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764" r:id="rId3"/>
    <p:sldMasterId id="2147483777" r:id="rId4"/>
    <p:sldMasterId id="2147483779" r:id="rId5"/>
    <p:sldMasterId id="2147483792" r:id="rId6"/>
    <p:sldMasterId id="2147483794" r:id="rId7"/>
    <p:sldMasterId id="2147483806" r:id="rId8"/>
    <p:sldMasterId id="2147483808" r:id="rId9"/>
    <p:sldMasterId id="2147483810" r:id="rId10"/>
  </p:sldMasterIdLst>
  <p:notesMasterIdLst>
    <p:notesMasterId r:id="rId80"/>
  </p:notesMasterIdLst>
  <p:sldIdLst>
    <p:sldId id="256" r:id="rId11"/>
    <p:sldId id="257" r:id="rId12"/>
    <p:sldId id="397" r:id="rId13"/>
    <p:sldId id="402" r:id="rId14"/>
    <p:sldId id="263" r:id="rId15"/>
    <p:sldId id="264" r:id="rId16"/>
    <p:sldId id="306" r:id="rId17"/>
    <p:sldId id="268" r:id="rId18"/>
    <p:sldId id="273" r:id="rId19"/>
    <p:sldId id="313" r:id="rId20"/>
    <p:sldId id="321" r:id="rId21"/>
    <p:sldId id="322" r:id="rId22"/>
    <p:sldId id="323" r:id="rId23"/>
    <p:sldId id="332" r:id="rId24"/>
    <p:sldId id="334" r:id="rId25"/>
    <p:sldId id="335" r:id="rId26"/>
    <p:sldId id="336" r:id="rId27"/>
    <p:sldId id="338" r:id="rId28"/>
    <p:sldId id="337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56" r:id="rId40"/>
    <p:sldId id="350" r:id="rId41"/>
    <p:sldId id="352" r:id="rId42"/>
    <p:sldId id="351" r:id="rId43"/>
    <p:sldId id="353" r:id="rId44"/>
    <p:sldId id="354" r:id="rId45"/>
    <p:sldId id="355" r:id="rId46"/>
    <p:sldId id="357" r:id="rId47"/>
    <p:sldId id="383" r:id="rId48"/>
    <p:sldId id="358" r:id="rId49"/>
    <p:sldId id="359" r:id="rId50"/>
    <p:sldId id="360" r:id="rId51"/>
    <p:sldId id="361" r:id="rId52"/>
    <p:sldId id="362" r:id="rId53"/>
    <p:sldId id="363" r:id="rId54"/>
    <p:sldId id="377" r:id="rId55"/>
    <p:sldId id="364" r:id="rId56"/>
    <p:sldId id="365" r:id="rId57"/>
    <p:sldId id="366" r:id="rId58"/>
    <p:sldId id="367" r:id="rId59"/>
    <p:sldId id="368" r:id="rId60"/>
    <p:sldId id="369" r:id="rId61"/>
    <p:sldId id="370" r:id="rId62"/>
    <p:sldId id="371" r:id="rId63"/>
    <p:sldId id="372" r:id="rId64"/>
    <p:sldId id="373" r:id="rId65"/>
    <p:sldId id="374" r:id="rId66"/>
    <p:sldId id="375" r:id="rId67"/>
    <p:sldId id="399" r:id="rId68"/>
    <p:sldId id="400" r:id="rId69"/>
    <p:sldId id="376" r:id="rId70"/>
    <p:sldId id="378" r:id="rId71"/>
    <p:sldId id="379" r:id="rId72"/>
    <p:sldId id="380" r:id="rId73"/>
    <p:sldId id="381" r:id="rId74"/>
    <p:sldId id="398" r:id="rId75"/>
    <p:sldId id="382" r:id="rId76"/>
    <p:sldId id="384" r:id="rId77"/>
    <p:sldId id="401" r:id="rId78"/>
    <p:sldId id="331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bIZnycM1xNbrln0G5yqxA==" hashData="KbEHzDe1mhA+qWpM1f1c71tKKaDMBf1YWQT62G8wToUHQJ3qEBhVNeVipDzbFzOU5RXdeP/Uzi9X4/Li6t5z5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F6A0"/>
    <a:srgbClr val="2BF19F"/>
    <a:srgbClr val="1FB878"/>
    <a:srgbClr val="A04DCE"/>
    <a:srgbClr val="9F4FCB"/>
    <a:srgbClr val="793B9B"/>
    <a:srgbClr val="FF9603"/>
    <a:srgbClr val="FF9508"/>
    <a:srgbClr val="D57103"/>
    <a:srgbClr val="3B7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660"/>
  </p:normalViewPr>
  <p:slideViewPr>
    <p:cSldViewPr>
      <p:cViewPr varScale="1">
        <p:scale>
          <a:sx n="69" d="100"/>
          <a:sy n="69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tableStyles" Target="tableStyles.xml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viewProps" Target="viewProp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77073-D37F-4A13-9468-1270ACBE7D87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01D583-F033-4CE0-A361-1483A03A4E25}">
      <dgm:prSet phldrT="[Text]" custT="1"/>
      <dgm:spPr/>
      <dgm:t>
        <a:bodyPr/>
        <a:lstStyle/>
        <a:p>
          <a:r>
            <a:rPr lang="en-US" sz="2400" dirty="0" smtClean="0">
              <a:latin typeface="Segoe"/>
              <a:cs typeface="Times New Roman" panose="02020603050405020304" pitchFamily="18" charset="0"/>
            </a:rPr>
            <a:t>Localization</a:t>
          </a:r>
          <a:endParaRPr lang="en-US" sz="2400" dirty="0">
            <a:latin typeface="Segoe"/>
            <a:cs typeface="Times New Roman" panose="02020603050405020304" pitchFamily="18" charset="0"/>
          </a:endParaRPr>
        </a:p>
      </dgm:t>
    </dgm:pt>
    <dgm:pt modelId="{388C1E96-C8DC-4B49-B4EE-8E97E8CF5AD7}" type="parTrans" cxnId="{5601D9AC-D94E-4C08-B2BE-30C0101E0367}">
      <dgm:prSet/>
      <dgm:spPr/>
      <dgm:t>
        <a:bodyPr/>
        <a:lstStyle/>
        <a:p>
          <a:endParaRPr lang="en-US"/>
        </a:p>
      </dgm:t>
    </dgm:pt>
    <dgm:pt modelId="{1FBEC98A-F9C9-4A65-B3B9-1193E6A123E8}" type="sibTrans" cxnId="{5601D9AC-D94E-4C08-B2BE-30C0101E0367}">
      <dgm:prSet/>
      <dgm:spPr/>
      <dgm:t>
        <a:bodyPr/>
        <a:lstStyle/>
        <a:p>
          <a:endParaRPr lang="en-US"/>
        </a:p>
      </dgm:t>
    </dgm:pt>
    <dgm:pt modelId="{C7962FA9-E1C6-49F1-BB4A-201AC22E12A2}">
      <dgm:prSet phldrT="[Text]" custT="1"/>
      <dgm:spPr/>
      <dgm:t>
        <a:bodyPr/>
        <a:lstStyle/>
        <a:p>
          <a:r>
            <a:rPr lang="en-US" sz="2000" dirty="0" smtClean="0">
              <a:latin typeface="Segoe"/>
              <a:cs typeface="Times New Roman" panose="02020603050405020304" pitchFamily="18" charset="0"/>
            </a:rPr>
            <a:t>Range Free</a:t>
          </a:r>
          <a:endParaRPr lang="en-US" sz="2000" dirty="0">
            <a:latin typeface="Segoe"/>
            <a:cs typeface="Times New Roman" panose="02020603050405020304" pitchFamily="18" charset="0"/>
          </a:endParaRPr>
        </a:p>
      </dgm:t>
    </dgm:pt>
    <dgm:pt modelId="{80CC6126-3DE2-463C-8AD3-454235F324F4}" type="parTrans" cxnId="{062B024B-84BA-44FD-B950-1699EA6BE2D7}">
      <dgm:prSet/>
      <dgm:spPr/>
      <dgm:t>
        <a:bodyPr/>
        <a:lstStyle/>
        <a:p>
          <a:endParaRPr lang="en-US" sz="1800"/>
        </a:p>
      </dgm:t>
    </dgm:pt>
    <dgm:pt modelId="{2F1BC382-5174-4E88-9DF4-05C29E8EC34B}" type="sibTrans" cxnId="{062B024B-84BA-44FD-B950-1699EA6BE2D7}">
      <dgm:prSet/>
      <dgm:spPr/>
      <dgm:t>
        <a:bodyPr/>
        <a:lstStyle/>
        <a:p>
          <a:endParaRPr lang="en-US"/>
        </a:p>
      </dgm:t>
    </dgm:pt>
    <dgm:pt modelId="{AF2A280E-7DFC-42F9-A188-8772A218B7FC}">
      <dgm:prSet phldrT="[Text]" custT="1"/>
      <dgm:spPr/>
      <dgm:t>
        <a:bodyPr/>
        <a:lstStyle/>
        <a:p>
          <a:r>
            <a:rPr lang="en-US" sz="2000" dirty="0" smtClean="0">
              <a:latin typeface="Segoe"/>
              <a:cs typeface="Times New Roman" panose="02020603050405020304" pitchFamily="18" charset="0"/>
            </a:rPr>
            <a:t>Range Based</a:t>
          </a:r>
          <a:endParaRPr lang="en-US" sz="2000" dirty="0">
            <a:latin typeface="Segoe"/>
            <a:cs typeface="Times New Roman" panose="02020603050405020304" pitchFamily="18" charset="0"/>
          </a:endParaRPr>
        </a:p>
      </dgm:t>
    </dgm:pt>
    <dgm:pt modelId="{A89BC30C-77AC-4BEE-AAA1-E4E36849FFE5}" type="parTrans" cxnId="{F326E755-129D-41B5-AE92-274FF2B7B01D}">
      <dgm:prSet/>
      <dgm:spPr/>
      <dgm:t>
        <a:bodyPr/>
        <a:lstStyle/>
        <a:p>
          <a:endParaRPr lang="en-US" sz="1800"/>
        </a:p>
      </dgm:t>
    </dgm:pt>
    <dgm:pt modelId="{1EE75E75-C2F7-49D5-811F-D002D14A091F}" type="sibTrans" cxnId="{F326E755-129D-41B5-AE92-274FF2B7B01D}">
      <dgm:prSet/>
      <dgm:spPr/>
      <dgm:t>
        <a:bodyPr/>
        <a:lstStyle/>
        <a:p>
          <a:endParaRPr lang="en-US"/>
        </a:p>
      </dgm:t>
    </dgm:pt>
    <dgm:pt modelId="{9B799936-D772-40A6-90D9-B6FDBD3FF36C}">
      <dgm:prSet phldrT="[Text]" custT="1"/>
      <dgm:spPr/>
      <dgm:t>
        <a:bodyPr/>
        <a:lstStyle/>
        <a:p>
          <a:r>
            <a:rPr lang="en-US" sz="1400" dirty="0" smtClean="0">
              <a:latin typeface="Segoe"/>
              <a:cs typeface="Times New Roman" panose="02020603050405020304" pitchFamily="18" charset="0"/>
            </a:rPr>
            <a:t>TOA</a:t>
          </a:r>
          <a:endParaRPr lang="en-US" sz="1400" dirty="0">
            <a:latin typeface="Segoe"/>
            <a:cs typeface="Times New Roman" panose="02020603050405020304" pitchFamily="18" charset="0"/>
          </a:endParaRPr>
        </a:p>
      </dgm:t>
    </dgm:pt>
    <dgm:pt modelId="{CB0D2643-27E3-46FF-871C-C2A65E9030D0}" type="parTrans" cxnId="{E07A383C-2578-41A6-B9BA-C722D891F7BE}">
      <dgm:prSet/>
      <dgm:spPr/>
      <dgm:t>
        <a:bodyPr/>
        <a:lstStyle/>
        <a:p>
          <a:endParaRPr lang="en-US" sz="1800"/>
        </a:p>
      </dgm:t>
    </dgm:pt>
    <dgm:pt modelId="{A2AF7ABF-30CB-4EF9-AAC6-65249AEB9217}" type="sibTrans" cxnId="{E07A383C-2578-41A6-B9BA-C722D891F7BE}">
      <dgm:prSet/>
      <dgm:spPr/>
      <dgm:t>
        <a:bodyPr/>
        <a:lstStyle/>
        <a:p>
          <a:endParaRPr lang="en-US"/>
        </a:p>
      </dgm:t>
    </dgm:pt>
    <dgm:pt modelId="{9AE2312B-DA8F-4191-AABC-8CADF564ACC4}">
      <dgm:prSet phldrT="[Text]" custT="1"/>
      <dgm:spPr/>
      <dgm:t>
        <a:bodyPr/>
        <a:lstStyle/>
        <a:p>
          <a:r>
            <a:rPr lang="en-US" sz="1400" dirty="0" smtClean="0">
              <a:latin typeface="Segoe"/>
              <a:cs typeface="Times New Roman" panose="02020603050405020304" pitchFamily="18" charset="0"/>
            </a:rPr>
            <a:t>TDOA</a:t>
          </a:r>
          <a:endParaRPr lang="en-US" sz="1400" dirty="0">
            <a:latin typeface="Segoe"/>
            <a:cs typeface="Times New Roman" panose="02020603050405020304" pitchFamily="18" charset="0"/>
          </a:endParaRPr>
        </a:p>
      </dgm:t>
    </dgm:pt>
    <dgm:pt modelId="{37CD22CD-657B-44EB-9468-E51C98F6F273}" type="parTrans" cxnId="{01781929-7E55-497B-A0DD-211195524FAC}">
      <dgm:prSet/>
      <dgm:spPr/>
      <dgm:t>
        <a:bodyPr/>
        <a:lstStyle/>
        <a:p>
          <a:endParaRPr lang="en-US" sz="1800"/>
        </a:p>
      </dgm:t>
    </dgm:pt>
    <dgm:pt modelId="{32550287-F3FF-4BDF-8B6C-7DD52566C815}" type="sibTrans" cxnId="{01781929-7E55-497B-A0DD-211195524FAC}">
      <dgm:prSet/>
      <dgm:spPr/>
      <dgm:t>
        <a:bodyPr/>
        <a:lstStyle/>
        <a:p>
          <a:endParaRPr lang="en-US"/>
        </a:p>
      </dgm:t>
    </dgm:pt>
    <dgm:pt modelId="{0B13F2F5-EFCB-48DB-9E7B-E93ED01F65D4}">
      <dgm:prSet phldrT="[Text]" custT="1"/>
      <dgm:spPr/>
      <dgm:t>
        <a:bodyPr/>
        <a:lstStyle/>
        <a:p>
          <a:r>
            <a:rPr lang="en-US" sz="1400" dirty="0" smtClean="0">
              <a:latin typeface="Segoe"/>
              <a:cs typeface="Times New Roman" panose="02020603050405020304" pitchFamily="18" charset="0"/>
            </a:rPr>
            <a:t>AOA</a:t>
          </a:r>
          <a:endParaRPr lang="en-US" sz="1400" dirty="0">
            <a:latin typeface="Segoe"/>
            <a:cs typeface="Times New Roman" panose="02020603050405020304" pitchFamily="18" charset="0"/>
          </a:endParaRPr>
        </a:p>
      </dgm:t>
    </dgm:pt>
    <dgm:pt modelId="{86368843-4D42-407C-A3F5-C08C175B6336}" type="parTrans" cxnId="{4463B0D4-47A4-40B7-8072-5BD5FE197014}">
      <dgm:prSet/>
      <dgm:spPr/>
      <dgm:t>
        <a:bodyPr/>
        <a:lstStyle/>
        <a:p>
          <a:endParaRPr lang="en-US" sz="1800"/>
        </a:p>
      </dgm:t>
    </dgm:pt>
    <dgm:pt modelId="{5766ACF5-FEDC-4F11-8532-D7C48C841F58}" type="sibTrans" cxnId="{4463B0D4-47A4-40B7-8072-5BD5FE197014}">
      <dgm:prSet/>
      <dgm:spPr/>
      <dgm:t>
        <a:bodyPr/>
        <a:lstStyle/>
        <a:p>
          <a:endParaRPr lang="en-US"/>
        </a:p>
      </dgm:t>
    </dgm:pt>
    <dgm:pt modelId="{D2176233-DBE1-4475-9CC4-2616EFCF368B}">
      <dgm:prSet phldrT="[Text]" custT="1"/>
      <dgm:spPr/>
      <dgm:t>
        <a:bodyPr/>
        <a:lstStyle/>
        <a:p>
          <a:r>
            <a:rPr lang="en-US" sz="1400" dirty="0" smtClean="0">
              <a:latin typeface="Segoe"/>
              <a:cs typeface="Times New Roman" panose="02020603050405020304" pitchFamily="18" charset="0"/>
            </a:rPr>
            <a:t>DV-Hop</a:t>
          </a:r>
          <a:endParaRPr lang="en-US" sz="1400" dirty="0">
            <a:latin typeface="Segoe"/>
            <a:cs typeface="Times New Roman" panose="02020603050405020304" pitchFamily="18" charset="0"/>
          </a:endParaRPr>
        </a:p>
      </dgm:t>
    </dgm:pt>
    <dgm:pt modelId="{B3496BF2-A348-4727-AA75-C612D9334097}" type="parTrans" cxnId="{29752B22-8ADE-4426-82A7-97860559DB7D}">
      <dgm:prSet/>
      <dgm:spPr/>
      <dgm:t>
        <a:bodyPr/>
        <a:lstStyle/>
        <a:p>
          <a:endParaRPr lang="en-US" sz="1800"/>
        </a:p>
      </dgm:t>
    </dgm:pt>
    <dgm:pt modelId="{AB84058A-CFF3-495D-B430-88AD886ED205}" type="sibTrans" cxnId="{29752B22-8ADE-4426-82A7-97860559DB7D}">
      <dgm:prSet/>
      <dgm:spPr/>
      <dgm:t>
        <a:bodyPr/>
        <a:lstStyle/>
        <a:p>
          <a:endParaRPr lang="en-US"/>
        </a:p>
      </dgm:t>
    </dgm:pt>
    <dgm:pt modelId="{46D50324-C31E-4ACE-B66B-C7E1BB904744}">
      <dgm:prSet phldrT="[Text]" custT="1"/>
      <dgm:spPr/>
      <dgm:t>
        <a:bodyPr/>
        <a:lstStyle/>
        <a:p>
          <a:r>
            <a:rPr lang="en-US" sz="1400" dirty="0" smtClean="0">
              <a:latin typeface="Segoe"/>
              <a:cs typeface="Times New Roman" panose="02020603050405020304" pitchFamily="18" charset="0"/>
            </a:rPr>
            <a:t>APIT</a:t>
          </a:r>
          <a:endParaRPr lang="en-US" sz="1400" dirty="0">
            <a:latin typeface="Segoe"/>
            <a:cs typeface="Times New Roman" panose="02020603050405020304" pitchFamily="18" charset="0"/>
          </a:endParaRPr>
        </a:p>
      </dgm:t>
    </dgm:pt>
    <dgm:pt modelId="{BEB87C68-7541-409D-8666-556C4F7102D1}" type="parTrans" cxnId="{3CCE28E0-6AB8-41E4-9A7A-AE2FD1D7B39C}">
      <dgm:prSet/>
      <dgm:spPr/>
      <dgm:t>
        <a:bodyPr/>
        <a:lstStyle/>
        <a:p>
          <a:endParaRPr lang="en-US" sz="1800"/>
        </a:p>
      </dgm:t>
    </dgm:pt>
    <dgm:pt modelId="{318D650C-1AAE-4AA5-A75F-33654A896432}" type="sibTrans" cxnId="{3CCE28E0-6AB8-41E4-9A7A-AE2FD1D7B39C}">
      <dgm:prSet/>
      <dgm:spPr/>
      <dgm:t>
        <a:bodyPr/>
        <a:lstStyle/>
        <a:p>
          <a:endParaRPr lang="en-US"/>
        </a:p>
      </dgm:t>
    </dgm:pt>
    <dgm:pt modelId="{14F4D8C8-CDDC-4850-AC26-A74BEA360F81}">
      <dgm:prSet phldrT="[Text]" custT="1"/>
      <dgm:spPr/>
      <dgm:t>
        <a:bodyPr/>
        <a:lstStyle/>
        <a:p>
          <a:r>
            <a:rPr lang="en-US" sz="1400" dirty="0" smtClean="0">
              <a:latin typeface="Segoe"/>
              <a:cs typeface="Times New Roman" panose="02020603050405020304" pitchFamily="18" charset="0"/>
            </a:rPr>
            <a:t>Centroid</a:t>
          </a:r>
          <a:endParaRPr lang="en-US" sz="1400" dirty="0">
            <a:latin typeface="Segoe"/>
            <a:cs typeface="Times New Roman" panose="02020603050405020304" pitchFamily="18" charset="0"/>
          </a:endParaRPr>
        </a:p>
      </dgm:t>
    </dgm:pt>
    <dgm:pt modelId="{2CBED435-DCD3-41F2-B5DE-62D30916DF5E}" type="parTrans" cxnId="{1531ECD0-1277-4F09-8994-1E9D8478AD67}">
      <dgm:prSet/>
      <dgm:spPr/>
      <dgm:t>
        <a:bodyPr/>
        <a:lstStyle/>
        <a:p>
          <a:endParaRPr lang="en-US" sz="1800"/>
        </a:p>
      </dgm:t>
    </dgm:pt>
    <dgm:pt modelId="{BBD8C822-E87A-45DA-A503-A7BB46FB8C5D}" type="sibTrans" cxnId="{1531ECD0-1277-4F09-8994-1E9D8478AD67}">
      <dgm:prSet/>
      <dgm:spPr/>
      <dgm:t>
        <a:bodyPr/>
        <a:lstStyle/>
        <a:p>
          <a:endParaRPr lang="en-US"/>
        </a:p>
      </dgm:t>
    </dgm:pt>
    <dgm:pt modelId="{7C4CF247-A957-4C6B-B224-0EFB3A191AAB}">
      <dgm:prSet phldrT="[Text]" custT="1"/>
      <dgm:spPr/>
      <dgm:t>
        <a:bodyPr/>
        <a:lstStyle/>
        <a:p>
          <a:r>
            <a:rPr lang="en-US" sz="1400" dirty="0" smtClean="0">
              <a:latin typeface="Segoe"/>
              <a:cs typeface="Times New Roman" panose="02020603050405020304" pitchFamily="18" charset="0"/>
            </a:rPr>
            <a:t>RSSI</a:t>
          </a:r>
          <a:endParaRPr lang="en-US" sz="1400" dirty="0">
            <a:latin typeface="Segoe"/>
            <a:cs typeface="Times New Roman" panose="02020603050405020304" pitchFamily="18" charset="0"/>
          </a:endParaRPr>
        </a:p>
      </dgm:t>
    </dgm:pt>
    <dgm:pt modelId="{7A57216B-DB7B-44CB-81DD-B8902D48B030}" type="sibTrans" cxnId="{D1130465-7052-41D9-B18D-05939F35A4C7}">
      <dgm:prSet/>
      <dgm:spPr/>
      <dgm:t>
        <a:bodyPr/>
        <a:lstStyle/>
        <a:p>
          <a:endParaRPr lang="en-US"/>
        </a:p>
      </dgm:t>
    </dgm:pt>
    <dgm:pt modelId="{5447BE83-DC74-40A2-83A8-DC08843BAA9B}" type="parTrans" cxnId="{D1130465-7052-41D9-B18D-05939F35A4C7}">
      <dgm:prSet/>
      <dgm:spPr/>
      <dgm:t>
        <a:bodyPr/>
        <a:lstStyle/>
        <a:p>
          <a:endParaRPr lang="en-US" sz="1800"/>
        </a:p>
      </dgm:t>
    </dgm:pt>
    <dgm:pt modelId="{A0F56112-E240-4075-BDF7-9E525A1D5F61}" type="pres">
      <dgm:prSet presAssocID="{B6277073-D37F-4A13-9468-1270ACBE7D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C8EDFB-ADA2-4B84-B3B5-3DE0CC706C59}" type="pres">
      <dgm:prSet presAssocID="{C301D583-F033-4CE0-A361-1483A03A4E25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3267A37-FBB9-44CA-87E1-351F23EAE81F}" type="pres">
      <dgm:prSet presAssocID="{C301D583-F033-4CE0-A361-1483A03A4E25}" presName="rootComposite1" presStyleCnt="0"/>
      <dgm:spPr/>
      <dgm:t>
        <a:bodyPr/>
        <a:lstStyle/>
        <a:p>
          <a:endParaRPr lang="en-US"/>
        </a:p>
      </dgm:t>
    </dgm:pt>
    <dgm:pt modelId="{DE2D9308-DFC0-443A-93FB-4B56CBF1275B}" type="pres">
      <dgm:prSet presAssocID="{C301D583-F033-4CE0-A361-1483A03A4E25}" presName="rootText1" presStyleLbl="node0" presStyleIdx="0" presStyleCnt="1" custScaleX="1338280" custScaleY="5687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5815F9-D803-43E6-8577-B1F5A9144B9D}" type="pres">
      <dgm:prSet presAssocID="{C301D583-F033-4CE0-A361-1483A03A4E2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092027F-05C5-41BD-A667-2ED277020E45}" type="pres">
      <dgm:prSet presAssocID="{C301D583-F033-4CE0-A361-1483A03A4E25}" presName="hierChild2" presStyleCnt="0"/>
      <dgm:spPr/>
      <dgm:t>
        <a:bodyPr/>
        <a:lstStyle/>
        <a:p>
          <a:endParaRPr lang="en-US"/>
        </a:p>
      </dgm:t>
    </dgm:pt>
    <dgm:pt modelId="{1CFEFF14-CD97-400B-AB92-D09B0B803CCB}" type="pres">
      <dgm:prSet presAssocID="{80CC6126-3DE2-463C-8AD3-454235F324F4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969B5BF-A9B1-4F90-9DE3-FFB78692450E}" type="pres">
      <dgm:prSet presAssocID="{C7962FA9-E1C6-49F1-BB4A-201AC22E12A2}" presName="hierRoot2" presStyleCnt="0">
        <dgm:presLayoutVars>
          <dgm:hierBranch/>
        </dgm:presLayoutVars>
      </dgm:prSet>
      <dgm:spPr/>
      <dgm:t>
        <a:bodyPr/>
        <a:lstStyle/>
        <a:p>
          <a:endParaRPr lang="en-US"/>
        </a:p>
      </dgm:t>
    </dgm:pt>
    <dgm:pt modelId="{BBA14D71-57B3-4A04-930A-8F3927EC292C}" type="pres">
      <dgm:prSet presAssocID="{C7962FA9-E1C6-49F1-BB4A-201AC22E12A2}" presName="rootComposite" presStyleCnt="0"/>
      <dgm:spPr/>
      <dgm:t>
        <a:bodyPr/>
        <a:lstStyle/>
        <a:p>
          <a:endParaRPr lang="en-US"/>
        </a:p>
      </dgm:t>
    </dgm:pt>
    <dgm:pt modelId="{A6668C6D-02DF-4785-9F25-F1D4624EA5E2}" type="pres">
      <dgm:prSet presAssocID="{C7962FA9-E1C6-49F1-BB4A-201AC22E12A2}" presName="rootText" presStyleLbl="node2" presStyleIdx="0" presStyleCnt="2" custScaleX="1003710" custScaleY="434941" custLinFactNeighborY="327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5AB48D-DF60-4A1B-B061-21AE8C258E9D}" type="pres">
      <dgm:prSet presAssocID="{C7962FA9-E1C6-49F1-BB4A-201AC22E12A2}" presName="rootConnector" presStyleLbl="node2" presStyleIdx="0" presStyleCnt="2"/>
      <dgm:spPr/>
      <dgm:t>
        <a:bodyPr/>
        <a:lstStyle/>
        <a:p>
          <a:endParaRPr lang="en-US"/>
        </a:p>
      </dgm:t>
    </dgm:pt>
    <dgm:pt modelId="{E9BC4F8C-7E32-4AE3-BA6D-F236B7097A62}" type="pres">
      <dgm:prSet presAssocID="{C7962FA9-E1C6-49F1-BB4A-201AC22E12A2}" presName="hierChild4" presStyleCnt="0"/>
      <dgm:spPr/>
      <dgm:t>
        <a:bodyPr/>
        <a:lstStyle/>
        <a:p>
          <a:endParaRPr lang="en-US"/>
        </a:p>
      </dgm:t>
    </dgm:pt>
    <dgm:pt modelId="{BBF0BFC6-43D2-447C-919C-9B2F8EB083DA}" type="pres">
      <dgm:prSet presAssocID="{2CBED435-DCD3-41F2-B5DE-62D30916DF5E}" presName="Name35" presStyleLbl="parChTrans1D3" presStyleIdx="0" presStyleCnt="7"/>
      <dgm:spPr/>
      <dgm:t>
        <a:bodyPr/>
        <a:lstStyle/>
        <a:p>
          <a:endParaRPr lang="en-US"/>
        </a:p>
      </dgm:t>
    </dgm:pt>
    <dgm:pt modelId="{A1D03BDC-6FF9-4549-9F2B-9967D9538752}" type="pres">
      <dgm:prSet presAssocID="{14F4D8C8-CDDC-4850-AC26-A74BEA360F81}" presName="hierRoot2" presStyleCnt="0">
        <dgm:presLayoutVars>
          <dgm:hierBranch val="hang"/>
        </dgm:presLayoutVars>
      </dgm:prSet>
      <dgm:spPr/>
      <dgm:t>
        <a:bodyPr/>
        <a:lstStyle/>
        <a:p>
          <a:endParaRPr lang="en-US"/>
        </a:p>
      </dgm:t>
    </dgm:pt>
    <dgm:pt modelId="{CD0F40CC-80AA-4070-B019-6547735ACEA8}" type="pres">
      <dgm:prSet presAssocID="{14F4D8C8-CDDC-4850-AC26-A74BEA360F81}" presName="rootComposite" presStyleCnt="0"/>
      <dgm:spPr/>
      <dgm:t>
        <a:bodyPr/>
        <a:lstStyle/>
        <a:p>
          <a:endParaRPr lang="en-US"/>
        </a:p>
      </dgm:t>
    </dgm:pt>
    <dgm:pt modelId="{C8DECD3A-163C-4FAB-90C6-907271CE2E7A}" type="pres">
      <dgm:prSet presAssocID="{14F4D8C8-CDDC-4850-AC26-A74BEA360F81}" presName="rootText" presStyleLbl="node3" presStyleIdx="0" presStyleCnt="7" custScaleX="352331" custScaleY="331011" custLinFactNeighborY="661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0894F7-BB1C-45D0-9287-FE78542DF7D9}" type="pres">
      <dgm:prSet presAssocID="{14F4D8C8-CDDC-4850-AC26-A74BEA360F81}" presName="rootConnector" presStyleLbl="node3" presStyleIdx="0" presStyleCnt="7"/>
      <dgm:spPr/>
      <dgm:t>
        <a:bodyPr/>
        <a:lstStyle/>
        <a:p>
          <a:endParaRPr lang="en-US"/>
        </a:p>
      </dgm:t>
    </dgm:pt>
    <dgm:pt modelId="{2273856C-F4D7-4150-92AC-4A1A04EFF201}" type="pres">
      <dgm:prSet presAssocID="{14F4D8C8-CDDC-4850-AC26-A74BEA360F81}" presName="hierChild4" presStyleCnt="0"/>
      <dgm:spPr/>
      <dgm:t>
        <a:bodyPr/>
        <a:lstStyle/>
        <a:p>
          <a:endParaRPr lang="en-US"/>
        </a:p>
      </dgm:t>
    </dgm:pt>
    <dgm:pt modelId="{E7706749-A18E-4A30-8032-AED59EE2DA07}" type="pres">
      <dgm:prSet presAssocID="{14F4D8C8-CDDC-4850-AC26-A74BEA360F81}" presName="hierChild5" presStyleCnt="0"/>
      <dgm:spPr/>
      <dgm:t>
        <a:bodyPr/>
        <a:lstStyle/>
        <a:p>
          <a:endParaRPr lang="en-US"/>
        </a:p>
      </dgm:t>
    </dgm:pt>
    <dgm:pt modelId="{9818F2CE-D433-4237-B1B5-035262950595}" type="pres">
      <dgm:prSet presAssocID="{B3496BF2-A348-4727-AA75-C612D9334097}" presName="Name35" presStyleLbl="parChTrans1D3" presStyleIdx="1" presStyleCnt="7"/>
      <dgm:spPr/>
      <dgm:t>
        <a:bodyPr/>
        <a:lstStyle/>
        <a:p>
          <a:endParaRPr lang="en-US"/>
        </a:p>
      </dgm:t>
    </dgm:pt>
    <dgm:pt modelId="{7DF3D1FC-B068-42A7-B255-7950377710D0}" type="pres">
      <dgm:prSet presAssocID="{D2176233-DBE1-4475-9CC4-2616EFCF368B}" presName="hierRoot2" presStyleCnt="0">
        <dgm:presLayoutVars>
          <dgm:hierBranch val="hang"/>
        </dgm:presLayoutVars>
      </dgm:prSet>
      <dgm:spPr/>
      <dgm:t>
        <a:bodyPr/>
        <a:lstStyle/>
        <a:p>
          <a:endParaRPr lang="en-US"/>
        </a:p>
      </dgm:t>
    </dgm:pt>
    <dgm:pt modelId="{8F829BA9-78ED-4ECA-8D1A-26A249EABE97}" type="pres">
      <dgm:prSet presAssocID="{D2176233-DBE1-4475-9CC4-2616EFCF368B}" presName="rootComposite" presStyleCnt="0"/>
      <dgm:spPr/>
      <dgm:t>
        <a:bodyPr/>
        <a:lstStyle/>
        <a:p>
          <a:endParaRPr lang="en-US"/>
        </a:p>
      </dgm:t>
    </dgm:pt>
    <dgm:pt modelId="{29D90053-A885-4723-8928-CA0F863EB500}" type="pres">
      <dgm:prSet presAssocID="{D2176233-DBE1-4475-9CC4-2616EFCF368B}" presName="rootText" presStyleLbl="node3" presStyleIdx="1" presStyleCnt="7" custScaleX="352331" custScaleY="331011" custLinFactNeighborY="661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F8273B-A283-4CF6-86C0-71E5E89D9C49}" type="pres">
      <dgm:prSet presAssocID="{D2176233-DBE1-4475-9CC4-2616EFCF368B}" presName="rootConnector" presStyleLbl="node3" presStyleIdx="1" presStyleCnt="7"/>
      <dgm:spPr/>
      <dgm:t>
        <a:bodyPr/>
        <a:lstStyle/>
        <a:p>
          <a:endParaRPr lang="en-US"/>
        </a:p>
      </dgm:t>
    </dgm:pt>
    <dgm:pt modelId="{40D56500-761C-4244-833F-8B59164473D3}" type="pres">
      <dgm:prSet presAssocID="{D2176233-DBE1-4475-9CC4-2616EFCF368B}" presName="hierChild4" presStyleCnt="0"/>
      <dgm:spPr/>
      <dgm:t>
        <a:bodyPr/>
        <a:lstStyle/>
        <a:p>
          <a:endParaRPr lang="en-US"/>
        </a:p>
      </dgm:t>
    </dgm:pt>
    <dgm:pt modelId="{9E3C3376-8067-42C0-86DF-BD4B6AD7C8FF}" type="pres">
      <dgm:prSet presAssocID="{D2176233-DBE1-4475-9CC4-2616EFCF368B}" presName="hierChild5" presStyleCnt="0"/>
      <dgm:spPr/>
      <dgm:t>
        <a:bodyPr/>
        <a:lstStyle/>
        <a:p>
          <a:endParaRPr lang="en-US"/>
        </a:p>
      </dgm:t>
    </dgm:pt>
    <dgm:pt modelId="{7B1AE8DC-B52C-493E-80F9-66EB39C618A5}" type="pres">
      <dgm:prSet presAssocID="{BEB87C68-7541-409D-8666-556C4F7102D1}" presName="Name35" presStyleLbl="parChTrans1D3" presStyleIdx="2" presStyleCnt="7"/>
      <dgm:spPr/>
      <dgm:t>
        <a:bodyPr/>
        <a:lstStyle/>
        <a:p>
          <a:endParaRPr lang="en-US"/>
        </a:p>
      </dgm:t>
    </dgm:pt>
    <dgm:pt modelId="{1A59DA79-1361-4A54-9D85-B07EF31B0CD8}" type="pres">
      <dgm:prSet presAssocID="{46D50324-C31E-4ACE-B66B-C7E1BB904744}" presName="hierRoot2" presStyleCnt="0">
        <dgm:presLayoutVars>
          <dgm:hierBranch val="hang"/>
        </dgm:presLayoutVars>
      </dgm:prSet>
      <dgm:spPr/>
      <dgm:t>
        <a:bodyPr/>
        <a:lstStyle/>
        <a:p>
          <a:endParaRPr lang="en-US"/>
        </a:p>
      </dgm:t>
    </dgm:pt>
    <dgm:pt modelId="{086AE919-D792-4EC3-A84E-FB15F9C9DE9F}" type="pres">
      <dgm:prSet presAssocID="{46D50324-C31E-4ACE-B66B-C7E1BB904744}" presName="rootComposite" presStyleCnt="0"/>
      <dgm:spPr/>
      <dgm:t>
        <a:bodyPr/>
        <a:lstStyle/>
        <a:p>
          <a:endParaRPr lang="en-US"/>
        </a:p>
      </dgm:t>
    </dgm:pt>
    <dgm:pt modelId="{F3E340E3-38CB-4511-B90F-00A29426EE1E}" type="pres">
      <dgm:prSet presAssocID="{46D50324-C31E-4ACE-B66B-C7E1BB904744}" presName="rootText" presStyleLbl="node3" presStyleIdx="2" presStyleCnt="7" custScaleX="352331" custScaleY="331011" custLinFactNeighborY="661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344C56-B669-42E8-AD13-11A321FA6A82}" type="pres">
      <dgm:prSet presAssocID="{46D50324-C31E-4ACE-B66B-C7E1BB904744}" presName="rootConnector" presStyleLbl="node3" presStyleIdx="2" presStyleCnt="7"/>
      <dgm:spPr/>
      <dgm:t>
        <a:bodyPr/>
        <a:lstStyle/>
        <a:p>
          <a:endParaRPr lang="en-US"/>
        </a:p>
      </dgm:t>
    </dgm:pt>
    <dgm:pt modelId="{6B858B40-3B6B-4564-A1E0-AAC0723A5C61}" type="pres">
      <dgm:prSet presAssocID="{46D50324-C31E-4ACE-B66B-C7E1BB904744}" presName="hierChild4" presStyleCnt="0"/>
      <dgm:spPr/>
      <dgm:t>
        <a:bodyPr/>
        <a:lstStyle/>
        <a:p>
          <a:endParaRPr lang="en-US"/>
        </a:p>
      </dgm:t>
    </dgm:pt>
    <dgm:pt modelId="{76D9F3AC-32D6-4589-8EDD-A5788453BE61}" type="pres">
      <dgm:prSet presAssocID="{46D50324-C31E-4ACE-B66B-C7E1BB904744}" presName="hierChild5" presStyleCnt="0"/>
      <dgm:spPr/>
      <dgm:t>
        <a:bodyPr/>
        <a:lstStyle/>
        <a:p>
          <a:endParaRPr lang="en-US"/>
        </a:p>
      </dgm:t>
    </dgm:pt>
    <dgm:pt modelId="{04AA705F-F2B7-450A-9833-3A87737B7D57}" type="pres">
      <dgm:prSet presAssocID="{C7962FA9-E1C6-49F1-BB4A-201AC22E12A2}" presName="hierChild5" presStyleCnt="0"/>
      <dgm:spPr/>
      <dgm:t>
        <a:bodyPr/>
        <a:lstStyle/>
        <a:p>
          <a:endParaRPr lang="en-US"/>
        </a:p>
      </dgm:t>
    </dgm:pt>
    <dgm:pt modelId="{106141E5-2EEB-4D4C-92E7-D4AD5C95623E}" type="pres">
      <dgm:prSet presAssocID="{A89BC30C-77AC-4BEE-AAA1-E4E36849FFE5}" presName="Name37" presStyleLbl="parChTrans1D2" presStyleIdx="1" presStyleCnt="2"/>
      <dgm:spPr/>
      <dgm:t>
        <a:bodyPr/>
        <a:lstStyle/>
        <a:p>
          <a:endParaRPr lang="en-US"/>
        </a:p>
      </dgm:t>
    </dgm:pt>
    <dgm:pt modelId="{9C5C5180-C4D1-4798-B8EF-2E90D06D23D2}" type="pres">
      <dgm:prSet presAssocID="{AF2A280E-7DFC-42F9-A188-8772A218B7FC}" presName="hierRoot2" presStyleCnt="0">
        <dgm:presLayoutVars>
          <dgm:hierBranch/>
        </dgm:presLayoutVars>
      </dgm:prSet>
      <dgm:spPr/>
      <dgm:t>
        <a:bodyPr/>
        <a:lstStyle/>
        <a:p>
          <a:endParaRPr lang="en-US"/>
        </a:p>
      </dgm:t>
    </dgm:pt>
    <dgm:pt modelId="{762AE1FB-8E20-4688-ABB9-A83F662EE10D}" type="pres">
      <dgm:prSet presAssocID="{AF2A280E-7DFC-42F9-A188-8772A218B7FC}" presName="rootComposite" presStyleCnt="0"/>
      <dgm:spPr/>
      <dgm:t>
        <a:bodyPr/>
        <a:lstStyle/>
        <a:p>
          <a:endParaRPr lang="en-US"/>
        </a:p>
      </dgm:t>
    </dgm:pt>
    <dgm:pt modelId="{3E044F29-D46B-44C4-B886-29C4BAADAA12}" type="pres">
      <dgm:prSet presAssocID="{AF2A280E-7DFC-42F9-A188-8772A218B7FC}" presName="rootText" presStyleLbl="node2" presStyleIdx="1" presStyleCnt="2" custScaleX="1003710" custScaleY="434941" custLinFactNeighborY="327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4311FB-347B-4A5F-B591-07490FFD00B7}" type="pres">
      <dgm:prSet presAssocID="{AF2A280E-7DFC-42F9-A188-8772A218B7FC}" presName="rootConnector" presStyleLbl="node2" presStyleIdx="1" presStyleCnt="2"/>
      <dgm:spPr/>
      <dgm:t>
        <a:bodyPr/>
        <a:lstStyle/>
        <a:p>
          <a:endParaRPr lang="en-US"/>
        </a:p>
      </dgm:t>
    </dgm:pt>
    <dgm:pt modelId="{1E5DFCF1-E590-4C30-8BB2-7B2F7C0E714B}" type="pres">
      <dgm:prSet presAssocID="{AF2A280E-7DFC-42F9-A188-8772A218B7FC}" presName="hierChild4" presStyleCnt="0"/>
      <dgm:spPr/>
      <dgm:t>
        <a:bodyPr/>
        <a:lstStyle/>
        <a:p>
          <a:endParaRPr lang="en-US"/>
        </a:p>
      </dgm:t>
    </dgm:pt>
    <dgm:pt modelId="{67B7ABBF-3820-4CAC-A10F-5F589E09ECA9}" type="pres">
      <dgm:prSet presAssocID="{CB0D2643-27E3-46FF-871C-C2A65E9030D0}" presName="Name35" presStyleLbl="parChTrans1D3" presStyleIdx="3" presStyleCnt="7"/>
      <dgm:spPr/>
      <dgm:t>
        <a:bodyPr/>
        <a:lstStyle/>
        <a:p>
          <a:endParaRPr lang="en-US"/>
        </a:p>
      </dgm:t>
    </dgm:pt>
    <dgm:pt modelId="{5170AE01-761F-4CD1-9898-98712E35E9B3}" type="pres">
      <dgm:prSet presAssocID="{9B799936-D772-40A6-90D9-B6FDBD3FF36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B4DD3E3-67C2-40B3-B3A1-10EF9151AA83}" type="pres">
      <dgm:prSet presAssocID="{9B799936-D772-40A6-90D9-B6FDBD3FF36C}" presName="rootComposite" presStyleCnt="0"/>
      <dgm:spPr/>
      <dgm:t>
        <a:bodyPr/>
        <a:lstStyle/>
        <a:p>
          <a:endParaRPr lang="en-US"/>
        </a:p>
      </dgm:t>
    </dgm:pt>
    <dgm:pt modelId="{C26BAE24-03C9-4AFC-905F-769CEE66F6E9}" type="pres">
      <dgm:prSet presAssocID="{9B799936-D772-40A6-90D9-B6FDBD3FF36C}" presName="rootText" presStyleLbl="node3" presStyleIdx="3" presStyleCnt="7" custScaleX="352331" custScaleY="331011" custLinFactNeighborY="661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815C38-7356-4C7E-944B-1BC721581AEB}" type="pres">
      <dgm:prSet presAssocID="{9B799936-D772-40A6-90D9-B6FDBD3FF36C}" presName="rootConnector" presStyleLbl="node3" presStyleIdx="3" presStyleCnt="7"/>
      <dgm:spPr/>
      <dgm:t>
        <a:bodyPr/>
        <a:lstStyle/>
        <a:p>
          <a:endParaRPr lang="en-US"/>
        </a:p>
      </dgm:t>
    </dgm:pt>
    <dgm:pt modelId="{417A4DD9-EE31-41B5-ADFA-742B5E8E1FA6}" type="pres">
      <dgm:prSet presAssocID="{9B799936-D772-40A6-90D9-B6FDBD3FF36C}" presName="hierChild4" presStyleCnt="0"/>
      <dgm:spPr/>
      <dgm:t>
        <a:bodyPr/>
        <a:lstStyle/>
        <a:p>
          <a:endParaRPr lang="en-US"/>
        </a:p>
      </dgm:t>
    </dgm:pt>
    <dgm:pt modelId="{A59D8A99-6003-4656-A37C-C9FA1193F5D7}" type="pres">
      <dgm:prSet presAssocID="{9B799936-D772-40A6-90D9-B6FDBD3FF36C}" presName="hierChild5" presStyleCnt="0"/>
      <dgm:spPr/>
      <dgm:t>
        <a:bodyPr/>
        <a:lstStyle/>
        <a:p>
          <a:endParaRPr lang="en-US"/>
        </a:p>
      </dgm:t>
    </dgm:pt>
    <dgm:pt modelId="{FE0A2DBF-6419-41BB-8BF9-ADBEBE95FB74}" type="pres">
      <dgm:prSet presAssocID="{37CD22CD-657B-44EB-9468-E51C98F6F273}" presName="Name35" presStyleLbl="parChTrans1D3" presStyleIdx="4" presStyleCnt="7"/>
      <dgm:spPr/>
      <dgm:t>
        <a:bodyPr/>
        <a:lstStyle/>
        <a:p>
          <a:endParaRPr lang="en-US"/>
        </a:p>
      </dgm:t>
    </dgm:pt>
    <dgm:pt modelId="{A45148A7-27C3-406A-BBCB-3A2DF32C8EF5}" type="pres">
      <dgm:prSet presAssocID="{9AE2312B-DA8F-4191-AABC-8CADF564AC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3777035-B3E8-4930-B454-50911DCFA4CB}" type="pres">
      <dgm:prSet presAssocID="{9AE2312B-DA8F-4191-AABC-8CADF564ACC4}" presName="rootComposite" presStyleCnt="0"/>
      <dgm:spPr/>
      <dgm:t>
        <a:bodyPr/>
        <a:lstStyle/>
        <a:p>
          <a:endParaRPr lang="en-US"/>
        </a:p>
      </dgm:t>
    </dgm:pt>
    <dgm:pt modelId="{EA593A3C-8CFF-4910-8DFD-C5C45BACC4CC}" type="pres">
      <dgm:prSet presAssocID="{9AE2312B-DA8F-4191-AABC-8CADF564ACC4}" presName="rootText" presStyleLbl="node3" presStyleIdx="4" presStyleCnt="7" custScaleX="352331" custScaleY="331011" custLinFactNeighborY="661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7B55AA-CF7C-4CBD-826B-AF484CB30931}" type="pres">
      <dgm:prSet presAssocID="{9AE2312B-DA8F-4191-AABC-8CADF564ACC4}" presName="rootConnector" presStyleLbl="node3" presStyleIdx="4" presStyleCnt="7"/>
      <dgm:spPr/>
      <dgm:t>
        <a:bodyPr/>
        <a:lstStyle/>
        <a:p>
          <a:endParaRPr lang="en-US"/>
        </a:p>
      </dgm:t>
    </dgm:pt>
    <dgm:pt modelId="{A32769EC-C47D-4632-BD05-C7EBB5AB5CF3}" type="pres">
      <dgm:prSet presAssocID="{9AE2312B-DA8F-4191-AABC-8CADF564ACC4}" presName="hierChild4" presStyleCnt="0"/>
      <dgm:spPr/>
      <dgm:t>
        <a:bodyPr/>
        <a:lstStyle/>
        <a:p>
          <a:endParaRPr lang="en-US"/>
        </a:p>
      </dgm:t>
    </dgm:pt>
    <dgm:pt modelId="{0AF9913D-6D21-4EE8-A6B8-18C917CFB4A3}" type="pres">
      <dgm:prSet presAssocID="{9AE2312B-DA8F-4191-AABC-8CADF564ACC4}" presName="hierChild5" presStyleCnt="0"/>
      <dgm:spPr/>
      <dgm:t>
        <a:bodyPr/>
        <a:lstStyle/>
        <a:p>
          <a:endParaRPr lang="en-US"/>
        </a:p>
      </dgm:t>
    </dgm:pt>
    <dgm:pt modelId="{AFCBA305-54A0-4A58-A643-B265FAE181FD}" type="pres">
      <dgm:prSet presAssocID="{86368843-4D42-407C-A3F5-C08C175B6336}" presName="Name35" presStyleLbl="parChTrans1D3" presStyleIdx="5" presStyleCnt="7"/>
      <dgm:spPr/>
      <dgm:t>
        <a:bodyPr/>
        <a:lstStyle/>
        <a:p>
          <a:endParaRPr lang="en-US"/>
        </a:p>
      </dgm:t>
    </dgm:pt>
    <dgm:pt modelId="{AEC550F6-F3A5-424E-9BBC-05EF16808B3A}" type="pres">
      <dgm:prSet presAssocID="{0B13F2F5-EFCB-48DB-9E7B-E93ED01F65D4}" presName="hierRoot2" presStyleCnt="0">
        <dgm:presLayoutVars>
          <dgm:hierBranch/>
        </dgm:presLayoutVars>
      </dgm:prSet>
      <dgm:spPr/>
      <dgm:t>
        <a:bodyPr/>
        <a:lstStyle/>
        <a:p>
          <a:endParaRPr lang="en-US"/>
        </a:p>
      </dgm:t>
    </dgm:pt>
    <dgm:pt modelId="{614D92F1-0C40-4DCB-8CE9-2E2B0E60D34B}" type="pres">
      <dgm:prSet presAssocID="{0B13F2F5-EFCB-48DB-9E7B-E93ED01F65D4}" presName="rootComposite" presStyleCnt="0"/>
      <dgm:spPr/>
      <dgm:t>
        <a:bodyPr/>
        <a:lstStyle/>
        <a:p>
          <a:endParaRPr lang="en-US"/>
        </a:p>
      </dgm:t>
    </dgm:pt>
    <dgm:pt modelId="{8F2E5AC3-C46B-4BA7-BF20-3F13406463B2}" type="pres">
      <dgm:prSet presAssocID="{0B13F2F5-EFCB-48DB-9E7B-E93ED01F65D4}" presName="rootText" presStyleLbl="node3" presStyleIdx="5" presStyleCnt="7" custScaleX="352331" custScaleY="331011" custLinFactNeighborY="661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90F2B3-3F1F-43E9-AEFF-1B7969B2A528}" type="pres">
      <dgm:prSet presAssocID="{0B13F2F5-EFCB-48DB-9E7B-E93ED01F65D4}" presName="rootConnector" presStyleLbl="node3" presStyleIdx="5" presStyleCnt="7"/>
      <dgm:spPr/>
      <dgm:t>
        <a:bodyPr/>
        <a:lstStyle/>
        <a:p>
          <a:endParaRPr lang="en-US"/>
        </a:p>
      </dgm:t>
    </dgm:pt>
    <dgm:pt modelId="{032207CF-29FB-45CC-8816-CA9D64611ABE}" type="pres">
      <dgm:prSet presAssocID="{0B13F2F5-EFCB-48DB-9E7B-E93ED01F65D4}" presName="hierChild4" presStyleCnt="0"/>
      <dgm:spPr/>
      <dgm:t>
        <a:bodyPr/>
        <a:lstStyle/>
        <a:p>
          <a:endParaRPr lang="en-US"/>
        </a:p>
      </dgm:t>
    </dgm:pt>
    <dgm:pt modelId="{B21958F8-92A4-4DFB-B609-36E44FF3012D}" type="pres">
      <dgm:prSet presAssocID="{0B13F2F5-EFCB-48DB-9E7B-E93ED01F65D4}" presName="hierChild5" presStyleCnt="0"/>
      <dgm:spPr/>
      <dgm:t>
        <a:bodyPr/>
        <a:lstStyle/>
        <a:p>
          <a:endParaRPr lang="en-US"/>
        </a:p>
      </dgm:t>
    </dgm:pt>
    <dgm:pt modelId="{6608CE4B-DA98-4FDA-9EC0-0FFF1FED29EA}" type="pres">
      <dgm:prSet presAssocID="{5447BE83-DC74-40A2-83A8-DC08843BAA9B}" presName="Name35" presStyleLbl="parChTrans1D3" presStyleIdx="6" presStyleCnt="7"/>
      <dgm:spPr/>
      <dgm:t>
        <a:bodyPr/>
        <a:lstStyle/>
        <a:p>
          <a:endParaRPr lang="en-US"/>
        </a:p>
      </dgm:t>
    </dgm:pt>
    <dgm:pt modelId="{D78DA5EF-1C6F-494C-95BD-A0236996146D}" type="pres">
      <dgm:prSet presAssocID="{7C4CF247-A957-4C6B-B224-0EFB3A191AA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B2A2258-7F02-413F-86E8-6020A8CCF2F2}" type="pres">
      <dgm:prSet presAssocID="{7C4CF247-A957-4C6B-B224-0EFB3A191AAB}" presName="rootComposite" presStyleCnt="0"/>
      <dgm:spPr/>
      <dgm:t>
        <a:bodyPr/>
        <a:lstStyle/>
        <a:p>
          <a:endParaRPr lang="en-US"/>
        </a:p>
      </dgm:t>
    </dgm:pt>
    <dgm:pt modelId="{75BADE66-7104-468D-BC8A-2471174945D7}" type="pres">
      <dgm:prSet presAssocID="{7C4CF247-A957-4C6B-B224-0EFB3A191AAB}" presName="rootText" presStyleLbl="node3" presStyleIdx="6" presStyleCnt="7" custScaleX="352331" custScaleY="331011" custLinFactNeighborY="661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FDF97E-3EB8-4502-B903-6A89AF93594D}" type="pres">
      <dgm:prSet presAssocID="{7C4CF247-A957-4C6B-B224-0EFB3A191AAB}" presName="rootConnector" presStyleLbl="node3" presStyleIdx="6" presStyleCnt="7"/>
      <dgm:spPr/>
      <dgm:t>
        <a:bodyPr/>
        <a:lstStyle/>
        <a:p>
          <a:endParaRPr lang="en-US"/>
        </a:p>
      </dgm:t>
    </dgm:pt>
    <dgm:pt modelId="{AB34591F-3DAF-4AA6-8ECE-F106B4E252B6}" type="pres">
      <dgm:prSet presAssocID="{7C4CF247-A957-4C6B-B224-0EFB3A191AAB}" presName="hierChild4" presStyleCnt="0"/>
      <dgm:spPr/>
      <dgm:t>
        <a:bodyPr/>
        <a:lstStyle/>
        <a:p>
          <a:endParaRPr lang="en-US"/>
        </a:p>
      </dgm:t>
    </dgm:pt>
    <dgm:pt modelId="{B617756D-8730-4708-8791-1C92715FC279}" type="pres">
      <dgm:prSet presAssocID="{7C4CF247-A957-4C6B-B224-0EFB3A191AAB}" presName="hierChild5" presStyleCnt="0"/>
      <dgm:spPr/>
      <dgm:t>
        <a:bodyPr/>
        <a:lstStyle/>
        <a:p>
          <a:endParaRPr lang="en-US"/>
        </a:p>
      </dgm:t>
    </dgm:pt>
    <dgm:pt modelId="{439BC357-1C84-428C-9EC8-F82BACE763F3}" type="pres">
      <dgm:prSet presAssocID="{AF2A280E-7DFC-42F9-A188-8772A218B7FC}" presName="hierChild5" presStyleCnt="0"/>
      <dgm:spPr/>
      <dgm:t>
        <a:bodyPr/>
        <a:lstStyle/>
        <a:p>
          <a:endParaRPr lang="en-US"/>
        </a:p>
      </dgm:t>
    </dgm:pt>
    <dgm:pt modelId="{9919D931-52B7-475F-88C8-E14063CD534C}" type="pres">
      <dgm:prSet presAssocID="{C301D583-F033-4CE0-A361-1483A03A4E25}" presName="hierChild3" presStyleCnt="0"/>
      <dgm:spPr/>
      <dgm:t>
        <a:bodyPr/>
        <a:lstStyle/>
        <a:p>
          <a:endParaRPr lang="en-US"/>
        </a:p>
      </dgm:t>
    </dgm:pt>
  </dgm:ptLst>
  <dgm:cxnLst>
    <dgm:cxn modelId="{5F2706B5-AE1F-4856-87AD-6237E8C27B48}" type="presOf" srcId="{9AE2312B-DA8F-4191-AABC-8CADF564ACC4}" destId="{EA593A3C-8CFF-4910-8DFD-C5C45BACC4CC}" srcOrd="0" destOrd="0" presId="urn:microsoft.com/office/officeart/2005/8/layout/orgChart1"/>
    <dgm:cxn modelId="{9A4E2FAB-B788-4CB2-A567-7F0EA523DF03}" type="presOf" srcId="{9AE2312B-DA8F-4191-AABC-8CADF564ACC4}" destId="{2D7B55AA-CF7C-4CBD-826B-AF484CB30931}" srcOrd="1" destOrd="0" presId="urn:microsoft.com/office/officeart/2005/8/layout/orgChart1"/>
    <dgm:cxn modelId="{07D37A69-169D-4EF9-A859-9FD8101DA6EA}" type="presOf" srcId="{0B13F2F5-EFCB-48DB-9E7B-E93ED01F65D4}" destId="{8F2E5AC3-C46B-4BA7-BF20-3F13406463B2}" srcOrd="0" destOrd="0" presId="urn:microsoft.com/office/officeart/2005/8/layout/orgChart1"/>
    <dgm:cxn modelId="{12F533C9-2A7F-41D5-A497-9E57F3328241}" type="presOf" srcId="{80CC6126-3DE2-463C-8AD3-454235F324F4}" destId="{1CFEFF14-CD97-400B-AB92-D09B0B803CCB}" srcOrd="0" destOrd="0" presId="urn:microsoft.com/office/officeart/2005/8/layout/orgChart1"/>
    <dgm:cxn modelId="{F9917E27-CA04-4062-9CF3-1B440BF4D857}" type="presOf" srcId="{14F4D8C8-CDDC-4850-AC26-A74BEA360F81}" destId="{C8DECD3A-163C-4FAB-90C6-907271CE2E7A}" srcOrd="0" destOrd="0" presId="urn:microsoft.com/office/officeart/2005/8/layout/orgChart1"/>
    <dgm:cxn modelId="{9D50C56A-8A9A-490E-90FC-A4CA15A5D64D}" type="presOf" srcId="{D2176233-DBE1-4475-9CC4-2616EFCF368B}" destId="{29D90053-A885-4723-8928-CA0F863EB500}" srcOrd="0" destOrd="0" presId="urn:microsoft.com/office/officeart/2005/8/layout/orgChart1"/>
    <dgm:cxn modelId="{AE5BE016-D601-4179-8C09-B97AD48334D0}" type="presOf" srcId="{BEB87C68-7541-409D-8666-556C4F7102D1}" destId="{7B1AE8DC-B52C-493E-80F9-66EB39C618A5}" srcOrd="0" destOrd="0" presId="urn:microsoft.com/office/officeart/2005/8/layout/orgChart1"/>
    <dgm:cxn modelId="{B0EFC357-9EF2-4199-955C-AF6D8917AD9F}" type="presOf" srcId="{5447BE83-DC74-40A2-83A8-DC08843BAA9B}" destId="{6608CE4B-DA98-4FDA-9EC0-0FFF1FED29EA}" srcOrd="0" destOrd="0" presId="urn:microsoft.com/office/officeart/2005/8/layout/orgChart1"/>
    <dgm:cxn modelId="{D9AD3191-6465-4F64-AC3C-12A74AFE7DCF}" type="presOf" srcId="{C301D583-F033-4CE0-A361-1483A03A4E25}" destId="{DE2D9308-DFC0-443A-93FB-4B56CBF1275B}" srcOrd="0" destOrd="0" presId="urn:microsoft.com/office/officeart/2005/8/layout/orgChart1"/>
    <dgm:cxn modelId="{5B65D18F-FF1A-4599-8B00-FE2F2A63BE9D}" type="presOf" srcId="{7C4CF247-A957-4C6B-B224-0EFB3A191AAB}" destId="{75BADE66-7104-468D-BC8A-2471174945D7}" srcOrd="0" destOrd="0" presId="urn:microsoft.com/office/officeart/2005/8/layout/orgChart1"/>
    <dgm:cxn modelId="{045E94E4-656F-46D6-B825-E3548971B152}" type="presOf" srcId="{C301D583-F033-4CE0-A361-1483A03A4E25}" destId="{E15815F9-D803-43E6-8577-B1F5A9144B9D}" srcOrd="1" destOrd="0" presId="urn:microsoft.com/office/officeart/2005/8/layout/orgChart1"/>
    <dgm:cxn modelId="{FE156EBD-1943-440B-BF9D-76FA75C77004}" type="presOf" srcId="{AF2A280E-7DFC-42F9-A188-8772A218B7FC}" destId="{3E044F29-D46B-44C4-B886-29C4BAADAA12}" srcOrd="0" destOrd="0" presId="urn:microsoft.com/office/officeart/2005/8/layout/orgChart1"/>
    <dgm:cxn modelId="{86742A1B-DE7E-4B7C-994B-878BC5090019}" type="presOf" srcId="{B3496BF2-A348-4727-AA75-C612D9334097}" destId="{9818F2CE-D433-4237-B1B5-035262950595}" srcOrd="0" destOrd="0" presId="urn:microsoft.com/office/officeart/2005/8/layout/orgChart1"/>
    <dgm:cxn modelId="{D7892B57-5D68-4A0A-B396-EC765E29C67D}" type="presOf" srcId="{B6277073-D37F-4A13-9468-1270ACBE7D87}" destId="{A0F56112-E240-4075-BDF7-9E525A1D5F61}" srcOrd="0" destOrd="0" presId="urn:microsoft.com/office/officeart/2005/8/layout/orgChart1"/>
    <dgm:cxn modelId="{5CD20AF6-7E0A-49EE-9C31-6651D6E8D85E}" type="presOf" srcId="{0B13F2F5-EFCB-48DB-9E7B-E93ED01F65D4}" destId="{D490F2B3-3F1F-43E9-AEFF-1B7969B2A528}" srcOrd="1" destOrd="0" presId="urn:microsoft.com/office/officeart/2005/8/layout/orgChart1"/>
    <dgm:cxn modelId="{E1DA0213-5770-47A8-A2C1-8A8932C756EB}" type="presOf" srcId="{D2176233-DBE1-4475-9CC4-2616EFCF368B}" destId="{44F8273B-A283-4CF6-86C0-71E5E89D9C49}" srcOrd="1" destOrd="0" presId="urn:microsoft.com/office/officeart/2005/8/layout/orgChart1"/>
    <dgm:cxn modelId="{1531ECD0-1277-4F09-8994-1E9D8478AD67}" srcId="{C7962FA9-E1C6-49F1-BB4A-201AC22E12A2}" destId="{14F4D8C8-CDDC-4850-AC26-A74BEA360F81}" srcOrd="0" destOrd="0" parTransId="{2CBED435-DCD3-41F2-B5DE-62D30916DF5E}" sibTransId="{BBD8C822-E87A-45DA-A503-A7BB46FB8C5D}"/>
    <dgm:cxn modelId="{D1130465-7052-41D9-B18D-05939F35A4C7}" srcId="{AF2A280E-7DFC-42F9-A188-8772A218B7FC}" destId="{7C4CF247-A957-4C6B-B224-0EFB3A191AAB}" srcOrd="3" destOrd="0" parTransId="{5447BE83-DC74-40A2-83A8-DC08843BAA9B}" sibTransId="{7A57216B-DB7B-44CB-81DD-B8902D48B030}"/>
    <dgm:cxn modelId="{7EB28E09-0DB6-47A4-AB34-A6EBDA05A598}" type="presOf" srcId="{14F4D8C8-CDDC-4850-AC26-A74BEA360F81}" destId="{F70894F7-BB1C-45D0-9287-FE78542DF7D9}" srcOrd="1" destOrd="0" presId="urn:microsoft.com/office/officeart/2005/8/layout/orgChart1"/>
    <dgm:cxn modelId="{CE643EE6-B236-40A3-AEF4-2D608776DBE4}" type="presOf" srcId="{86368843-4D42-407C-A3F5-C08C175B6336}" destId="{AFCBA305-54A0-4A58-A643-B265FAE181FD}" srcOrd="0" destOrd="0" presId="urn:microsoft.com/office/officeart/2005/8/layout/orgChart1"/>
    <dgm:cxn modelId="{CCBB4E05-B35B-40E8-BB96-C8706D2CBA26}" type="presOf" srcId="{C7962FA9-E1C6-49F1-BB4A-201AC22E12A2}" destId="{E15AB48D-DF60-4A1B-B061-21AE8C258E9D}" srcOrd="1" destOrd="0" presId="urn:microsoft.com/office/officeart/2005/8/layout/orgChart1"/>
    <dgm:cxn modelId="{3CCE28E0-6AB8-41E4-9A7A-AE2FD1D7B39C}" srcId="{C7962FA9-E1C6-49F1-BB4A-201AC22E12A2}" destId="{46D50324-C31E-4ACE-B66B-C7E1BB904744}" srcOrd="2" destOrd="0" parTransId="{BEB87C68-7541-409D-8666-556C4F7102D1}" sibTransId="{318D650C-1AAE-4AA5-A75F-33654A896432}"/>
    <dgm:cxn modelId="{1D31F6D9-B339-44AF-9873-4B37BAB648B2}" type="presOf" srcId="{C7962FA9-E1C6-49F1-BB4A-201AC22E12A2}" destId="{A6668C6D-02DF-4785-9F25-F1D4624EA5E2}" srcOrd="0" destOrd="0" presId="urn:microsoft.com/office/officeart/2005/8/layout/orgChart1"/>
    <dgm:cxn modelId="{E07A383C-2578-41A6-B9BA-C722D891F7BE}" srcId="{AF2A280E-7DFC-42F9-A188-8772A218B7FC}" destId="{9B799936-D772-40A6-90D9-B6FDBD3FF36C}" srcOrd="0" destOrd="0" parTransId="{CB0D2643-27E3-46FF-871C-C2A65E9030D0}" sibTransId="{A2AF7ABF-30CB-4EF9-AAC6-65249AEB9217}"/>
    <dgm:cxn modelId="{8EBB1F9C-3DBD-4A64-B852-41CC611A1658}" type="presOf" srcId="{CB0D2643-27E3-46FF-871C-C2A65E9030D0}" destId="{67B7ABBF-3820-4CAC-A10F-5F589E09ECA9}" srcOrd="0" destOrd="0" presId="urn:microsoft.com/office/officeart/2005/8/layout/orgChart1"/>
    <dgm:cxn modelId="{56D2D47B-1E06-4A51-8067-F0EB25AB6066}" type="presOf" srcId="{2CBED435-DCD3-41F2-B5DE-62D30916DF5E}" destId="{BBF0BFC6-43D2-447C-919C-9B2F8EB083DA}" srcOrd="0" destOrd="0" presId="urn:microsoft.com/office/officeart/2005/8/layout/orgChart1"/>
    <dgm:cxn modelId="{01781929-7E55-497B-A0DD-211195524FAC}" srcId="{AF2A280E-7DFC-42F9-A188-8772A218B7FC}" destId="{9AE2312B-DA8F-4191-AABC-8CADF564ACC4}" srcOrd="1" destOrd="0" parTransId="{37CD22CD-657B-44EB-9468-E51C98F6F273}" sibTransId="{32550287-F3FF-4BDF-8B6C-7DD52566C815}"/>
    <dgm:cxn modelId="{F326E755-129D-41B5-AE92-274FF2B7B01D}" srcId="{C301D583-F033-4CE0-A361-1483A03A4E25}" destId="{AF2A280E-7DFC-42F9-A188-8772A218B7FC}" srcOrd="1" destOrd="0" parTransId="{A89BC30C-77AC-4BEE-AAA1-E4E36849FFE5}" sibTransId="{1EE75E75-C2F7-49D5-811F-D002D14A091F}"/>
    <dgm:cxn modelId="{5601D9AC-D94E-4C08-B2BE-30C0101E0367}" srcId="{B6277073-D37F-4A13-9468-1270ACBE7D87}" destId="{C301D583-F033-4CE0-A361-1483A03A4E25}" srcOrd="0" destOrd="0" parTransId="{388C1E96-C8DC-4B49-B4EE-8E97E8CF5AD7}" sibTransId="{1FBEC98A-F9C9-4A65-B3B9-1193E6A123E8}"/>
    <dgm:cxn modelId="{4463B0D4-47A4-40B7-8072-5BD5FE197014}" srcId="{AF2A280E-7DFC-42F9-A188-8772A218B7FC}" destId="{0B13F2F5-EFCB-48DB-9E7B-E93ED01F65D4}" srcOrd="2" destOrd="0" parTransId="{86368843-4D42-407C-A3F5-C08C175B6336}" sibTransId="{5766ACF5-FEDC-4F11-8532-D7C48C841F58}"/>
    <dgm:cxn modelId="{2C60B829-98E1-4ED1-849D-7081AA71051B}" type="presOf" srcId="{A89BC30C-77AC-4BEE-AAA1-E4E36849FFE5}" destId="{106141E5-2EEB-4D4C-92E7-D4AD5C95623E}" srcOrd="0" destOrd="0" presId="urn:microsoft.com/office/officeart/2005/8/layout/orgChart1"/>
    <dgm:cxn modelId="{29752B22-8ADE-4426-82A7-97860559DB7D}" srcId="{C7962FA9-E1C6-49F1-BB4A-201AC22E12A2}" destId="{D2176233-DBE1-4475-9CC4-2616EFCF368B}" srcOrd="1" destOrd="0" parTransId="{B3496BF2-A348-4727-AA75-C612D9334097}" sibTransId="{AB84058A-CFF3-495D-B430-88AD886ED205}"/>
    <dgm:cxn modelId="{639FF718-0C4E-4972-9C85-27910AE04867}" type="presOf" srcId="{AF2A280E-7DFC-42F9-A188-8772A218B7FC}" destId="{9C4311FB-347B-4A5F-B591-07490FFD00B7}" srcOrd="1" destOrd="0" presId="urn:microsoft.com/office/officeart/2005/8/layout/orgChart1"/>
    <dgm:cxn modelId="{3BE08650-0C96-47B5-B6A7-A718F8364742}" type="presOf" srcId="{7C4CF247-A957-4C6B-B224-0EFB3A191AAB}" destId="{C9FDF97E-3EB8-4502-B903-6A89AF93594D}" srcOrd="1" destOrd="0" presId="urn:microsoft.com/office/officeart/2005/8/layout/orgChart1"/>
    <dgm:cxn modelId="{94310C8D-2D36-4790-82F9-E38D1CDDE841}" type="presOf" srcId="{9B799936-D772-40A6-90D9-B6FDBD3FF36C}" destId="{41815C38-7356-4C7E-944B-1BC721581AEB}" srcOrd="1" destOrd="0" presId="urn:microsoft.com/office/officeart/2005/8/layout/orgChart1"/>
    <dgm:cxn modelId="{062B024B-84BA-44FD-B950-1699EA6BE2D7}" srcId="{C301D583-F033-4CE0-A361-1483A03A4E25}" destId="{C7962FA9-E1C6-49F1-BB4A-201AC22E12A2}" srcOrd="0" destOrd="0" parTransId="{80CC6126-3DE2-463C-8AD3-454235F324F4}" sibTransId="{2F1BC382-5174-4E88-9DF4-05C29E8EC34B}"/>
    <dgm:cxn modelId="{0FF65B46-777A-4C99-8D40-25D93D131C7E}" type="presOf" srcId="{46D50324-C31E-4ACE-B66B-C7E1BB904744}" destId="{F3E340E3-38CB-4511-B90F-00A29426EE1E}" srcOrd="0" destOrd="0" presId="urn:microsoft.com/office/officeart/2005/8/layout/orgChart1"/>
    <dgm:cxn modelId="{37BCB7FA-79BF-439B-8279-4177F2675D13}" type="presOf" srcId="{37CD22CD-657B-44EB-9468-E51C98F6F273}" destId="{FE0A2DBF-6419-41BB-8BF9-ADBEBE95FB74}" srcOrd="0" destOrd="0" presId="urn:microsoft.com/office/officeart/2005/8/layout/orgChart1"/>
    <dgm:cxn modelId="{12B18B82-6766-4AE5-9A1E-22AE3AFFB9E2}" type="presOf" srcId="{46D50324-C31E-4ACE-B66B-C7E1BB904744}" destId="{CE344C56-B669-42E8-AD13-11A321FA6A82}" srcOrd="1" destOrd="0" presId="urn:microsoft.com/office/officeart/2005/8/layout/orgChart1"/>
    <dgm:cxn modelId="{16E9AC5D-B0DF-4B2D-8225-1922D60732A5}" type="presOf" srcId="{9B799936-D772-40A6-90D9-B6FDBD3FF36C}" destId="{C26BAE24-03C9-4AFC-905F-769CEE66F6E9}" srcOrd="0" destOrd="0" presId="urn:microsoft.com/office/officeart/2005/8/layout/orgChart1"/>
    <dgm:cxn modelId="{98B9ADAD-59CE-49B1-B0EC-8115579803D5}" type="presParOf" srcId="{A0F56112-E240-4075-BDF7-9E525A1D5F61}" destId="{F1C8EDFB-ADA2-4B84-B3B5-3DE0CC706C59}" srcOrd="0" destOrd="0" presId="urn:microsoft.com/office/officeart/2005/8/layout/orgChart1"/>
    <dgm:cxn modelId="{48489657-D474-4446-AA3F-5B0EBE174D57}" type="presParOf" srcId="{F1C8EDFB-ADA2-4B84-B3B5-3DE0CC706C59}" destId="{13267A37-FBB9-44CA-87E1-351F23EAE81F}" srcOrd="0" destOrd="0" presId="urn:microsoft.com/office/officeart/2005/8/layout/orgChart1"/>
    <dgm:cxn modelId="{1295328A-8B1F-4E29-991D-F016ACC58BDC}" type="presParOf" srcId="{13267A37-FBB9-44CA-87E1-351F23EAE81F}" destId="{DE2D9308-DFC0-443A-93FB-4B56CBF1275B}" srcOrd="0" destOrd="0" presId="urn:microsoft.com/office/officeart/2005/8/layout/orgChart1"/>
    <dgm:cxn modelId="{23D94489-C7A4-44C9-BEB0-7AB1D74A46AB}" type="presParOf" srcId="{13267A37-FBB9-44CA-87E1-351F23EAE81F}" destId="{E15815F9-D803-43E6-8577-B1F5A9144B9D}" srcOrd="1" destOrd="0" presId="urn:microsoft.com/office/officeart/2005/8/layout/orgChart1"/>
    <dgm:cxn modelId="{7CCCD059-B497-4FEB-A5FB-BB8EBE9129CE}" type="presParOf" srcId="{F1C8EDFB-ADA2-4B84-B3B5-3DE0CC706C59}" destId="{8092027F-05C5-41BD-A667-2ED277020E45}" srcOrd="1" destOrd="0" presId="urn:microsoft.com/office/officeart/2005/8/layout/orgChart1"/>
    <dgm:cxn modelId="{6A161B98-3A44-41FE-BF5D-28AC426C89B0}" type="presParOf" srcId="{8092027F-05C5-41BD-A667-2ED277020E45}" destId="{1CFEFF14-CD97-400B-AB92-D09B0B803CCB}" srcOrd="0" destOrd="0" presId="urn:microsoft.com/office/officeart/2005/8/layout/orgChart1"/>
    <dgm:cxn modelId="{C719B84D-BF7B-4DDF-AC19-CDB2859214BA}" type="presParOf" srcId="{8092027F-05C5-41BD-A667-2ED277020E45}" destId="{C969B5BF-A9B1-4F90-9DE3-FFB78692450E}" srcOrd="1" destOrd="0" presId="urn:microsoft.com/office/officeart/2005/8/layout/orgChart1"/>
    <dgm:cxn modelId="{3D2A7C08-3B4F-4046-A4A1-DCC31DBD7753}" type="presParOf" srcId="{C969B5BF-A9B1-4F90-9DE3-FFB78692450E}" destId="{BBA14D71-57B3-4A04-930A-8F3927EC292C}" srcOrd="0" destOrd="0" presId="urn:microsoft.com/office/officeart/2005/8/layout/orgChart1"/>
    <dgm:cxn modelId="{7E7463B6-2AFA-4389-9146-6195089850BC}" type="presParOf" srcId="{BBA14D71-57B3-4A04-930A-8F3927EC292C}" destId="{A6668C6D-02DF-4785-9F25-F1D4624EA5E2}" srcOrd="0" destOrd="0" presId="urn:microsoft.com/office/officeart/2005/8/layout/orgChart1"/>
    <dgm:cxn modelId="{D3659FEE-4E43-49F2-9C04-E6FD508EE3B8}" type="presParOf" srcId="{BBA14D71-57B3-4A04-930A-8F3927EC292C}" destId="{E15AB48D-DF60-4A1B-B061-21AE8C258E9D}" srcOrd="1" destOrd="0" presId="urn:microsoft.com/office/officeart/2005/8/layout/orgChart1"/>
    <dgm:cxn modelId="{566E2156-5112-44A6-A78D-AA4BFF69A862}" type="presParOf" srcId="{C969B5BF-A9B1-4F90-9DE3-FFB78692450E}" destId="{E9BC4F8C-7E32-4AE3-BA6D-F236B7097A62}" srcOrd="1" destOrd="0" presId="urn:microsoft.com/office/officeart/2005/8/layout/orgChart1"/>
    <dgm:cxn modelId="{7513B403-9523-4291-8931-782169E50470}" type="presParOf" srcId="{E9BC4F8C-7E32-4AE3-BA6D-F236B7097A62}" destId="{BBF0BFC6-43D2-447C-919C-9B2F8EB083DA}" srcOrd="0" destOrd="0" presId="urn:microsoft.com/office/officeart/2005/8/layout/orgChart1"/>
    <dgm:cxn modelId="{3B376F2C-7E90-47C2-9766-E883AE824090}" type="presParOf" srcId="{E9BC4F8C-7E32-4AE3-BA6D-F236B7097A62}" destId="{A1D03BDC-6FF9-4549-9F2B-9967D9538752}" srcOrd="1" destOrd="0" presId="urn:microsoft.com/office/officeart/2005/8/layout/orgChart1"/>
    <dgm:cxn modelId="{985B8D42-415C-437C-BE60-6AD9009CE203}" type="presParOf" srcId="{A1D03BDC-6FF9-4549-9F2B-9967D9538752}" destId="{CD0F40CC-80AA-4070-B019-6547735ACEA8}" srcOrd="0" destOrd="0" presId="urn:microsoft.com/office/officeart/2005/8/layout/orgChart1"/>
    <dgm:cxn modelId="{D31F1670-AC5E-40A9-BA63-4D6772C96288}" type="presParOf" srcId="{CD0F40CC-80AA-4070-B019-6547735ACEA8}" destId="{C8DECD3A-163C-4FAB-90C6-907271CE2E7A}" srcOrd="0" destOrd="0" presId="urn:microsoft.com/office/officeart/2005/8/layout/orgChart1"/>
    <dgm:cxn modelId="{984E25BC-2519-42E2-A803-0EED9BF0538B}" type="presParOf" srcId="{CD0F40CC-80AA-4070-B019-6547735ACEA8}" destId="{F70894F7-BB1C-45D0-9287-FE78542DF7D9}" srcOrd="1" destOrd="0" presId="urn:microsoft.com/office/officeart/2005/8/layout/orgChart1"/>
    <dgm:cxn modelId="{1B854D99-7E7D-4046-AD5D-E118BD4B4F0E}" type="presParOf" srcId="{A1D03BDC-6FF9-4549-9F2B-9967D9538752}" destId="{2273856C-F4D7-4150-92AC-4A1A04EFF201}" srcOrd="1" destOrd="0" presId="urn:microsoft.com/office/officeart/2005/8/layout/orgChart1"/>
    <dgm:cxn modelId="{789292F8-991A-451A-8D0C-3248CA1814CE}" type="presParOf" srcId="{A1D03BDC-6FF9-4549-9F2B-9967D9538752}" destId="{E7706749-A18E-4A30-8032-AED59EE2DA07}" srcOrd="2" destOrd="0" presId="urn:microsoft.com/office/officeart/2005/8/layout/orgChart1"/>
    <dgm:cxn modelId="{D318FCD3-10F5-4785-8A88-8D45F4F70636}" type="presParOf" srcId="{E9BC4F8C-7E32-4AE3-BA6D-F236B7097A62}" destId="{9818F2CE-D433-4237-B1B5-035262950595}" srcOrd="2" destOrd="0" presId="urn:microsoft.com/office/officeart/2005/8/layout/orgChart1"/>
    <dgm:cxn modelId="{F8796460-870C-4E62-BC05-5824084720EC}" type="presParOf" srcId="{E9BC4F8C-7E32-4AE3-BA6D-F236B7097A62}" destId="{7DF3D1FC-B068-42A7-B255-7950377710D0}" srcOrd="3" destOrd="0" presId="urn:microsoft.com/office/officeart/2005/8/layout/orgChart1"/>
    <dgm:cxn modelId="{48AD896D-2F8E-4DC2-AD22-417A624BAA56}" type="presParOf" srcId="{7DF3D1FC-B068-42A7-B255-7950377710D0}" destId="{8F829BA9-78ED-4ECA-8D1A-26A249EABE97}" srcOrd="0" destOrd="0" presId="urn:microsoft.com/office/officeart/2005/8/layout/orgChart1"/>
    <dgm:cxn modelId="{7B442E16-4E09-4F09-95DE-E8E6876AB3D0}" type="presParOf" srcId="{8F829BA9-78ED-4ECA-8D1A-26A249EABE97}" destId="{29D90053-A885-4723-8928-CA0F863EB500}" srcOrd="0" destOrd="0" presId="urn:microsoft.com/office/officeart/2005/8/layout/orgChart1"/>
    <dgm:cxn modelId="{C1C667B8-3294-4953-8A42-5C181E456E14}" type="presParOf" srcId="{8F829BA9-78ED-4ECA-8D1A-26A249EABE97}" destId="{44F8273B-A283-4CF6-86C0-71E5E89D9C49}" srcOrd="1" destOrd="0" presId="urn:microsoft.com/office/officeart/2005/8/layout/orgChart1"/>
    <dgm:cxn modelId="{AA22D158-B885-42D9-8E23-600E2AFA3BEA}" type="presParOf" srcId="{7DF3D1FC-B068-42A7-B255-7950377710D0}" destId="{40D56500-761C-4244-833F-8B59164473D3}" srcOrd="1" destOrd="0" presId="urn:microsoft.com/office/officeart/2005/8/layout/orgChart1"/>
    <dgm:cxn modelId="{E245BE06-152A-4F6D-8D31-9ABEA7E56533}" type="presParOf" srcId="{7DF3D1FC-B068-42A7-B255-7950377710D0}" destId="{9E3C3376-8067-42C0-86DF-BD4B6AD7C8FF}" srcOrd="2" destOrd="0" presId="urn:microsoft.com/office/officeart/2005/8/layout/orgChart1"/>
    <dgm:cxn modelId="{30508D3F-691C-40A0-B636-47C6C427004D}" type="presParOf" srcId="{E9BC4F8C-7E32-4AE3-BA6D-F236B7097A62}" destId="{7B1AE8DC-B52C-493E-80F9-66EB39C618A5}" srcOrd="4" destOrd="0" presId="urn:microsoft.com/office/officeart/2005/8/layout/orgChart1"/>
    <dgm:cxn modelId="{D6620733-D1D1-4A07-83D1-3DB73B8A77E8}" type="presParOf" srcId="{E9BC4F8C-7E32-4AE3-BA6D-F236B7097A62}" destId="{1A59DA79-1361-4A54-9D85-B07EF31B0CD8}" srcOrd="5" destOrd="0" presId="urn:microsoft.com/office/officeart/2005/8/layout/orgChart1"/>
    <dgm:cxn modelId="{D615DDB6-A43F-4325-99E2-586D2187D9BB}" type="presParOf" srcId="{1A59DA79-1361-4A54-9D85-B07EF31B0CD8}" destId="{086AE919-D792-4EC3-A84E-FB15F9C9DE9F}" srcOrd="0" destOrd="0" presId="urn:microsoft.com/office/officeart/2005/8/layout/orgChart1"/>
    <dgm:cxn modelId="{FE7F6271-C326-41F8-86CA-00B4EBB05AFF}" type="presParOf" srcId="{086AE919-D792-4EC3-A84E-FB15F9C9DE9F}" destId="{F3E340E3-38CB-4511-B90F-00A29426EE1E}" srcOrd="0" destOrd="0" presId="urn:microsoft.com/office/officeart/2005/8/layout/orgChart1"/>
    <dgm:cxn modelId="{77688E09-C917-45D1-8571-129DA15FE476}" type="presParOf" srcId="{086AE919-D792-4EC3-A84E-FB15F9C9DE9F}" destId="{CE344C56-B669-42E8-AD13-11A321FA6A82}" srcOrd="1" destOrd="0" presId="urn:microsoft.com/office/officeart/2005/8/layout/orgChart1"/>
    <dgm:cxn modelId="{BDF3EAE5-C983-4502-9BAA-20D0A652213E}" type="presParOf" srcId="{1A59DA79-1361-4A54-9D85-B07EF31B0CD8}" destId="{6B858B40-3B6B-4564-A1E0-AAC0723A5C61}" srcOrd="1" destOrd="0" presId="urn:microsoft.com/office/officeart/2005/8/layout/orgChart1"/>
    <dgm:cxn modelId="{FD3A3442-C532-46DA-A0AC-CCCC35396BE5}" type="presParOf" srcId="{1A59DA79-1361-4A54-9D85-B07EF31B0CD8}" destId="{76D9F3AC-32D6-4589-8EDD-A5788453BE61}" srcOrd="2" destOrd="0" presId="urn:microsoft.com/office/officeart/2005/8/layout/orgChart1"/>
    <dgm:cxn modelId="{5E304905-23EC-4DDE-8CEA-BBDD88A0ACC1}" type="presParOf" srcId="{C969B5BF-A9B1-4F90-9DE3-FFB78692450E}" destId="{04AA705F-F2B7-450A-9833-3A87737B7D57}" srcOrd="2" destOrd="0" presId="urn:microsoft.com/office/officeart/2005/8/layout/orgChart1"/>
    <dgm:cxn modelId="{6B1A45F6-7DFF-401E-A22B-8209D5C28D6D}" type="presParOf" srcId="{8092027F-05C5-41BD-A667-2ED277020E45}" destId="{106141E5-2EEB-4D4C-92E7-D4AD5C95623E}" srcOrd="2" destOrd="0" presId="urn:microsoft.com/office/officeart/2005/8/layout/orgChart1"/>
    <dgm:cxn modelId="{AD7D24D8-8993-4D62-82AD-44AF6F544B47}" type="presParOf" srcId="{8092027F-05C5-41BD-A667-2ED277020E45}" destId="{9C5C5180-C4D1-4798-B8EF-2E90D06D23D2}" srcOrd="3" destOrd="0" presId="urn:microsoft.com/office/officeart/2005/8/layout/orgChart1"/>
    <dgm:cxn modelId="{E47D9AA8-C81F-4F27-B95C-23044795BF53}" type="presParOf" srcId="{9C5C5180-C4D1-4798-B8EF-2E90D06D23D2}" destId="{762AE1FB-8E20-4688-ABB9-A83F662EE10D}" srcOrd="0" destOrd="0" presId="urn:microsoft.com/office/officeart/2005/8/layout/orgChart1"/>
    <dgm:cxn modelId="{9A50D8FF-A058-4843-A865-3F1313709834}" type="presParOf" srcId="{762AE1FB-8E20-4688-ABB9-A83F662EE10D}" destId="{3E044F29-D46B-44C4-B886-29C4BAADAA12}" srcOrd="0" destOrd="0" presId="urn:microsoft.com/office/officeart/2005/8/layout/orgChart1"/>
    <dgm:cxn modelId="{460664E7-00B2-49CC-A3DA-849B7AC202B3}" type="presParOf" srcId="{762AE1FB-8E20-4688-ABB9-A83F662EE10D}" destId="{9C4311FB-347B-4A5F-B591-07490FFD00B7}" srcOrd="1" destOrd="0" presId="urn:microsoft.com/office/officeart/2005/8/layout/orgChart1"/>
    <dgm:cxn modelId="{0355CA81-04FC-4F3B-B5B4-0ECFED2877D1}" type="presParOf" srcId="{9C5C5180-C4D1-4798-B8EF-2E90D06D23D2}" destId="{1E5DFCF1-E590-4C30-8BB2-7B2F7C0E714B}" srcOrd="1" destOrd="0" presId="urn:microsoft.com/office/officeart/2005/8/layout/orgChart1"/>
    <dgm:cxn modelId="{56C79DF0-8B58-4D50-97CB-B21BA5549281}" type="presParOf" srcId="{1E5DFCF1-E590-4C30-8BB2-7B2F7C0E714B}" destId="{67B7ABBF-3820-4CAC-A10F-5F589E09ECA9}" srcOrd="0" destOrd="0" presId="urn:microsoft.com/office/officeart/2005/8/layout/orgChart1"/>
    <dgm:cxn modelId="{54655FC5-1378-4BDA-9587-3A1B9B776633}" type="presParOf" srcId="{1E5DFCF1-E590-4C30-8BB2-7B2F7C0E714B}" destId="{5170AE01-761F-4CD1-9898-98712E35E9B3}" srcOrd="1" destOrd="0" presId="urn:microsoft.com/office/officeart/2005/8/layout/orgChart1"/>
    <dgm:cxn modelId="{F47A18B7-C1D0-4B24-86F5-63B1DF6F98A2}" type="presParOf" srcId="{5170AE01-761F-4CD1-9898-98712E35E9B3}" destId="{2B4DD3E3-67C2-40B3-B3A1-10EF9151AA83}" srcOrd="0" destOrd="0" presId="urn:microsoft.com/office/officeart/2005/8/layout/orgChart1"/>
    <dgm:cxn modelId="{3F6BA35A-BF78-4507-80F0-47105DAA3A62}" type="presParOf" srcId="{2B4DD3E3-67C2-40B3-B3A1-10EF9151AA83}" destId="{C26BAE24-03C9-4AFC-905F-769CEE66F6E9}" srcOrd="0" destOrd="0" presId="urn:microsoft.com/office/officeart/2005/8/layout/orgChart1"/>
    <dgm:cxn modelId="{E4B66772-4E7D-4652-8E5D-00862E83F3D2}" type="presParOf" srcId="{2B4DD3E3-67C2-40B3-B3A1-10EF9151AA83}" destId="{41815C38-7356-4C7E-944B-1BC721581AEB}" srcOrd="1" destOrd="0" presId="urn:microsoft.com/office/officeart/2005/8/layout/orgChart1"/>
    <dgm:cxn modelId="{739F55C9-4DAC-486F-84E5-2D9808B9294F}" type="presParOf" srcId="{5170AE01-761F-4CD1-9898-98712E35E9B3}" destId="{417A4DD9-EE31-41B5-ADFA-742B5E8E1FA6}" srcOrd="1" destOrd="0" presId="urn:microsoft.com/office/officeart/2005/8/layout/orgChart1"/>
    <dgm:cxn modelId="{575C0B44-7EB3-439D-B90C-BFD2972FEE4E}" type="presParOf" srcId="{5170AE01-761F-4CD1-9898-98712E35E9B3}" destId="{A59D8A99-6003-4656-A37C-C9FA1193F5D7}" srcOrd="2" destOrd="0" presId="urn:microsoft.com/office/officeart/2005/8/layout/orgChart1"/>
    <dgm:cxn modelId="{D4CDAE18-E3C0-4ED9-8908-FAFD89036CB4}" type="presParOf" srcId="{1E5DFCF1-E590-4C30-8BB2-7B2F7C0E714B}" destId="{FE0A2DBF-6419-41BB-8BF9-ADBEBE95FB74}" srcOrd="2" destOrd="0" presId="urn:microsoft.com/office/officeart/2005/8/layout/orgChart1"/>
    <dgm:cxn modelId="{3D75104C-9A88-4272-99CC-32D83C3D47A3}" type="presParOf" srcId="{1E5DFCF1-E590-4C30-8BB2-7B2F7C0E714B}" destId="{A45148A7-27C3-406A-BBCB-3A2DF32C8EF5}" srcOrd="3" destOrd="0" presId="urn:microsoft.com/office/officeart/2005/8/layout/orgChart1"/>
    <dgm:cxn modelId="{31D7E009-5EF4-4B25-BC9A-03E26F9F2217}" type="presParOf" srcId="{A45148A7-27C3-406A-BBCB-3A2DF32C8EF5}" destId="{D3777035-B3E8-4930-B454-50911DCFA4CB}" srcOrd="0" destOrd="0" presId="urn:microsoft.com/office/officeart/2005/8/layout/orgChart1"/>
    <dgm:cxn modelId="{57D42900-2C59-4B0E-8399-64A6D816ED80}" type="presParOf" srcId="{D3777035-B3E8-4930-B454-50911DCFA4CB}" destId="{EA593A3C-8CFF-4910-8DFD-C5C45BACC4CC}" srcOrd="0" destOrd="0" presId="urn:microsoft.com/office/officeart/2005/8/layout/orgChart1"/>
    <dgm:cxn modelId="{95CD85BB-250B-4B15-BB24-6F90CE25339F}" type="presParOf" srcId="{D3777035-B3E8-4930-B454-50911DCFA4CB}" destId="{2D7B55AA-CF7C-4CBD-826B-AF484CB30931}" srcOrd="1" destOrd="0" presId="urn:microsoft.com/office/officeart/2005/8/layout/orgChart1"/>
    <dgm:cxn modelId="{51A94AB0-0194-4DF6-B74D-81788EBF876A}" type="presParOf" srcId="{A45148A7-27C3-406A-BBCB-3A2DF32C8EF5}" destId="{A32769EC-C47D-4632-BD05-C7EBB5AB5CF3}" srcOrd="1" destOrd="0" presId="urn:microsoft.com/office/officeart/2005/8/layout/orgChart1"/>
    <dgm:cxn modelId="{73A623BA-01F1-4E1C-9BAD-34DD118820A5}" type="presParOf" srcId="{A45148A7-27C3-406A-BBCB-3A2DF32C8EF5}" destId="{0AF9913D-6D21-4EE8-A6B8-18C917CFB4A3}" srcOrd="2" destOrd="0" presId="urn:microsoft.com/office/officeart/2005/8/layout/orgChart1"/>
    <dgm:cxn modelId="{4B974A52-F77A-4CE7-ADEA-5838C457934C}" type="presParOf" srcId="{1E5DFCF1-E590-4C30-8BB2-7B2F7C0E714B}" destId="{AFCBA305-54A0-4A58-A643-B265FAE181FD}" srcOrd="4" destOrd="0" presId="urn:microsoft.com/office/officeart/2005/8/layout/orgChart1"/>
    <dgm:cxn modelId="{514E945B-A965-4DE5-82DD-41D01AB2B308}" type="presParOf" srcId="{1E5DFCF1-E590-4C30-8BB2-7B2F7C0E714B}" destId="{AEC550F6-F3A5-424E-9BBC-05EF16808B3A}" srcOrd="5" destOrd="0" presId="urn:microsoft.com/office/officeart/2005/8/layout/orgChart1"/>
    <dgm:cxn modelId="{D7D4F418-2EA2-4F6E-8FF4-2421D3E29FF4}" type="presParOf" srcId="{AEC550F6-F3A5-424E-9BBC-05EF16808B3A}" destId="{614D92F1-0C40-4DCB-8CE9-2E2B0E60D34B}" srcOrd="0" destOrd="0" presId="urn:microsoft.com/office/officeart/2005/8/layout/orgChart1"/>
    <dgm:cxn modelId="{C6903972-D24C-4D32-AACC-1411EE432684}" type="presParOf" srcId="{614D92F1-0C40-4DCB-8CE9-2E2B0E60D34B}" destId="{8F2E5AC3-C46B-4BA7-BF20-3F13406463B2}" srcOrd="0" destOrd="0" presId="urn:microsoft.com/office/officeart/2005/8/layout/orgChart1"/>
    <dgm:cxn modelId="{C5DD5372-60E0-436F-9B02-0EDA1556FAC6}" type="presParOf" srcId="{614D92F1-0C40-4DCB-8CE9-2E2B0E60D34B}" destId="{D490F2B3-3F1F-43E9-AEFF-1B7969B2A528}" srcOrd="1" destOrd="0" presId="urn:microsoft.com/office/officeart/2005/8/layout/orgChart1"/>
    <dgm:cxn modelId="{1A585F18-28C9-4948-A294-8DF33844CDF9}" type="presParOf" srcId="{AEC550F6-F3A5-424E-9BBC-05EF16808B3A}" destId="{032207CF-29FB-45CC-8816-CA9D64611ABE}" srcOrd="1" destOrd="0" presId="urn:microsoft.com/office/officeart/2005/8/layout/orgChart1"/>
    <dgm:cxn modelId="{35085919-C630-4552-BF1E-CEA399CF3C40}" type="presParOf" srcId="{AEC550F6-F3A5-424E-9BBC-05EF16808B3A}" destId="{B21958F8-92A4-4DFB-B609-36E44FF3012D}" srcOrd="2" destOrd="0" presId="urn:microsoft.com/office/officeart/2005/8/layout/orgChart1"/>
    <dgm:cxn modelId="{7FC5615E-A671-491C-B366-3644EB800CB9}" type="presParOf" srcId="{1E5DFCF1-E590-4C30-8BB2-7B2F7C0E714B}" destId="{6608CE4B-DA98-4FDA-9EC0-0FFF1FED29EA}" srcOrd="6" destOrd="0" presId="urn:microsoft.com/office/officeart/2005/8/layout/orgChart1"/>
    <dgm:cxn modelId="{170945F9-6401-4E25-A2D1-BA77A1BC7494}" type="presParOf" srcId="{1E5DFCF1-E590-4C30-8BB2-7B2F7C0E714B}" destId="{D78DA5EF-1C6F-494C-95BD-A0236996146D}" srcOrd="7" destOrd="0" presId="urn:microsoft.com/office/officeart/2005/8/layout/orgChart1"/>
    <dgm:cxn modelId="{0863F097-AFAB-4AB1-AB6F-DBAB0953A4EF}" type="presParOf" srcId="{D78DA5EF-1C6F-494C-95BD-A0236996146D}" destId="{FB2A2258-7F02-413F-86E8-6020A8CCF2F2}" srcOrd="0" destOrd="0" presId="urn:microsoft.com/office/officeart/2005/8/layout/orgChart1"/>
    <dgm:cxn modelId="{0107469C-96D0-4561-9610-77E35E36984E}" type="presParOf" srcId="{FB2A2258-7F02-413F-86E8-6020A8CCF2F2}" destId="{75BADE66-7104-468D-BC8A-2471174945D7}" srcOrd="0" destOrd="0" presId="urn:microsoft.com/office/officeart/2005/8/layout/orgChart1"/>
    <dgm:cxn modelId="{8E49C0C3-6C91-436A-B4A4-8748A58F0102}" type="presParOf" srcId="{FB2A2258-7F02-413F-86E8-6020A8CCF2F2}" destId="{C9FDF97E-3EB8-4502-B903-6A89AF93594D}" srcOrd="1" destOrd="0" presId="urn:microsoft.com/office/officeart/2005/8/layout/orgChart1"/>
    <dgm:cxn modelId="{A052227A-E595-40C1-96A8-2E46BB853933}" type="presParOf" srcId="{D78DA5EF-1C6F-494C-95BD-A0236996146D}" destId="{AB34591F-3DAF-4AA6-8ECE-F106B4E252B6}" srcOrd="1" destOrd="0" presId="urn:microsoft.com/office/officeart/2005/8/layout/orgChart1"/>
    <dgm:cxn modelId="{5534D21B-EB3B-4846-912E-FB3D0B2D9D81}" type="presParOf" srcId="{D78DA5EF-1C6F-494C-95BD-A0236996146D}" destId="{B617756D-8730-4708-8791-1C92715FC279}" srcOrd="2" destOrd="0" presId="urn:microsoft.com/office/officeart/2005/8/layout/orgChart1"/>
    <dgm:cxn modelId="{361A0CA2-6F59-4377-85F3-5D79F7BCB58F}" type="presParOf" srcId="{9C5C5180-C4D1-4798-B8EF-2E90D06D23D2}" destId="{439BC357-1C84-428C-9EC8-F82BACE763F3}" srcOrd="2" destOrd="0" presId="urn:microsoft.com/office/officeart/2005/8/layout/orgChart1"/>
    <dgm:cxn modelId="{6BE5BEF2-E491-4A01-ABF4-DE3CE9A114E2}" type="presParOf" srcId="{F1C8EDFB-ADA2-4B84-B3B5-3DE0CC706C59}" destId="{9919D931-52B7-475F-88C8-E14063CD53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51DD6B-1AD9-4D42-84F6-8036F3BCD8AB}" type="doc">
      <dgm:prSet loTypeId="urn:diagrams.loki3.com/VaryingWidthList+Icon" loCatId="list" qsTypeId="urn:microsoft.com/office/officeart/2005/8/quickstyle/3d1" qsCatId="3D" csTypeId="urn:microsoft.com/office/officeart/2005/8/colors/colorful5" csCatId="colorful" phldr="1"/>
      <dgm:spPr/>
    </dgm:pt>
    <dgm:pt modelId="{C76C991A-3226-4285-A9A1-67745F50FBB4}">
      <dgm:prSet phldrT="[Text]" custT="1"/>
      <dgm:spPr/>
      <dgm:t>
        <a:bodyPr/>
        <a:lstStyle/>
        <a:p>
          <a:r>
            <a:rPr lang="en-US" sz="1400" dirty="0" smtClean="0">
              <a:latin typeface="Segoe"/>
              <a:cs typeface="Times New Roman" panose="02020603050405020304" pitchFamily="18" charset="0"/>
            </a:rPr>
            <a:t>Accuracy</a:t>
          </a:r>
          <a:endParaRPr lang="en-US" sz="1400" dirty="0">
            <a:latin typeface="Segoe"/>
            <a:cs typeface="Times New Roman" panose="02020603050405020304" pitchFamily="18" charset="0"/>
          </a:endParaRPr>
        </a:p>
      </dgm:t>
    </dgm:pt>
    <dgm:pt modelId="{5B9AB013-78AB-4DDF-A9DB-94DABAF1B011}" type="parTrans" cxnId="{8FD5CF7E-52CA-4544-B147-AAC76B9C0DBE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B6B370CF-B14C-4853-85B4-AF2387D64BD8}" type="sibTrans" cxnId="{8FD5CF7E-52CA-4544-B147-AAC76B9C0DBE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1F00949D-5EF3-4C29-A276-7D8F37183E62}">
      <dgm:prSet phldrT="[Text]" custT="1"/>
      <dgm:spPr/>
      <dgm:t>
        <a:bodyPr/>
        <a:lstStyle/>
        <a:p>
          <a:r>
            <a:rPr lang="en-US" sz="1400" dirty="0" smtClean="0">
              <a:latin typeface="Segoe"/>
              <a:cs typeface="Times New Roman" panose="02020603050405020304" pitchFamily="18" charset="0"/>
            </a:rPr>
            <a:t>Additional Hardware</a:t>
          </a:r>
          <a:endParaRPr lang="en-US" sz="1400" dirty="0">
            <a:latin typeface="Segoe"/>
            <a:cs typeface="Times New Roman" panose="02020603050405020304" pitchFamily="18" charset="0"/>
          </a:endParaRPr>
        </a:p>
      </dgm:t>
    </dgm:pt>
    <dgm:pt modelId="{D7F36EF8-464D-43AA-A1A6-D31A8482C87B}" type="parTrans" cxnId="{E8EB646E-C899-44B7-8E82-2BD9C54EBF4E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774AD380-29EC-45FC-B328-0F6E08416497}" type="sibTrans" cxnId="{E8EB646E-C899-44B7-8E82-2BD9C54EBF4E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BB8DFAE1-69C0-46DB-8A90-A0CE96379132}">
      <dgm:prSet phldrT="[Text]" custT="1"/>
      <dgm:spPr/>
      <dgm:t>
        <a:bodyPr/>
        <a:lstStyle/>
        <a:p>
          <a:r>
            <a:rPr lang="en-US" sz="1400" dirty="0" smtClean="0">
              <a:latin typeface="Segoe"/>
              <a:cs typeface="Times New Roman" panose="02020603050405020304" pitchFamily="18" charset="0"/>
            </a:rPr>
            <a:t>Cost</a:t>
          </a:r>
          <a:endParaRPr lang="en-US" sz="1400" dirty="0">
            <a:latin typeface="Segoe"/>
            <a:cs typeface="Times New Roman" panose="02020603050405020304" pitchFamily="18" charset="0"/>
          </a:endParaRPr>
        </a:p>
      </dgm:t>
    </dgm:pt>
    <dgm:pt modelId="{090D6E20-F57F-424B-A271-692E21A80CC8}" type="parTrans" cxnId="{9BE12131-E899-430C-AE6F-D47AA11918EC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8CB3B675-F4D9-4FEC-B0D7-F7BC56467D27}" type="sibTrans" cxnId="{9BE12131-E899-430C-AE6F-D47AA11918EC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5568565C-0CB8-436C-8807-7FD2F4DF59C9}">
      <dgm:prSet phldrT="[Text]" custT="1"/>
      <dgm:spPr/>
      <dgm:t>
        <a:bodyPr/>
        <a:lstStyle/>
        <a:p>
          <a:r>
            <a:rPr lang="en-US" sz="1400" dirty="0" smtClean="0">
              <a:latin typeface="Segoe"/>
              <a:cs typeface="Times New Roman" panose="02020603050405020304" pitchFamily="18" charset="0"/>
            </a:rPr>
            <a:t>Vast Usage</a:t>
          </a:r>
        </a:p>
      </dgm:t>
    </dgm:pt>
    <dgm:pt modelId="{4EE14F0C-7EBB-431C-9154-051EA35E7470}" type="parTrans" cxnId="{71356D58-B8A6-4A85-9C77-8161320AF232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1B39AEB9-E985-46DE-AAA2-666E2D9D77F9}" type="sibTrans" cxnId="{71356D58-B8A6-4A85-9C77-8161320AF232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A3F7820B-EA98-47B0-AEA7-B0F4EC4BD996}">
      <dgm:prSet phldrT="[Text]" custT="1"/>
      <dgm:spPr/>
      <dgm:t>
        <a:bodyPr/>
        <a:lstStyle/>
        <a:p>
          <a:r>
            <a:rPr lang="en-US" sz="1400" dirty="0" smtClean="0">
              <a:latin typeface="Segoe"/>
              <a:cs typeface="Times New Roman" panose="02020603050405020304" pitchFamily="18" charset="0"/>
            </a:rPr>
            <a:t>Energy Consumption</a:t>
          </a:r>
        </a:p>
      </dgm:t>
    </dgm:pt>
    <dgm:pt modelId="{171264EA-62AD-48C4-AEDB-3BEE6168D221}" type="parTrans" cxnId="{A2668789-EC39-447B-B171-C2813482D2EF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AFF4E9EF-6D6E-434B-9DFA-3C124891E822}" type="sibTrans" cxnId="{A2668789-EC39-447B-B171-C2813482D2EF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39F34753-8157-4AA9-9DEE-55F88158655A}">
      <dgm:prSet phldrT="[Text]" custT="1"/>
      <dgm:spPr/>
      <dgm:t>
        <a:bodyPr/>
        <a:lstStyle/>
        <a:p>
          <a:r>
            <a:rPr lang="en-US" sz="1400" dirty="0" smtClean="0">
              <a:latin typeface="Segoe"/>
              <a:cs typeface="Times New Roman" panose="02020603050405020304" pitchFamily="18" charset="0"/>
            </a:rPr>
            <a:t>Traffic</a:t>
          </a:r>
        </a:p>
      </dgm:t>
    </dgm:pt>
    <dgm:pt modelId="{66885149-E827-4965-A5E8-0B8BF68AE8DF}" type="parTrans" cxnId="{2A511B1C-2FF5-453A-9495-B084A3EAE1AD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8D0A8BB2-033A-4AFC-B462-BD2A5474D0BC}" type="sibTrans" cxnId="{2A511B1C-2FF5-453A-9495-B084A3EAE1AD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0974984C-6292-4776-BDA0-DDC782FD85D4}">
      <dgm:prSet phldrT="[Text]" custT="1"/>
      <dgm:spPr/>
      <dgm:t>
        <a:bodyPr/>
        <a:lstStyle/>
        <a:p>
          <a:r>
            <a:rPr lang="en-US" sz="1400" dirty="0" smtClean="0">
              <a:latin typeface="Segoe"/>
              <a:cs typeface="Times New Roman" panose="02020603050405020304" pitchFamily="18" charset="0"/>
            </a:rPr>
            <a:t>Simplicity</a:t>
          </a:r>
        </a:p>
      </dgm:t>
    </dgm:pt>
    <dgm:pt modelId="{C98427C8-C3D3-4146-A48C-4F43A1B35C3A}" type="parTrans" cxnId="{DAFFF203-27B2-4B2D-9A76-D765C325DBA9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AC823804-8626-469B-BB73-C04D81552668}" type="sibTrans" cxnId="{DAFFF203-27B2-4B2D-9A76-D765C325DBA9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FAB8B5E5-6EB0-4A4F-81A2-18CE7E66BD0B}" type="pres">
      <dgm:prSet presAssocID="{E951DD6B-1AD9-4D42-84F6-8036F3BCD8AB}" presName="Name0" presStyleCnt="0">
        <dgm:presLayoutVars>
          <dgm:resizeHandles/>
        </dgm:presLayoutVars>
      </dgm:prSet>
      <dgm:spPr/>
    </dgm:pt>
    <dgm:pt modelId="{34EC11DD-3179-4094-AB42-D38F8A9F2253}" type="pres">
      <dgm:prSet presAssocID="{C76C991A-3226-4285-A9A1-67745F50FBB4}" presName="text" presStyleLbl="node1" presStyleIdx="0" presStyleCnt="7" custScaleX="248356" custScaleY="9342" custLinFactY="231" custLinFactNeighborX="-260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49633-4D18-4BB0-8DEA-98B8B83082B7}" type="pres">
      <dgm:prSet presAssocID="{B6B370CF-B14C-4853-85B4-AF2387D64BD8}" presName="space" presStyleCnt="0"/>
      <dgm:spPr/>
    </dgm:pt>
    <dgm:pt modelId="{9B176955-6809-4818-9742-A3B5D1BAFA2C}" type="pres">
      <dgm:prSet presAssocID="{1F00949D-5EF3-4C29-A276-7D8F37183E62}" presName="text" presStyleLbl="node1" presStyleIdx="1" presStyleCnt="7" custScaleX="117642" custScaleY="9342" custLinFactNeighborX="-1239" custLinFactNeighborY="68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BA601-985F-4244-B788-300ED83B914D}" type="pres">
      <dgm:prSet presAssocID="{774AD380-29EC-45FC-B328-0F6E08416497}" presName="space" presStyleCnt="0"/>
      <dgm:spPr/>
    </dgm:pt>
    <dgm:pt modelId="{20E50DE9-CAC2-425E-91D1-6C207ED80E27}" type="pres">
      <dgm:prSet presAssocID="{BB8DFAE1-69C0-46DB-8A90-A0CE96379132}" presName="text" presStyleLbl="node1" presStyleIdx="2" presStyleCnt="7" custScaleX="279400" custScaleY="9342" custLinFactNeighborX="-3174" custLinFactNeighborY="24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3F73D-415C-431C-B6E6-2A5FE5226751}" type="pres">
      <dgm:prSet presAssocID="{8CB3B675-F4D9-4FEC-B0D7-F7BC56467D27}" presName="space" presStyleCnt="0"/>
      <dgm:spPr/>
    </dgm:pt>
    <dgm:pt modelId="{C18050DE-EF3E-4E72-99BB-EB8127B36CB9}" type="pres">
      <dgm:prSet presAssocID="{5568565C-0CB8-436C-8807-7FD2F4DF59C9}" presName="text" presStyleLbl="node1" presStyleIdx="3" presStyleCnt="7" custScaleX="279400" custScaleY="9342" custLinFactNeighborX="-3174" custLinFactNeighborY="-16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2D327-56EE-4655-AFDC-1814B67C63A0}" type="pres">
      <dgm:prSet presAssocID="{1B39AEB9-E985-46DE-AAA2-666E2D9D77F9}" presName="space" presStyleCnt="0"/>
      <dgm:spPr/>
    </dgm:pt>
    <dgm:pt modelId="{0B9689EE-70F2-4FEA-8FE0-4D603CFB4656}" type="pres">
      <dgm:prSet presAssocID="{A3F7820B-EA98-47B0-AEA7-B0F4EC4BD996}" presName="text" presStyleLbl="node1" presStyleIdx="4" presStyleCnt="7" custScaleX="114626" custScaleY="9342" custLinFactNeighborX="-1210" custLinFactNeighborY="-38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E9350-1599-4E28-ABCD-CFF1B442954A}" type="pres">
      <dgm:prSet presAssocID="{AFF4E9EF-6D6E-434B-9DFA-3C124891E822}" presName="space" presStyleCnt="0"/>
      <dgm:spPr/>
    </dgm:pt>
    <dgm:pt modelId="{48950E57-E43C-4278-B84C-65CF693139FA}" type="pres">
      <dgm:prSet presAssocID="{39F34753-8157-4AA9-9DEE-55F88158655A}" presName="text" presStyleLbl="node1" presStyleIdx="5" presStyleCnt="7" custScaleX="279400" custScaleY="9342" custLinFactNeighborX="-3174" custLinFactNeighborY="-78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6F249-A198-41E3-AD87-03FB081D3893}" type="pres">
      <dgm:prSet presAssocID="{8D0A8BB2-033A-4AFC-B462-BD2A5474D0BC}" presName="space" presStyleCnt="0"/>
      <dgm:spPr/>
    </dgm:pt>
    <dgm:pt modelId="{C424E076-C26A-4F58-AEAA-ABB2E9ECBC1B}" type="pres">
      <dgm:prSet presAssocID="{0974984C-6292-4776-BDA0-DDC782FD85D4}" presName="text" presStyleLbl="node1" presStyleIdx="6" presStyleCnt="7" custScaleX="241643" custScaleY="9342" custLinFactY="-752" custLinFactNeighborX="-241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511B1C-2FF5-453A-9495-B084A3EAE1AD}" srcId="{E951DD6B-1AD9-4D42-84F6-8036F3BCD8AB}" destId="{39F34753-8157-4AA9-9DEE-55F88158655A}" srcOrd="5" destOrd="0" parTransId="{66885149-E827-4965-A5E8-0B8BF68AE8DF}" sibTransId="{8D0A8BB2-033A-4AFC-B462-BD2A5474D0BC}"/>
    <dgm:cxn modelId="{EB5B2B10-DB09-4C7F-A93B-F7B9E5CB6D1D}" type="presOf" srcId="{0974984C-6292-4776-BDA0-DDC782FD85D4}" destId="{C424E076-C26A-4F58-AEAA-ABB2E9ECBC1B}" srcOrd="0" destOrd="0" presId="urn:diagrams.loki3.com/VaryingWidthList+Icon"/>
    <dgm:cxn modelId="{A2668789-EC39-447B-B171-C2813482D2EF}" srcId="{E951DD6B-1AD9-4D42-84F6-8036F3BCD8AB}" destId="{A3F7820B-EA98-47B0-AEA7-B0F4EC4BD996}" srcOrd="4" destOrd="0" parTransId="{171264EA-62AD-48C4-AEDB-3BEE6168D221}" sibTransId="{AFF4E9EF-6D6E-434B-9DFA-3C124891E822}"/>
    <dgm:cxn modelId="{B614747A-E717-4795-B9C7-7D79C590FE6A}" type="presOf" srcId="{C76C991A-3226-4285-A9A1-67745F50FBB4}" destId="{34EC11DD-3179-4094-AB42-D38F8A9F2253}" srcOrd="0" destOrd="0" presId="urn:diagrams.loki3.com/VaryingWidthList+Icon"/>
    <dgm:cxn modelId="{8FD5CF7E-52CA-4544-B147-AAC76B9C0DBE}" srcId="{E951DD6B-1AD9-4D42-84F6-8036F3BCD8AB}" destId="{C76C991A-3226-4285-A9A1-67745F50FBB4}" srcOrd="0" destOrd="0" parTransId="{5B9AB013-78AB-4DDF-A9DB-94DABAF1B011}" sibTransId="{B6B370CF-B14C-4853-85B4-AF2387D64BD8}"/>
    <dgm:cxn modelId="{E8EB646E-C899-44B7-8E82-2BD9C54EBF4E}" srcId="{E951DD6B-1AD9-4D42-84F6-8036F3BCD8AB}" destId="{1F00949D-5EF3-4C29-A276-7D8F37183E62}" srcOrd="1" destOrd="0" parTransId="{D7F36EF8-464D-43AA-A1A6-D31A8482C87B}" sibTransId="{774AD380-29EC-45FC-B328-0F6E08416497}"/>
    <dgm:cxn modelId="{9BE12131-E899-430C-AE6F-D47AA11918EC}" srcId="{E951DD6B-1AD9-4D42-84F6-8036F3BCD8AB}" destId="{BB8DFAE1-69C0-46DB-8A90-A0CE96379132}" srcOrd="2" destOrd="0" parTransId="{090D6E20-F57F-424B-A271-692E21A80CC8}" sibTransId="{8CB3B675-F4D9-4FEC-B0D7-F7BC56467D27}"/>
    <dgm:cxn modelId="{0E1E8CAE-9BEF-4E21-9396-75C9DBE2F3BA}" type="presOf" srcId="{BB8DFAE1-69C0-46DB-8A90-A0CE96379132}" destId="{20E50DE9-CAC2-425E-91D1-6C207ED80E27}" srcOrd="0" destOrd="0" presId="urn:diagrams.loki3.com/VaryingWidthList+Icon"/>
    <dgm:cxn modelId="{8ED56DC1-D622-487A-B388-645D209B2001}" type="presOf" srcId="{A3F7820B-EA98-47B0-AEA7-B0F4EC4BD996}" destId="{0B9689EE-70F2-4FEA-8FE0-4D603CFB4656}" srcOrd="0" destOrd="0" presId="urn:diagrams.loki3.com/VaryingWidthList+Icon"/>
    <dgm:cxn modelId="{20E33C96-AC1A-4903-8F30-54E88504B82A}" type="presOf" srcId="{1F00949D-5EF3-4C29-A276-7D8F37183E62}" destId="{9B176955-6809-4818-9742-A3B5D1BAFA2C}" srcOrd="0" destOrd="0" presId="urn:diagrams.loki3.com/VaryingWidthList+Icon"/>
    <dgm:cxn modelId="{33BBC688-BBAA-4F4C-9418-D79237F39527}" type="presOf" srcId="{5568565C-0CB8-436C-8807-7FD2F4DF59C9}" destId="{C18050DE-EF3E-4E72-99BB-EB8127B36CB9}" srcOrd="0" destOrd="0" presId="urn:diagrams.loki3.com/VaryingWidthList+Icon"/>
    <dgm:cxn modelId="{01D4FA80-D8D7-40A2-B8D0-D94BAFE61927}" type="presOf" srcId="{E951DD6B-1AD9-4D42-84F6-8036F3BCD8AB}" destId="{FAB8B5E5-6EB0-4A4F-81A2-18CE7E66BD0B}" srcOrd="0" destOrd="0" presId="urn:diagrams.loki3.com/VaryingWidthList+Icon"/>
    <dgm:cxn modelId="{71356D58-B8A6-4A85-9C77-8161320AF232}" srcId="{E951DD6B-1AD9-4D42-84F6-8036F3BCD8AB}" destId="{5568565C-0CB8-436C-8807-7FD2F4DF59C9}" srcOrd="3" destOrd="0" parTransId="{4EE14F0C-7EBB-431C-9154-051EA35E7470}" sibTransId="{1B39AEB9-E985-46DE-AAA2-666E2D9D77F9}"/>
    <dgm:cxn modelId="{990B2D16-E3DB-4BA2-B3DF-CDFC5317A97C}" type="presOf" srcId="{39F34753-8157-4AA9-9DEE-55F88158655A}" destId="{48950E57-E43C-4278-B84C-65CF693139FA}" srcOrd="0" destOrd="0" presId="urn:diagrams.loki3.com/VaryingWidthList+Icon"/>
    <dgm:cxn modelId="{DAFFF203-27B2-4B2D-9A76-D765C325DBA9}" srcId="{E951DD6B-1AD9-4D42-84F6-8036F3BCD8AB}" destId="{0974984C-6292-4776-BDA0-DDC782FD85D4}" srcOrd="6" destOrd="0" parTransId="{C98427C8-C3D3-4146-A48C-4F43A1B35C3A}" sibTransId="{AC823804-8626-469B-BB73-C04D81552668}"/>
    <dgm:cxn modelId="{DB28CE5F-9E1E-4B36-88CC-9749CE0F4C78}" type="presParOf" srcId="{FAB8B5E5-6EB0-4A4F-81A2-18CE7E66BD0B}" destId="{34EC11DD-3179-4094-AB42-D38F8A9F2253}" srcOrd="0" destOrd="0" presId="urn:diagrams.loki3.com/VaryingWidthList+Icon"/>
    <dgm:cxn modelId="{6EE2D790-C9F2-40C2-9D6C-1D402340D6BA}" type="presParOf" srcId="{FAB8B5E5-6EB0-4A4F-81A2-18CE7E66BD0B}" destId="{D7349633-4D18-4BB0-8DEA-98B8B83082B7}" srcOrd="1" destOrd="0" presId="urn:diagrams.loki3.com/VaryingWidthList+Icon"/>
    <dgm:cxn modelId="{CEF0FD30-A4D6-4E5E-9562-1238D63FBF75}" type="presParOf" srcId="{FAB8B5E5-6EB0-4A4F-81A2-18CE7E66BD0B}" destId="{9B176955-6809-4818-9742-A3B5D1BAFA2C}" srcOrd="2" destOrd="0" presId="urn:diagrams.loki3.com/VaryingWidthList+Icon"/>
    <dgm:cxn modelId="{26079786-FC0E-4013-A142-B3F005797BA3}" type="presParOf" srcId="{FAB8B5E5-6EB0-4A4F-81A2-18CE7E66BD0B}" destId="{DA7BA601-985F-4244-B788-300ED83B914D}" srcOrd="3" destOrd="0" presId="urn:diagrams.loki3.com/VaryingWidthList+Icon"/>
    <dgm:cxn modelId="{BDE0D6C6-1A8C-424D-B30B-5A0A5379BA5F}" type="presParOf" srcId="{FAB8B5E5-6EB0-4A4F-81A2-18CE7E66BD0B}" destId="{20E50DE9-CAC2-425E-91D1-6C207ED80E27}" srcOrd="4" destOrd="0" presId="urn:diagrams.loki3.com/VaryingWidthList+Icon"/>
    <dgm:cxn modelId="{83802190-6B47-4E7E-8F9F-74EDDA0ADD1A}" type="presParOf" srcId="{FAB8B5E5-6EB0-4A4F-81A2-18CE7E66BD0B}" destId="{C023F73D-415C-431C-B6E6-2A5FE5226751}" srcOrd="5" destOrd="0" presId="urn:diagrams.loki3.com/VaryingWidthList+Icon"/>
    <dgm:cxn modelId="{051A42D8-22F8-4462-9F22-CAA787850FC5}" type="presParOf" srcId="{FAB8B5E5-6EB0-4A4F-81A2-18CE7E66BD0B}" destId="{C18050DE-EF3E-4E72-99BB-EB8127B36CB9}" srcOrd="6" destOrd="0" presId="urn:diagrams.loki3.com/VaryingWidthList+Icon"/>
    <dgm:cxn modelId="{83D27E53-1829-4A2C-B399-DB23E69B0B18}" type="presParOf" srcId="{FAB8B5E5-6EB0-4A4F-81A2-18CE7E66BD0B}" destId="{0442D327-56EE-4655-AFDC-1814B67C63A0}" srcOrd="7" destOrd="0" presId="urn:diagrams.loki3.com/VaryingWidthList+Icon"/>
    <dgm:cxn modelId="{F00B43C3-F46D-43FD-837B-D08C14CA016A}" type="presParOf" srcId="{FAB8B5E5-6EB0-4A4F-81A2-18CE7E66BD0B}" destId="{0B9689EE-70F2-4FEA-8FE0-4D603CFB4656}" srcOrd="8" destOrd="0" presId="urn:diagrams.loki3.com/VaryingWidthList+Icon"/>
    <dgm:cxn modelId="{74AA8162-45E1-4800-8DF1-65FE7F1B6DF0}" type="presParOf" srcId="{FAB8B5E5-6EB0-4A4F-81A2-18CE7E66BD0B}" destId="{D46E9350-1599-4E28-ABCD-CFF1B442954A}" srcOrd="9" destOrd="0" presId="urn:diagrams.loki3.com/VaryingWidthList+Icon"/>
    <dgm:cxn modelId="{09ED9899-784B-4814-B494-63E9C9E669E3}" type="presParOf" srcId="{FAB8B5E5-6EB0-4A4F-81A2-18CE7E66BD0B}" destId="{48950E57-E43C-4278-B84C-65CF693139FA}" srcOrd="10" destOrd="0" presId="urn:diagrams.loki3.com/VaryingWidthList+Icon"/>
    <dgm:cxn modelId="{16689CF5-826A-4BE5-B3A6-EA87394346FB}" type="presParOf" srcId="{FAB8B5E5-6EB0-4A4F-81A2-18CE7E66BD0B}" destId="{6886F249-A198-41E3-AD87-03FB081D3893}" srcOrd="11" destOrd="0" presId="urn:diagrams.loki3.com/VaryingWidthList+Icon"/>
    <dgm:cxn modelId="{D71609A8-7F0B-4514-B852-156B06FA25C9}" type="presParOf" srcId="{FAB8B5E5-6EB0-4A4F-81A2-18CE7E66BD0B}" destId="{C424E076-C26A-4F58-AEAA-ABB2E9ECBC1B}" srcOrd="12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7F017E-53FC-4E76-AED2-473501C6329A}" type="doc">
      <dgm:prSet loTypeId="urn:microsoft.com/office/officeart/2005/8/layout/radial5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C732B61-5769-4307-82AE-27EAEF5C99A5}">
      <dgm:prSet phldrT="[Text]" custT="1"/>
      <dgm:spPr/>
      <dgm:t>
        <a:bodyPr/>
        <a:lstStyle/>
        <a:p>
          <a:r>
            <a:rPr lang="en-US" sz="1400" dirty="0" smtClean="0">
              <a:latin typeface="Segoe"/>
              <a:cs typeface="Times New Roman" panose="02020603050405020304" pitchFamily="18" charset="0"/>
            </a:rPr>
            <a:t>Desired Factors</a:t>
          </a:r>
          <a:endParaRPr lang="en-US" sz="1400" dirty="0">
            <a:latin typeface="Segoe"/>
            <a:cs typeface="Times New Roman" panose="02020603050405020304" pitchFamily="18" charset="0"/>
          </a:endParaRPr>
        </a:p>
      </dgm:t>
    </dgm:pt>
    <dgm:pt modelId="{487770EF-EEB4-44EF-85C5-CBCE74B5A607}" type="parTrans" cxnId="{35430F24-FC61-40B9-9154-74E4250C2FE0}">
      <dgm:prSet/>
      <dgm:spPr/>
      <dgm:t>
        <a:bodyPr/>
        <a:lstStyle/>
        <a:p>
          <a:endParaRPr lang="en-US"/>
        </a:p>
      </dgm:t>
    </dgm:pt>
    <dgm:pt modelId="{A2C50BEA-4DB7-440E-82ED-BE7131E4BD6E}" type="sibTrans" cxnId="{35430F24-FC61-40B9-9154-74E4250C2FE0}">
      <dgm:prSet/>
      <dgm:spPr/>
      <dgm:t>
        <a:bodyPr/>
        <a:lstStyle/>
        <a:p>
          <a:endParaRPr lang="en-US"/>
        </a:p>
      </dgm:t>
    </dgm:pt>
    <dgm:pt modelId="{146290AB-798C-42FD-BA85-1437C63B8AB1}">
      <dgm:prSet phldrT="[Text]" custT="1"/>
      <dgm:spPr/>
      <dgm:t>
        <a:bodyPr/>
        <a:lstStyle/>
        <a:p>
          <a:r>
            <a:rPr lang="en-US" sz="900" dirty="0" smtClean="0">
              <a:latin typeface="Segoe"/>
              <a:cs typeface="Times New Roman" panose="02020603050405020304" pitchFamily="18" charset="0"/>
            </a:rPr>
            <a:t>Low Cost</a:t>
          </a:r>
          <a:endParaRPr lang="en-US" sz="900" dirty="0">
            <a:latin typeface="Segoe"/>
            <a:cs typeface="Times New Roman" panose="02020603050405020304" pitchFamily="18" charset="0"/>
          </a:endParaRPr>
        </a:p>
      </dgm:t>
    </dgm:pt>
    <dgm:pt modelId="{24EF32CB-D729-4493-9F90-BA42A247DB17}" type="parTrans" cxnId="{43E2EB33-2938-4A3C-9458-5499EAB4F19B}">
      <dgm:prSet/>
      <dgm:spPr/>
      <dgm:t>
        <a:bodyPr/>
        <a:lstStyle/>
        <a:p>
          <a:endParaRPr lang="en-US"/>
        </a:p>
      </dgm:t>
    </dgm:pt>
    <dgm:pt modelId="{F2E1FC13-374E-4CD8-A419-F03C106DEC68}" type="sibTrans" cxnId="{43E2EB33-2938-4A3C-9458-5499EAB4F19B}">
      <dgm:prSet/>
      <dgm:spPr/>
      <dgm:t>
        <a:bodyPr/>
        <a:lstStyle/>
        <a:p>
          <a:endParaRPr lang="en-US"/>
        </a:p>
      </dgm:t>
    </dgm:pt>
    <dgm:pt modelId="{54FDABC6-22B2-4E72-928B-1FEBC1BBBA97}">
      <dgm:prSet phldrT="[Text]" custT="1"/>
      <dgm:spPr/>
      <dgm:t>
        <a:bodyPr/>
        <a:lstStyle/>
        <a:p>
          <a:r>
            <a:rPr lang="en-US" sz="900" dirty="0" smtClean="0">
              <a:latin typeface="Segoe"/>
              <a:cs typeface="Times New Roman" panose="02020603050405020304" pitchFamily="18" charset="0"/>
            </a:rPr>
            <a:t>High Accuracy</a:t>
          </a:r>
          <a:endParaRPr lang="en-US" sz="900" dirty="0">
            <a:latin typeface="Segoe"/>
            <a:cs typeface="Times New Roman" panose="02020603050405020304" pitchFamily="18" charset="0"/>
          </a:endParaRPr>
        </a:p>
      </dgm:t>
    </dgm:pt>
    <dgm:pt modelId="{00899104-C575-4887-B9B1-A9BA33198B1A}" type="parTrans" cxnId="{64CAD1F4-1956-4313-9124-26F402CBA6FF}">
      <dgm:prSet/>
      <dgm:spPr/>
      <dgm:t>
        <a:bodyPr/>
        <a:lstStyle/>
        <a:p>
          <a:endParaRPr lang="en-US"/>
        </a:p>
      </dgm:t>
    </dgm:pt>
    <dgm:pt modelId="{00EDAF1D-2C35-46CC-B2D8-85F26493FF3A}" type="sibTrans" cxnId="{64CAD1F4-1956-4313-9124-26F402CBA6FF}">
      <dgm:prSet/>
      <dgm:spPr/>
      <dgm:t>
        <a:bodyPr/>
        <a:lstStyle/>
        <a:p>
          <a:endParaRPr lang="en-US"/>
        </a:p>
      </dgm:t>
    </dgm:pt>
    <dgm:pt modelId="{4E8101A9-4651-4F6E-9431-E6272828F5B6}">
      <dgm:prSet phldrT="[Text]" custT="1"/>
      <dgm:spPr/>
      <dgm:t>
        <a:bodyPr/>
        <a:lstStyle/>
        <a:p>
          <a:r>
            <a:rPr lang="en-US" sz="900" dirty="0" smtClean="0">
              <a:latin typeface="Segoe"/>
              <a:cs typeface="Times New Roman" panose="02020603050405020304" pitchFamily="18" charset="0"/>
            </a:rPr>
            <a:t>Easy Implementation</a:t>
          </a:r>
          <a:endParaRPr lang="en-US" sz="900" dirty="0">
            <a:latin typeface="Segoe"/>
            <a:cs typeface="Times New Roman" panose="02020603050405020304" pitchFamily="18" charset="0"/>
          </a:endParaRPr>
        </a:p>
      </dgm:t>
    </dgm:pt>
    <dgm:pt modelId="{3BA23D9A-F684-498C-9888-A144266C90DB}" type="parTrans" cxnId="{573D37A9-A091-41F9-9E54-224C0683DD58}">
      <dgm:prSet/>
      <dgm:spPr/>
      <dgm:t>
        <a:bodyPr/>
        <a:lstStyle/>
        <a:p>
          <a:endParaRPr lang="en-US"/>
        </a:p>
      </dgm:t>
    </dgm:pt>
    <dgm:pt modelId="{C9C337FA-4F67-4D17-B8A5-071625C7275B}" type="sibTrans" cxnId="{573D37A9-A091-41F9-9E54-224C0683DD58}">
      <dgm:prSet/>
      <dgm:spPr/>
      <dgm:t>
        <a:bodyPr/>
        <a:lstStyle/>
        <a:p>
          <a:endParaRPr lang="en-US"/>
        </a:p>
      </dgm:t>
    </dgm:pt>
    <dgm:pt modelId="{1FCB0FC1-E5CA-4A8B-8782-1ED1DEE67A2B}">
      <dgm:prSet phldrT="[Text]"/>
      <dgm:spPr/>
      <dgm:t>
        <a:bodyPr/>
        <a:lstStyle/>
        <a:p>
          <a:endParaRPr lang="en-US" sz="1200" dirty="0">
            <a:latin typeface="Segoe"/>
            <a:cs typeface="Traditional Arabic" pitchFamily="18" charset="-78"/>
          </a:endParaRPr>
        </a:p>
      </dgm:t>
    </dgm:pt>
    <dgm:pt modelId="{D53FC4A1-D205-4987-9959-D230D63AD468}" type="parTrans" cxnId="{A0B5A980-B22D-4BE9-822E-7675C1175772}">
      <dgm:prSet/>
      <dgm:spPr/>
      <dgm:t>
        <a:bodyPr/>
        <a:lstStyle/>
        <a:p>
          <a:endParaRPr lang="en-US"/>
        </a:p>
      </dgm:t>
    </dgm:pt>
    <dgm:pt modelId="{7AE0E274-6BC8-4E89-9853-8D9208C14E4F}" type="sibTrans" cxnId="{A0B5A980-B22D-4BE9-822E-7675C1175772}">
      <dgm:prSet/>
      <dgm:spPr/>
      <dgm:t>
        <a:bodyPr/>
        <a:lstStyle/>
        <a:p>
          <a:endParaRPr lang="en-US"/>
        </a:p>
      </dgm:t>
    </dgm:pt>
    <dgm:pt modelId="{85FB6FB0-9417-4879-9474-33CF6D3819F7}">
      <dgm:prSet phldrT="[Text]" custT="1"/>
      <dgm:spPr/>
      <dgm:t>
        <a:bodyPr/>
        <a:lstStyle/>
        <a:p>
          <a:r>
            <a:rPr lang="en-US" sz="900" dirty="0" smtClean="0">
              <a:latin typeface="Segoe"/>
              <a:cs typeface="Times New Roman" panose="02020603050405020304" pitchFamily="18" charset="0"/>
            </a:rPr>
            <a:t>Implementation in Large Networks</a:t>
          </a:r>
          <a:endParaRPr lang="en-US" sz="900" dirty="0">
            <a:latin typeface="Segoe"/>
            <a:cs typeface="Times New Roman" panose="02020603050405020304" pitchFamily="18" charset="0"/>
          </a:endParaRPr>
        </a:p>
      </dgm:t>
    </dgm:pt>
    <dgm:pt modelId="{B32172B6-BD1B-4048-8D79-06CD7C8EAECE}" type="parTrans" cxnId="{02E99F89-CBE2-42AE-BEAA-79C8C2966C40}">
      <dgm:prSet/>
      <dgm:spPr/>
      <dgm:t>
        <a:bodyPr/>
        <a:lstStyle/>
        <a:p>
          <a:endParaRPr lang="en-US"/>
        </a:p>
      </dgm:t>
    </dgm:pt>
    <dgm:pt modelId="{A7F53AE4-E6EE-4666-91D5-37425B36CC5F}" type="sibTrans" cxnId="{02E99F89-CBE2-42AE-BEAA-79C8C2966C40}">
      <dgm:prSet/>
      <dgm:spPr/>
      <dgm:t>
        <a:bodyPr/>
        <a:lstStyle/>
        <a:p>
          <a:endParaRPr lang="en-US"/>
        </a:p>
      </dgm:t>
    </dgm:pt>
    <dgm:pt modelId="{F318F13F-C1AE-4575-8AFE-41F034750CAC}">
      <dgm:prSet phldrT="[Text]" custT="1"/>
      <dgm:spPr/>
      <dgm:t>
        <a:bodyPr/>
        <a:lstStyle/>
        <a:p>
          <a:r>
            <a:rPr lang="en-US" sz="900" dirty="0" smtClean="0">
              <a:latin typeface="Segoe"/>
              <a:cs typeface="Times New Roman" panose="02020603050405020304" pitchFamily="18" charset="0"/>
            </a:rPr>
            <a:t>Low Power Consumption</a:t>
          </a:r>
          <a:endParaRPr lang="en-US" sz="900" dirty="0">
            <a:latin typeface="Segoe"/>
            <a:cs typeface="Times New Roman" panose="02020603050405020304" pitchFamily="18" charset="0"/>
          </a:endParaRPr>
        </a:p>
      </dgm:t>
    </dgm:pt>
    <dgm:pt modelId="{568C41F9-3F12-43CB-A5BA-7748AAC57726}" type="parTrans" cxnId="{5C9BC7AD-BF69-4138-AD1D-67B0E24D5734}">
      <dgm:prSet/>
      <dgm:spPr/>
      <dgm:t>
        <a:bodyPr/>
        <a:lstStyle/>
        <a:p>
          <a:endParaRPr lang="en-US"/>
        </a:p>
      </dgm:t>
    </dgm:pt>
    <dgm:pt modelId="{6B3775FC-1E68-44E6-9D91-22B91E1A403D}" type="sibTrans" cxnId="{5C9BC7AD-BF69-4138-AD1D-67B0E24D5734}">
      <dgm:prSet/>
      <dgm:spPr/>
      <dgm:t>
        <a:bodyPr/>
        <a:lstStyle/>
        <a:p>
          <a:endParaRPr lang="en-US"/>
        </a:p>
      </dgm:t>
    </dgm:pt>
    <dgm:pt modelId="{5F9BB421-FD09-4535-B04D-AB924BA31C29}">
      <dgm:prSet phldrT="[Text]" custT="1"/>
      <dgm:spPr/>
      <dgm:t>
        <a:bodyPr/>
        <a:lstStyle/>
        <a:p>
          <a:r>
            <a:rPr lang="en-US" sz="900" dirty="0" smtClean="0">
              <a:latin typeface="Segoe"/>
              <a:cs typeface="Times New Roman" panose="02020603050405020304" pitchFamily="18" charset="0"/>
            </a:rPr>
            <a:t>Robustness against Conditions Change</a:t>
          </a:r>
          <a:endParaRPr lang="en-US" sz="900" dirty="0">
            <a:latin typeface="Segoe"/>
            <a:cs typeface="Times New Roman" panose="02020603050405020304" pitchFamily="18" charset="0"/>
          </a:endParaRPr>
        </a:p>
      </dgm:t>
    </dgm:pt>
    <dgm:pt modelId="{68E1516A-59C5-427E-8390-31054CCB2DA8}" type="parTrans" cxnId="{331D541C-6B69-4F93-96B1-D170489D5856}">
      <dgm:prSet/>
      <dgm:spPr/>
      <dgm:t>
        <a:bodyPr/>
        <a:lstStyle/>
        <a:p>
          <a:endParaRPr lang="en-US"/>
        </a:p>
      </dgm:t>
    </dgm:pt>
    <dgm:pt modelId="{F0ACCCBD-5F25-43B5-AC13-85B8ADAA935F}" type="sibTrans" cxnId="{331D541C-6B69-4F93-96B1-D170489D5856}">
      <dgm:prSet/>
      <dgm:spPr/>
      <dgm:t>
        <a:bodyPr/>
        <a:lstStyle/>
        <a:p>
          <a:endParaRPr lang="en-US"/>
        </a:p>
      </dgm:t>
    </dgm:pt>
    <dgm:pt modelId="{4A853492-6644-4340-B2A2-7C346007B7E1}">
      <dgm:prSet phldrT="[Text]" custT="1"/>
      <dgm:spPr/>
      <dgm:t>
        <a:bodyPr/>
        <a:lstStyle/>
        <a:p>
          <a:r>
            <a:rPr lang="en-US" sz="900" dirty="0" smtClean="0">
              <a:latin typeface="Segoe"/>
              <a:cs typeface="Times New Roman" panose="02020603050405020304" pitchFamily="18" charset="0"/>
            </a:rPr>
            <a:t>Scalability</a:t>
          </a:r>
          <a:endParaRPr lang="en-US" sz="900" dirty="0">
            <a:latin typeface="Segoe"/>
            <a:cs typeface="Times New Roman" panose="02020603050405020304" pitchFamily="18" charset="0"/>
          </a:endParaRPr>
        </a:p>
      </dgm:t>
    </dgm:pt>
    <dgm:pt modelId="{EEFD2732-B145-44B1-89E5-5D8A8146B9E7}" type="parTrans" cxnId="{E86F9E71-9DC7-4AD2-9F5A-5372CC7E3F36}">
      <dgm:prSet/>
      <dgm:spPr/>
      <dgm:t>
        <a:bodyPr/>
        <a:lstStyle/>
        <a:p>
          <a:endParaRPr lang="en-US"/>
        </a:p>
      </dgm:t>
    </dgm:pt>
    <dgm:pt modelId="{86AB29A1-5947-41EA-814A-EFA9F9508555}" type="sibTrans" cxnId="{E86F9E71-9DC7-4AD2-9F5A-5372CC7E3F36}">
      <dgm:prSet/>
      <dgm:spPr/>
      <dgm:t>
        <a:bodyPr/>
        <a:lstStyle/>
        <a:p>
          <a:endParaRPr lang="en-US"/>
        </a:p>
      </dgm:t>
    </dgm:pt>
    <dgm:pt modelId="{6D014A52-B6FE-4C47-A927-ADB121A4660E}">
      <dgm:prSet phldrT="[Text]" custT="1"/>
      <dgm:spPr/>
      <dgm:t>
        <a:bodyPr/>
        <a:lstStyle/>
        <a:p>
          <a:r>
            <a:rPr lang="en-US" sz="900" dirty="0" smtClean="0">
              <a:latin typeface="Segoe"/>
              <a:cs typeface="Times New Roman" panose="02020603050405020304" pitchFamily="18" charset="0"/>
            </a:rPr>
            <a:t>Simple Hardware</a:t>
          </a:r>
          <a:endParaRPr lang="en-US" sz="900" dirty="0">
            <a:latin typeface="Segoe"/>
            <a:cs typeface="Times New Roman" panose="02020603050405020304" pitchFamily="18" charset="0"/>
          </a:endParaRPr>
        </a:p>
      </dgm:t>
    </dgm:pt>
    <dgm:pt modelId="{802D8A9E-8DE6-4B8B-BEA4-BDE44AF3F7FD}" type="sibTrans" cxnId="{7EDFA245-4635-4CC7-B7D3-2209C6F8781E}">
      <dgm:prSet/>
      <dgm:spPr/>
      <dgm:t>
        <a:bodyPr/>
        <a:lstStyle/>
        <a:p>
          <a:endParaRPr lang="en-US"/>
        </a:p>
      </dgm:t>
    </dgm:pt>
    <dgm:pt modelId="{DD21EF64-6B27-4297-96F1-96312AA4FEB9}" type="parTrans" cxnId="{7EDFA245-4635-4CC7-B7D3-2209C6F8781E}">
      <dgm:prSet/>
      <dgm:spPr/>
      <dgm:t>
        <a:bodyPr/>
        <a:lstStyle/>
        <a:p>
          <a:endParaRPr lang="en-US"/>
        </a:p>
      </dgm:t>
    </dgm:pt>
    <dgm:pt modelId="{8B0152FD-7804-41B8-A60D-06C5E823F5B6}" type="pres">
      <dgm:prSet presAssocID="{0C7F017E-53FC-4E76-AED2-473501C6329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2BDEAF-E221-4C40-86E9-60ADDC168230}" type="pres">
      <dgm:prSet presAssocID="{8C732B61-5769-4307-82AE-27EAEF5C99A5}" presName="centerShape" presStyleLbl="node0" presStyleIdx="0" presStyleCnt="1"/>
      <dgm:spPr/>
      <dgm:t>
        <a:bodyPr/>
        <a:lstStyle/>
        <a:p>
          <a:endParaRPr lang="en-US"/>
        </a:p>
      </dgm:t>
    </dgm:pt>
    <dgm:pt modelId="{8EE532F8-593D-4394-922C-B6A42CD69AEC}" type="pres">
      <dgm:prSet presAssocID="{DD21EF64-6B27-4297-96F1-96312AA4FEB9}" presName="parTrans" presStyleLbl="sibTrans2D1" presStyleIdx="0" presStyleCnt="8"/>
      <dgm:spPr/>
      <dgm:t>
        <a:bodyPr/>
        <a:lstStyle/>
        <a:p>
          <a:endParaRPr lang="en-US"/>
        </a:p>
      </dgm:t>
    </dgm:pt>
    <dgm:pt modelId="{E684AE78-834F-4672-8BE4-362C63955906}" type="pres">
      <dgm:prSet presAssocID="{DD21EF64-6B27-4297-96F1-96312AA4FEB9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B349D8D3-A9F3-4D85-905E-3427EF79AD6C}" type="pres">
      <dgm:prSet presAssocID="{6D014A52-B6FE-4C47-A927-ADB121A4660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56076-569D-42D5-879E-41750E39083C}" type="pres">
      <dgm:prSet presAssocID="{24EF32CB-D729-4493-9F90-BA42A247DB17}" presName="parTrans" presStyleLbl="sibTrans2D1" presStyleIdx="1" presStyleCnt="8"/>
      <dgm:spPr/>
      <dgm:t>
        <a:bodyPr/>
        <a:lstStyle/>
        <a:p>
          <a:endParaRPr lang="en-US"/>
        </a:p>
      </dgm:t>
    </dgm:pt>
    <dgm:pt modelId="{68F13AA1-4001-4824-AE64-4AE662ABC97D}" type="pres">
      <dgm:prSet presAssocID="{24EF32CB-D729-4493-9F90-BA42A247DB17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D42E115E-C7D1-4BA9-9AE9-759798D650AA}" type="pres">
      <dgm:prSet presAssocID="{146290AB-798C-42FD-BA85-1437C63B8AB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B184E-2CCC-4EDF-88D6-CDAA0D67D839}" type="pres">
      <dgm:prSet presAssocID="{00899104-C575-4887-B9B1-A9BA33198B1A}" presName="parTrans" presStyleLbl="sibTrans2D1" presStyleIdx="2" presStyleCnt="8"/>
      <dgm:spPr/>
      <dgm:t>
        <a:bodyPr/>
        <a:lstStyle/>
        <a:p>
          <a:endParaRPr lang="en-US"/>
        </a:p>
      </dgm:t>
    </dgm:pt>
    <dgm:pt modelId="{E1804241-AF78-4970-A7A5-D6661F5E2A01}" type="pres">
      <dgm:prSet presAssocID="{00899104-C575-4887-B9B1-A9BA33198B1A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31E84EB4-A4BC-4621-8BCC-13D2583D923B}" type="pres">
      <dgm:prSet presAssocID="{54FDABC6-22B2-4E72-928B-1FEBC1BBBA9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5DD6A-5C31-45C6-A7C5-4A1B7A324A81}" type="pres">
      <dgm:prSet presAssocID="{3BA23D9A-F684-498C-9888-A144266C90DB}" presName="parTrans" presStyleLbl="sibTrans2D1" presStyleIdx="3" presStyleCnt="8"/>
      <dgm:spPr/>
      <dgm:t>
        <a:bodyPr/>
        <a:lstStyle/>
        <a:p>
          <a:endParaRPr lang="en-US"/>
        </a:p>
      </dgm:t>
    </dgm:pt>
    <dgm:pt modelId="{4D306398-3B23-443C-BB54-86B30C52C317}" type="pres">
      <dgm:prSet presAssocID="{3BA23D9A-F684-498C-9888-A144266C90DB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9F171C4B-B7C6-4D3F-8119-5ABF83B095F4}" type="pres">
      <dgm:prSet presAssocID="{4E8101A9-4651-4F6E-9431-E6272828F5B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2A81A-E49E-4B59-A0AA-AF041AA463C1}" type="pres">
      <dgm:prSet presAssocID="{B32172B6-BD1B-4048-8D79-06CD7C8EAECE}" presName="parTrans" presStyleLbl="sibTrans2D1" presStyleIdx="4" presStyleCnt="8"/>
      <dgm:spPr/>
      <dgm:t>
        <a:bodyPr/>
        <a:lstStyle/>
        <a:p>
          <a:endParaRPr lang="en-US"/>
        </a:p>
      </dgm:t>
    </dgm:pt>
    <dgm:pt modelId="{21C4760B-0AE4-4830-B24B-A1917CA38815}" type="pres">
      <dgm:prSet presAssocID="{B32172B6-BD1B-4048-8D79-06CD7C8EAECE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F7BE075A-F27C-494F-8A75-2E6F5D14DC08}" type="pres">
      <dgm:prSet presAssocID="{85FB6FB0-9417-4879-9474-33CF6D3819F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D5261-1D33-4831-A8F3-4B3A734F86CC}" type="pres">
      <dgm:prSet presAssocID="{568C41F9-3F12-43CB-A5BA-7748AAC57726}" presName="parTrans" presStyleLbl="sibTrans2D1" presStyleIdx="5" presStyleCnt="8"/>
      <dgm:spPr/>
      <dgm:t>
        <a:bodyPr/>
        <a:lstStyle/>
        <a:p>
          <a:endParaRPr lang="en-US"/>
        </a:p>
      </dgm:t>
    </dgm:pt>
    <dgm:pt modelId="{E630D332-A736-4DB0-9F36-99712E97E707}" type="pres">
      <dgm:prSet presAssocID="{568C41F9-3F12-43CB-A5BA-7748AAC57726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04CF5343-363A-4AE5-80E3-46961FABC2F7}" type="pres">
      <dgm:prSet presAssocID="{F318F13F-C1AE-4575-8AFE-41F034750CA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39AB9-4851-4CB7-9BE4-09C200CC7349}" type="pres">
      <dgm:prSet presAssocID="{68E1516A-59C5-427E-8390-31054CCB2DA8}" presName="parTrans" presStyleLbl="sibTrans2D1" presStyleIdx="6" presStyleCnt="8"/>
      <dgm:spPr/>
      <dgm:t>
        <a:bodyPr/>
        <a:lstStyle/>
        <a:p>
          <a:endParaRPr lang="en-US"/>
        </a:p>
      </dgm:t>
    </dgm:pt>
    <dgm:pt modelId="{2E525BC3-9E3A-44EE-BF7A-50144DF067C3}" type="pres">
      <dgm:prSet presAssocID="{68E1516A-59C5-427E-8390-31054CCB2DA8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4D74E8E5-6735-45C8-836B-13308C04DF33}" type="pres">
      <dgm:prSet presAssocID="{5F9BB421-FD09-4535-B04D-AB924BA31C2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42ECA-64C1-49D5-AC71-E939A92BC59B}" type="pres">
      <dgm:prSet presAssocID="{EEFD2732-B145-44B1-89E5-5D8A8146B9E7}" presName="parTrans" presStyleLbl="sibTrans2D1" presStyleIdx="7" presStyleCnt="8"/>
      <dgm:spPr/>
      <dgm:t>
        <a:bodyPr/>
        <a:lstStyle/>
        <a:p>
          <a:endParaRPr lang="en-US"/>
        </a:p>
      </dgm:t>
    </dgm:pt>
    <dgm:pt modelId="{5EBC178C-FE49-42D5-91DF-36F599CF6390}" type="pres">
      <dgm:prSet presAssocID="{EEFD2732-B145-44B1-89E5-5D8A8146B9E7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12B6815C-1E3C-47D5-A591-5FC2920FDDF9}" type="pres">
      <dgm:prSet presAssocID="{4A853492-6644-4340-B2A2-7C346007B7E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1B1B86-E89E-4521-AEF4-CD263DAAB3D9}" type="presOf" srcId="{24EF32CB-D729-4493-9F90-BA42A247DB17}" destId="{68F13AA1-4001-4824-AE64-4AE662ABC97D}" srcOrd="1" destOrd="0" presId="urn:microsoft.com/office/officeart/2005/8/layout/radial5"/>
    <dgm:cxn modelId="{BD92A71A-786F-4E88-AFDE-58187EC03F2F}" type="presOf" srcId="{00899104-C575-4887-B9B1-A9BA33198B1A}" destId="{E1804241-AF78-4970-A7A5-D6661F5E2A01}" srcOrd="1" destOrd="0" presId="urn:microsoft.com/office/officeart/2005/8/layout/radial5"/>
    <dgm:cxn modelId="{F7BDCBA9-8BEF-470D-8E66-BF49DE80C674}" type="presOf" srcId="{00899104-C575-4887-B9B1-A9BA33198B1A}" destId="{3ACB184E-2CCC-4EDF-88D6-CDAA0D67D839}" srcOrd="0" destOrd="0" presId="urn:microsoft.com/office/officeart/2005/8/layout/radial5"/>
    <dgm:cxn modelId="{AE1B5CDC-C603-4799-94A2-18BAE6FD6593}" type="presOf" srcId="{F318F13F-C1AE-4575-8AFE-41F034750CAC}" destId="{04CF5343-363A-4AE5-80E3-46961FABC2F7}" srcOrd="0" destOrd="0" presId="urn:microsoft.com/office/officeart/2005/8/layout/radial5"/>
    <dgm:cxn modelId="{331D541C-6B69-4F93-96B1-D170489D5856}" srcId="{8C732B61-5769-4307-82AE-27EAEF5C99A5}" destId="{5F9BB421-FD09-4535-B04D-AB924BA31C29}" srcOrd="6" destOrd="0" parTransId="{68E1516A-59C5-427E-8390-31054CCB2DA8}" sibTransId="{F0ACCCBD-5F25-43B5-AC13-85B8ADAA935F}"/>
    <dgm:cxn modelId="{64CAD1F4-1956-4313-9124-26F402CBA6FF}" srcId="{8C732B61-5769-4307-82AE-27EAEF5C99A5}" destId="{54FDABC6-22B2-4E72-928B-1FEBC1BBBA97}" srcOrd="2" destOrd="0" parTransId="{00899104-C575-4887-B9B1-A9BA33198B1A}" sibTransId="{00EDAF1D-2C35-46CC-B2D8-85F26493FF3A}"/>
    <dgm:cxn modelId="{CB1F90CF-1EC7-447B-A874-EA87E3EE91F9}" type="presOf" srcId="{0C7F017E-53FC-4E76-AED2-473501C6329A}" destId="{8B0152FD-7804-41B8-A60D-06C5E823F5B6}" srcOrd="0" destOrd="0" presId="urn:microsoft.com/office/officeart/2005/8/layout/radial5"/>
    <dgm:cxn modelId="{43E2EB33-2938-4A3C-9458-5499EAB4F19B}" srcId="{8C732B61-5769-4307-82AE-27EAEF5C99A5}" destId="{146290AB-798C-42FD-BA85-1437C63B8AB1}" srcOrd="1" destOrd="0" parTransId="{24EF32CB-D729-4493-9F90-BA42A247DB17}" sibTransId="{F2E1FC13-374E-4CD8-A419-F03C106DEC68}"/>
    <dgm:cxn modelId="{573D37A9-A091-41F9-9E54-224C0683DD58}" srcId="{8C732B61-5769-4307-82AE-27EAEF5C99A5}" destId="{4E8101A9-4651-4F6E-9431-E6272828F5B6}" srcOrd="3" destOrd="0" parTransId="{3BA23D9A-F684-498C-9888-A144266C90DB}" sibTransId="{C9C337FA-4F67-4D17-B8A5-071625C7275B}"/>
    <dgm:cxn modelId="{B3568AD1-12B8-4B30-8F1A-87797DF93A2A}" type="presOf" srcId="{DD21EF64-6B27-4297-96F1-96312AA4FEB9}" destId="{E684AE78-834F-4672-8BE4-362C63955906}" srcOrd="1" destOrd="0" presId="urn:microsoft.com/office/officeart/2005/8/layout/radial5"/>
    <dgm:cxn modelId="{D1B11404-B053-4735-AF86-C611459B5200}" type="presOf" srcId="{B32172B6-BD1B-4048-8D79-06CD7C8EAECE}" destId="{21C4760B-0AE4-4830-B24B-A1917CA38815}" srcOrd="1" destOrd="0" presId="urn:microsoft.com/office/officeart/2005/8/layout/radial5"/>
    <dgm:cxn modelId="{538BBCCC-7662-4E88-8112-996F7436680E}" type="presOf" srcId="{68E1516A-59C5-427E-8390-31054CCB2DA8}" destId="{2E525BC3-9E3A-44EE-BF7A-50144DF067C3}" srcOrd="1" destOrd="0" presId="urn:microsoft.com/office/officeart/2005/8/layout/radial5"/>
    <dgm:cxn modelId="{7EDFA245-4635-4CC7-B7D3-2209C6F8781E}" srcId="{8C732B61-5769-4307-82AE-27EAEF5C99A5}" destId="{6D014A52-B6FE-4C47-A927-ADB121A4660E}" srcOrd="0" destOrd="0" parTransId="{DD21EF64-6B27-4297-96F1-96312AA4FEB9}" sibTransId="{802D8A9E-8DE6-4B8B-BEA4-BDE44AF3F7FD}"/>
    <dgm:cxn modelId="{7D41422B-7FC5-4261-B2EE-BAF88C43E91C}" type="presOf" srcId="{146290AB-798C-42FD-BA85-1437C63B8AB1}" destId="{D42E115E-C7D1-4BA9-9AE9-759798D650AA}" srcOrd="0" destOrd="0" presId="urn:microsoft.com/office/officeart/2005/8/layout/radial5"/>
    <dgm:cxn modelId="{3DF8417D-0E07-4BA9-92B2-E7EAEFA7494A}" type="presOf" srcId="{568C41F9-3F12-43CB-A5BA-7748AAC57726}" destId="{3A5D5261-1D33-4831-A8F3-4B3A734F86CC}" srcOrd="0" destOrd="0" presId="urn:microsoft.com/office/officeart/2005/8/layout/radial5"/>
    <dgm:cxn modelId="{8F2059F2-7666-4575-B4E2-01CC6937C96B}" type="presOf" srcId="{4E8101A9-4651-4F6E-9431-E6272828F5B6}" destId="{9F171C4B-B7C6-4D3F-8119-5ABF83B095F4}" srcOrd="0" destOrd="0" presId="urn:microsoft.com/office/officeart/2005/8/layout/radial5"/>
    <dgm:cxn modelId="{E86F9E71-9DC7-4AD2-9F5A-5372CC7E3F36}" srcId="{8C732B61-5769-4307-82AE-27EAEF5C99A5}" destId="{4A853492-6644-4340-B2A2-7C346007B7E1}" srcOrd="7" destOrd="0" parTransId="{EEFD2732-B145-44B1-89E5-5D8A8146B9E7}" sibTransId="{86AB29A1-5947-41EA-814A-EFA9F9508555}"/>
    <dgm:cxn modelId="{1F75767D-2D63-4B67-B328-F1540035170A}" type="presOf" srcId="{568C41F9-3F12-43CB-A5BA-7748AAC57726}" destId="{E630D332-A736-4DB0-9F36-99712E97E707}" srcOrd="1" destOrd="0" presId="urn:microsoft.com/office/officeart/2005/8/layout/radial5"/>
    <dgm:cxn modelId="{A0B5A980-B22D-4BE9-822E-7675C1175772}" srcId="{0C7F017E-53FC-4E76-AED2-473501C6329A}" destId="{1FCB0FC1-E5CA-4A8B-8782-1ED1DEE67A2B}" srcOrd="1" destOrd="0" parTransId="{D53FC4A1-D205-4987-9959-D230D63AD468}" sibTransId="{7AE0E274-6BC8-4E89-9853-8D9208C14E4F}"/>
    <dgm:cxn modelId="{C2052257-1D1F-48A3-B363-DDAC12553993}" type="presOf" srcId="{4A853492-6644-4340-B2A2-7C346007B7E1}" destId="{12B6815C-1E3C-47D5-A591-5FC2920FDDF9}" srcOrd="0" destOrd="0" presId="urn:microsoft.com/office/officeart/2005/8/layout/radial5"/>
    <dgm:cxn modelId="{E3AA22A6-7EB3-4E7E-9215-A6B0F2EE83CA}" type="presOf" srcId="{54FDABC6-22B2-4E72-928B-1FEBC1BBBA97}" destId="{31E84EB4-A4BC-4621-8BCC-13D2583D923B}" srcOrd="0" destOrd="0" presId="urn:microsoft.com/office/officeart/2005/8/layout/radial5"/>
    <dgm:cxn modelId="{2EF40C64-367C-4FF8-93DF-49B5D4855E21}" type="presOf" srcId="{EEFD2732-B145-44B1-89E5-5D8A8146B9E7}" destId="{5EBC178C-FE49-42D5-91DF-36F599CF6390}" srcOrd="1" destOrd="0" presId="urn:microsoft.com/office/officeart/2005/8/layout/radial5"/>
    <dgm:cxn modelId="{F61B8A44-A557-4323-A8C8-402A01A19F70}" type="presOf" srcId="{EEFD2732-B145-44B1-89E5-5D8A8146B9E7}" destId="{BEE42ECA-64C1-49D5-AC71-E939A92BC59B}" srcOrd="0" destOrd="0" presId="urn:microsoft.com/office/officeart/2005/8/layout/radial5"/>
    <dgm:cxn modelId="{5C9BC7AD-BF69-4138-AD1D-67B0E24D5734}" srcId="{8C732B61-5769-4307-82AE-27EAEF5C99A5}" destId="{F318F13F-C1AE-4575-8AFE-41F034750CAC}" srcOrd="5" destOrd="0" parTransId="{568C41F9-3F12-43CB-A5BA-7748AAC57726}" sibTransId="{6B3775FC-1E68-44E6-9D91-22B91E1A403D}"/>
    <dgm:cxn modelId="{1B9A7558-EB20-486E-BD77-7D0FC5AC1E93}" type="presOf" srcId="{24EF32CB-D729-4493-9F90-BA42A247DB17}" destId="{1CC56076-569D-42D5-879E-41750E39083C}" srcOrd="0" destOrd="0" presId="urn:microsoft.com/office/officeart/2005/8/layout/radial5"/>
    <dgm:cxn modelId="{4180AEC7-D972-466B-B8B1-190DE078F878}" type="presOf" srcId="{3BA23D9A-F684-498C-9888-A144266C90DB}" destId="{2E05DD6A-5C31-45C6-A7C5-4A1B7A324A81}" srcOrd="0" destOrd="0" presId="urn:microsoft.com/office/officeart/2005/8/layout/radial5"/>
    <dgm:cxn modelId="{02E99F89-CBE2-42AE-BEAA-79C8C2966C40}" srcId="{8C732B61-5769-4307-82AE-27EAEF5C99A5}" destId="{85FB6FB0-9417-4879-9474-33CF6D3819F7}" srcOrd="4" destOrd="0" parTransId="{B32172B6-BD1B-4048-8D79-06CD7C8EAECE}" sibTransId="{A7F53AE4-E6EE-4666-91D5-37425B36CC5F}"/>
    <dgm:cxn modelId="{35430F24-FC61-40B9-9154-74E4250C2FE0}" srcId="{0C7F017E-53FC-4E76-AED2-473501C6329A}" destId="{8C732B61-5769-4307-82AE-27EAEF5C99A5}" srcOrd="0" destOrd="0" parTransId="{487770EF-EEB4-44EF-85C5-CBCE74B5A607}" sibTransId="{A2C50BEA-4DB7-440E-82ED-BE7131E4BD6E}"/>
    <dgm:cxn modelId="{441ED9F9-84D1-40EF-B959-CF957DDD4BE3}" type="presOf" srcId="{85FB6FB0-9417-4879-9474-33CF6D3819F7}" destId="{F7BE075A-F27C-494F-8A75-2E6F5D14DC08}" srcOrd="0" destOrd="0" presId="urn:microsoft.com/office/officeart/2005/8/layout/radial5"/>
    <dgm:cxn modelId="{3D680189-D344-47C6-879A-F662F516D50C}" type="presOf" srcId="{5F9BB421-FD09-4535-B04D-AB924BA31C29}" destId="{4D74E8E5-6735-45C8-836B-13308C04DF33}" srcOrd="0" destOrd="0" presId="urn:microsoft.com/office/officeart/2005/8/layout/radial5"/>
    <dgm:cxn modelId="{DC464E3D-CEFF-4600-93D9-504399836B81}" type="presOf" srcId="{B32172B6-BD1B-4048-8D79-06CD7C8EAECE}" destId="{0E42A81A-E49E-4B59-A0AA-AF041AA463C1}" srcOrd="0" destOrd="0" presId="urn:microsoft.com/office/officeart/2005/8/layout/radial5"/>
    <dgm:cxn modelId="{BD379807-AEDD-4883-95DD-A2F672B3E497}" type="presOf" srcId="{8C732B61-5769-4307-82AE-27EAEF5C99A5}" destId="{DE2BDEAF-E221-4C40-86E9-60ADDC168230}" srcOrd="0" destOrd="0" presId="urn:microsoft.com/office/officeart/2005/8/layout/radial5"/>
    <dgm:cxn modelId="{124F338C-CDF4-4F8F-A94D-C4A40EF00842}" type="presOf" srcId="{DD21EF64-6B27-4297-96F1-96312AA4FEB9}" destId="{8EE532F8-593D-4394-922C-B6A42CD69AEC}" srcOrd="0" destOrd="0" presId="urn:microsoft.com/office/officeart/2005/8/layout/radial5"/>
    <dgm:cxn modelId="{779AC894-8C81-4BBC-97A0-292D3275F51B}" type="presOf" srcId="{68E1516A-59C5-427E-8390-31054CCB2DA8}" destId="{03139AB9-4851-4CB7-9BE4-09C200CC7349}" srcOrd="0" destOrd="0" presId="urn:microsoft.com/office/officeart/2005/8/layout/radial5"/>
    <dgm:cxn modelId="{1065A83D-F0D9-4169-9D5F-6F236BB3838B}" type="presOf" srcId="{3BA23D9A-F684-498C-9888-A144266C90DB}" destId="{4D306398-3B23-443C-BB54-86B30C52C317}" srcOrd="1" destOrd="0" presId="urn:microsoft.com/office/officeart/2005/8/layout/radial5"/>
    <dgm:cxn modelId="{0369A78A-ADE1-47AC-A4C3-80BE924740EA}" type="presOf" srcId="{6D014A52-B6FE-4C47-A927-ADB121A4660E}" destId="{B349D8D3-A9F3-4D85-905E-3427EF79AD6C}" srcOrd="0" destOrd="0" presId="urn:microsoft.com/office/officeart/2005/8/layout/radial5"/>
    <dgm:cxn modelId="{2DD6BD6E-FE0E-4F92-BB82-58338229BFCE}" type="presParOf" srcId="{8B0152FD-7804-41B8-A60D-06C5E823F5B6}" destId="{DE2BDEAF-E221-4C40-86E9-60ADDC168230}" srcOrd="0" destOrd="0" presId="urn:microsoft.com/office/officeart/2005/8/layout/radial5"/>
    <dgm:cxn modelId="{41B0AFC4-A030-4B06-9293-837DB4A6F74A}" type="presParOf" srcId="{8B0152FD-7804-41B8-A60D-06C5E823F5B6}" destId="{8EE532F8-593D-4394-922C-B6A42CD69AEC}" srcOrd="1" destOrd="0" presId="urn:microsoft.com/office/officeart/2005/8/layout/radial5"/>
    <dgm:cxn modelId="{97BF8721-407B-49B1-92E2-EC90DD671781}" type="presParOf" srcId="{8EE532F8-593D-4394-922C-B6A42CD69AEC}" destId="{E684AE78-834F-4672-8BE4-362C63955906}" srcOrd="0" destOrd="0" presId="urn:microsoft.com/office/officeart/2005/8/layout/radial5"/>
    <dgm:cxn modelId="{C1DE98CD-43D5-4393-906D-2B042116D00E}" type="presParOf" srcId="{8B0152FD-7804-41B8-A60D-06C5E823F5B6}" destId="{B349D8D3-A9F3-4D85-905E-3427EF79AD6C}" srcOrd="2" destOrd="0" presId="urn:microsoft.com/office/officeart/2005/8/layout/radial5"/>
    <dgm:cxn modelId="{345184FB-0ABD-410E-87D1-4CEE8EA17BCC}" type="presParOf" srcId="{8B0152FD-7804-41B8-A60D-06C5E823F5B6}" destId="{1CC56076-569D-42D5-879E-41750E39083C}" srcOrd="3" destOrd="0" presId="urn:microsoft.com/office/officeart/2005/8/layout/radial5"/>
    <dgm:cxn modelId="{25616148-8B4B-4908-A2F7-1B91F7DE6DB5}" type="presParOf" srcId="{1CC56076-569D-42D5-879E-41750E39083C}" destId="{68F13AA1-4001-4824-AE64-4AE662ABC97D}" srcOrd="0" destOrd="0" presId="urn:microsoft.com/office/officeart/2005/8/layout/radial5"/>
    <dgm:cxn modelId="{9F936A37-E7E9-4489-AEF1-B7BABB686D57}" type="presParOf" srcId="{8B0152FD-7804-41B8-A60D-06C5E823F5B6}" destId="{D42E115E-C7D1-4BA9-9AE9-759798D650AA}" srcOrd="4" destOrd="0" presId="urn:microsoft.com/office/officeart/2005/8/layout/radial5"/>
    <dgm:cxn modelId="{77475596-BB6E-4234-944A-4A81958D56D1}" type="presParOf" srcId="{8B0152FD-7804-41B8-A60D-06C5E823F5B6}" destId="{3ACB184E-2CCC-4EDF-88D6-CDAA0D67D839}" srcOrd="5" destOrd="0" presId="urn:microsoft.com/office/officeart/2005/8/layout/radial5"/>
    <dgm:cxn modelId="{7C58DC71-BCB3-4745-88F6-CF4E17E10BC5}" type="presParOf" srcId="{3ACB184E-2CCC-4EDF-88D6-CDAA0D67D839}" destId="{E1804241-AF78-4970-A7A5-D6661F5E2A01}" srcOrd="0" destOrd="0" presId="urn:microsoft.com/office/officeart/2005/8/layout/radial5"/>
    <dgm:cxn modelId="{D346D82B-3F85-4446-9460-3D313D97C375}" type="presParOf" srcId="{8B0152FD-7804-41B8-A60D-06C5E823F5B6}" destId="{31E84EB4-A4BC-4621-8BCC-13D2583D923B}" srcOrd="6" destOrd="0" presId="urn:microsoft.com/office/officeart/2005/8/layout/radial5"/>
    <dgm:cxn modelId="{882747EC-C4A6-4236-B804-3B5E17219E2E}" type="presParOf" srcId="{8B0152FD-7804-41B8-A60D-06C5E823F5B6}" destId="{2E05DD6A-5C31-45C6-A7C5-4A1B7A324A81}" srcOrd="7" destOrd="0" presId="urn:microsoft.com/office/officeart/2005/8/layout/radial5"/>
    <dgm:cxn modelId="{190D83D1-E701-4879-8F0A-E5BB0DEF7009}" type="presParOf" srcId="{2E05DD6A-5C31-45C6-A7C5-4A1B7A324A81}" destId="{4D306398-3B23-443C-BB54-86B30C52C317}" srcOrd="0" destOrd="0" presId="urn:microsoft.com/office/officeart/2005/8/layout/radial5"/>
    <dgm:cxn modelId="{36E0A0BA-8CC5-4A28-BCEB-F92976D5A3FE}" type="presParOf" srcId="{8B0152FD-7804-41B8-A60D-06C5E823F5B6}" destId="{9F171C4B-B7C6-4D3F-8119-5ABF83B095F4}" srcOrd="8" destOrd="0" presId="urn:microsoft.com/office/officeart/2005/8/layout/radial5"/>
    <dgm:cxn modelId="{39FB33BE-81CF-4FFD-95DC-CA934A6F685A}" type="presParOf" srcId="{8B0152FD-7804-41B8-A60D-06C5E823F5B6}" destId="{0E42A81A-E49E-4B59-A0AA-AF041AA463C1}" srcOrd="9" destOrd="0" presId="urn:microsoft.com/office/officeart/2005/8/layout/radial5"/>
    <dgm:cxn modelId="{DF0D2805-89EB-4FCD-AC12-AF69A600E802}" type="presParOf" srcId="{0E42A81A-E49E-4B59-A0AA-AF041AA463C1}" destId="{21C4760B-0AE4-4830-B24B-A1917CA38815}" srcOrd="0" destOrd="0" presId="urn:microsoft.com/office/officeart/2005/8/layout/radial5"/>
    <dgm:cxn modelId="{4EFBA51A-969E-4C3C-B421-A5BB56470768}" type="presParOf" srcId="{8B0152FD-7804-41B8-A60D-06C5E823F5B6}" destId="{F7BE075A-F27C-494F-8A75-2E6F5D14DC08}" srcOrd="10" destOrd="0" presId="urn:microsoft.com/office/officeart/2005/8/layout/radial5"/>
    <dgm:cxn modelId="{0C643B40-2B7D-42F5-8CBB-28802A9BFC8A}" type="presParOf" srcId="{8B0152FD-7804-41B8-A60D-06C5E823F5B6}" destId="{3A5D5261-1D33-4831-A8F3-4B3A734F86CC}" srcOrd="11" destOrd="0" presId="urn:microsoft.com/office/officeart/2005/8/layout/radial5"/>
    <dgm:cxn modelId="{98255A95-D991-4F76-949F-B6E120518E3D}" type="presParOf" srcId="{3A5D5261-1D33-4831-A8F3-4B3A734F86CC}" destId="{E630D332-A736-4DB0-9F36-99712E97E707}" srcOrd="0" destOrd="0" presId="urn:microsoft.com/office/officeart/2005/8/layout/radial5"/>
    <dgm:cxn modelId="{2AD456C8-5081-4604-BD5D-73A0CB1D2A2A}" type="presParOf" srcId="{8B0152FD-7804-41B8-A60D-06C5E823F5B6}" destId="{04CF5343-363A-4AE5-80E3-46961FABC2F7}" srcOrd="12" destOrd="0" presId="urn:microsoft.com/office/officeart/2005/8/layout/radial5"/>
    <dgm:cxn modelId="{9FEC7788-4CC2-4E9D-8FE0-C8C620DAEB59}" type="presParOf" srcId="{8B0152FD-7804-41B8-A60D-06C5E823F5B6}" destId="{03139AB9-4851-4CB7-9BE4-09C200CC7349}" srcOrd="13" destOrd="0" presId="urn:microsoft.com/office/officeart/2005/8/layout/radial5"/>
    <dgm:cxn modelId="{3E919FBF-A86D-4DF2-A777-42127DD7355A}" type="presParOf" srcId="{03139AB9-4851-4CB7-9BE4-09C200CC7349}" destId="{2E525BC3-9E3A-44EE-BF7A-50144DF067C3}" srcOrd="0" destOrd="0" presId="urn:microsoft.com/office/officeart/2005/8/layout/radial5"/>
    <dgm:cxn modelId="{21E2674D-6FA0-4C35-9ACA-C45203814646}" type="presParOf" srcId="{8B0152FD-7804-41B8-A60D-06C5E823F5B6}" destId="{4D74E8E5-6735-45C8-836B-13308C04DF33}" srcOrd="14" destOrd="0" presId="urn:microsoft.com/office/officeart/2005/8/layout/radial5"/>
    <dgm:cxn modelId="{677420FE-3278-40A2-A949-85C0B0593F8D}" type="presParOf" srcId="{8B0152FD-7804-41B8-A60D-06C5E823F5B6}" destId="{BEE42ECA-64C1-49D5-AC71-E939A92BC59B}" srcOrd="15" destOrd="0" presId="urn:microsoft.com/office/officeart/2005/8/layout/radial5"/>
    <dgm:cxn modelId="{FF3FDE8F-F1F7-4679-A2E9-199A190425C1}" type="presParOf" srcId="{BEE42ECA-64C1-49D5-AC71-E939A92BC59B}" destId="{5EBC178C-FE49-42D5-91DF-36F599CF6390}" srcOrd="0" destOrd="0" presId="urn:microsoft.com/office/officeart/2005/8/layout/radial5"/>
    <dgm:cxn modelId="{5FED529F-619E-4CCB-B62F-2C4F14990464}" type="presParOf" srcId="{8B0152FD-7804-41B8-A60D-06C5E823F5B6}" destId="{12B6815C-1E3C-47D5-A591-5FC2920FDDF9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E6FB6E-E233-41E1-AB30-ED7DFBA55CE7}" type="doc">
      <dgm:prSet loTypeId="urn:microsoft.com/office/officeart/2005/8/layout/radial5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1EEC6E6-205A-4F7C-9377-5A2E7D4E5829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Main Problems in RSSI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995D5D35-C028-478B-BB18-5BB47436CDD5}" type="parTrans" cxnId="{31927501-C4AC-43DE-AD60-3A9728CDE338}">
      <dgm:prSet/>
      <dgm:spPr/>
      <dgm:t>
        <a:bodyPr/>
        <a:lstStyle/>
        <a:p>
          <a:endParaRPr lang="en-US"/>
        </a:p>
      </dgm:t>
    </dgm:pt>
    <dgm:pt modelId="{45061755-B591-4BE2-A835-B098B173ED19}" type="sibTrans" cxnId="{31927501-C4AC-43DE-AD60-3A9728CDE338}">
      <dgm:prSet/>
      <dgm:spPr/>
      <dgm:t>
        <a:bodyPr/>
        <a:lstStyle/>
        <a:p>
          <a:endParaRPr lang="en-US"/>
        </a:p>
      </dgm:t>
    </dgm:pt>
    <dgm:pt modelId="{FD08EF9D-B69E-4646-8F19-B0F9B8E0815D}">
      <dgm:prSet phldrT="[Text]" custT="1"/>
      <dgm:spPr/>
      <dgm:t>
        <a:bodyPr/>
        <a:lstStyle/>
        <a:p>
          <a:r>
            <a:rPr lang="en-US" sz="1100" dirty="0" smtClean="0">
              <a:latin typeface="Segoe"/>
              <a:cs typeface="Times New Roman" panose="02020603050405020304" pitchFamily="18" charset="0"/>
            </a:rPr>
            <a:t>Robustness against Fluctuations</a:t>
          </a:r>
          <a:endParaRPr lang="en-US" sz="1100" dirty="0">
            <a:latin typeface="Segoe"/>
            <a:cs typeface="Times New Roman" panose="02020603050405020304" pitchFamily="18" charset="0"/>
          </a:endParaRPr>
        </a:p>
      </dgm:t>
    </dgm:pt>
    <dgm:pt modelId="{86B7192E-43C9-41FA-9296-1CE1CE434185}" type="parTrans" cxnId="{2B8994BB-A00B-4CB5-A140-FE940BAE5C43}">
      <dgm:prSet/>
      <dgm:spPr/>
      <dgm:t>
        <a:bodyPr/>
        <a:lstStyle/>
        <a:p>
          <a:endParaRPr lang="en-US"/>
        </a:p>
      </dgm:t>
    </dgm:pt>
    <dgm:pt modelId="{DD842B68-7AC1-432B-9C60-0A3FC3ADE420}" type="sibTrans" cxnId="{2B8994BB-A00B-4CB5-A140-FE940BAE5C43}">
      <dgm:prSet/>
      <dgm:spPr/>
      <dgm:t>
        <a:bodyPr/>
        <a:lstStyle/>
        <a:p>
          <a:endParaRPr lang="en-US"/>
        </a:p>
      </dgm:t>
    </dgm:pt>
    <dgm:pt modelId="{10C50E99-4F8E-43E7-ADAB-2BE6C74CA6A0}">
      <dgm:prSet phldrT="[Text]" custT="1"/>
      <dgm:spPr/>
      <dgm:t>
        <a:bodyPr/>
        <a:lstStyle/>
        <a:p>
          <a:r>
            <a:rPr lang="en-US" sz="1100" dirty="0" smtClean="0">
              <a:latin typeface="Segoe"/>
              <a:cs typeface="Times New Roman" panose="02020603050405020304" pitchFamily="18" charset="0"/>
            </a:rPr>
            <a:t>Circular Range Assumption</a:t>
          </a:r>
          <a:endParaRPr lang="en-US" sz="1100" dirty="0">
            <a:latin typeface="Segoe"/>
            <a:cs typeface="Times New Roman" panose="02020603050405020304" pitchFamily="18" charset="0"/>
          </a:endParaRPr>
        </a:p>
      </dgm:t>
    </dgm:pt>
    <dgm:pt modelId="{804EF6B4-C877-4D84-8F91-A201611EC18A}" type="parTrans" cxnId="{0875F0AB-311D-47ED-AD33-20469D9B5D24}">
      <dgm:prSet/>
      <dgm:spPr/>
      <dgm:t>
        <a:bodyPr/>
        <a:lstStyle/>
        <a:p>
          <a:endParaRPr lang="en-US"/>
        </a:p>
      </dgm:t>
    </dgm:pt>
    <dgm:pt modelId="{78CE3C01-20C2-43ED-9156-357E7B69C27B}" type="sibTrans" cxnId="{0875F0AB-311D-47ED-AD33-20469D9B5D24}">
      <dgm:prSet/>
      <dgm:spPr/>
      <dgm:t>
        <a:bodyPr/>
        <a:lstStyle/>
        <a:p>
          <a:endParaRPr lang="en-US"/>
        </a:p>
      </dgm:t>
    </dgm:pt>
    <dgm:pt modelId="{27C32313-3DCB-40DA-BF08-04292C998761}">
      <dgm:prSet phldrT="[Text]" custT="1"/>
      <dgm:spPr/>
      <dgm:t>
        <a:bodyPr/>
        <a:lstStyle/>
        <a:p>
          <a:r>
            <a:rPr lang="en-US" sz="1100" dirty="0" smtClean="0">
              <a:latin typeface="Segoe"/>
              <a:cs typeface="Times New Roman" panose="02020603050405020304" pitchFamily="18" charset="0"/>
            </a:rPr>
            <a:t>Power-Range Accurate Model</a:t>
          </a:r>
          <a:endParaRPr lang="en-US" sz="1100" dirty="0">
            <a:latin typeface="Segoe"/>
            <a:cs typeface="Times New Roman" panose="02020603050405020304" pitchFamily="18" charset="0"/>
          </a:endParaRPr>
        </a:p>
      </dgm:t>
    </dgm:pt>
    <dgm:pt modelId="{E3944015-021E-42D1-9563-2380FAD834BD}" type="parTrans" cxnId="{05C4CD08-4C5E-43BB-802E-290FD81DCBDB}">
      <dgm:prSet/>
      <dgm:spPr/>
      <dgm:t>
        <a:bodyPr/>
        <a:lstStyle/>
        <a:p>
          <a:endParaRPr lang="en-US"/>
        </a:p>
      </dgm:t>
    </dgm:pt>
    <dgm:pt modelId="{67547B04-5186-482F-888C-087EC64054A8}" type="sibTrans" cxnId="{05C4CD08-4C5E-43BB-802E-290FD81DCBDB}">
      <dgm:prSet/>
      <dgm:spPr/>
      <dgm:t>
        <a:bodyPr/>
        <a:lstStyle/>
        <a:p>
          <a:endParaRPr lang="en-US"/>
        </a:p>
      </dgm:t>
    </dgm:pt>
    <dgm:pt modelId="{B3C970A2-4E7A-4134-9172-8E69718AFBFB}">
      <dgm:prSet phldrT="[Text]" custT="1"/>
      <dgm:spPr/>
      <dgm:t>
        <a:bodyPr/>
        <a:lstStyle/>
        <a:p>
          <a:r>
            <a:rPr lang="en-US" sz="1100" dirty="0" smtClean="0">
              <a:latin typeface="Segoe"/>
              <a:cs typeface="Times New Roman" panose="02020603050405020304" pitchFamily="18" charset="0"/>
            </a:rPr>
            <a:t>Adaptability</a:t>
          </a:r>
          <a:endParaRPr lang="en-US" sz="1100" dirty="0">
            <a:latin typeface="Segoe"/>
            <a:cs typeface="Times New Roman" panose="02020603050405020304" pitchFamily="18" charset="0"/>
          </a:endParaRPr>
        </a:p>
      </dgm:t>
    </dgm:pt>
    <dgm:pt modelId="{3F13E27C-3E84-4F3C-B96A-E854F5305FDB}" type="parTrans" cxnId="{51A54957-641E-45F9-9515-4B9E5D00A1A2}">
      <dgm:prSet/>
      <dgm:spPr/>
      <dgm:t>
        <a:bodyPr/>
        <a:lstStyle/>
        <a:p>
          <a:endParaRPr lang="en-US"/>
        </a:p>
      </dgm:t>
    </dgm:pt>
    <dgm:pt modelId="{40084E37-F359-4F05-9D1B-A6DE15EDD7B3}" type="sibTrans" cxnId="{51A54957-641E-45F9-9515-4B9E5D00A1A2}">
      <dgm:prSet/>
      <dgm:spPr/>
      <dgm:t>
        <a:bodyPr/>
        <a:lstStyle/>
        <a:p>
          <a:endParaRPr lang="en-US"/>
        </a:p>
      </dgm:t>
    </dgm:pt>
    <dgm:pt modelId="{1BAD65BF-1E17-4ECF-8E48-28D3FF67672D}" type="pres">
      <dgm:prSet presAssocID="{C8E6FB6E-E233-41E1-AB30-ED7DFBA55CE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832651-905A-4B07-BE2D-4F18756124DD}" type="pres">
      <dgm:prSet presAssocID="{C1EEC6E6-205A-4F7C-9377-5A2E7D4E5829}" presName="centerShape" presStyleLbl="node0" presStyleIdx="0" presStyleCnt="1" custScaleX="114584" custScaleY="114584"/>
      <dgm:spPr/>
      <dgm:t>
        <a:bodyPr/>
        <a:lstStyle/>
        <a:p>
          <a:endParaRPr lang="en-US"/>
        </a:p>
      </dgm:t>
    </dgm:pt>
    <dgm:pt modelId="{E54A409C-D2DF-4771-9E2D-331F79A16C7D}" type="pres">
      <dgm:prSet presAssocID="{86B7192E-43C9-41FA-9296-1CE1CE434185}" presName="parTrans" presStyleLbl="sibTrans2D1" presStyleIdx="0" presStyleCnt="4"/>
      <dgm:spPr/>
      <dgm:t>
        <a:bodyPr/>
        <a:lstStyle/>
        <a:p>
          <a:endParaRPr lang="en-US"/>
        </a:p>
      </dgm:t>
    </dgm:pt>
    <dgm:pt modelId="{65B94536-7A52-4630-8620-333CBCC92D07}" type="pres">
      <dgm:prSet presAssocID="{86B7192E-43C9-41FA-9296-1CE1CE43418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813741A-8DE9-4D82-BE62-BE2CD0C8326C}" type="pres">
      <dgm:prSet presAssocID="{FD08EF9D-B69E-4646-8F19-B0F9B8E0815D}" presName="node" presStyleLbl="node1" presStyleIdx="0" presStyleCnt="4" custScaleX="102744" custScaleY="10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AB116-DAD0-4B19-8120-86AD841696BC}" type="pres">
      <dgm:prSet presAssocID="{804EF6B4-C877-4D84-8F91-A201611EC18A}" presName="parTrans" presStyleLbl="sibTrans2D1" presStyleIdx="1" presStyleCnt="4"/>
      <dgm:spPr/>
      <dgm:t>
        <a:bodyPr/>
        <a:lstStyle/>
        <a:p>
          <a:endParaRPr lang="en-US"/>
        </a:p>
      </dgm:t>
    </dgm:pt>
    <dgm:pt modelId="{405AACA6-64AB-4417-B04C-C180238B7B88}" type="pres">
      <dgm:prSet presAssocID="{804EF6B4-C877-4D84-8F91-A201611EC18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48D28F3-3B24-4C3A-BBA8-AEB902E57531}" type="pres">
      <dgm:prSet presAssocID="{10C50E99-4F8E-43E7-ADAB-2BE6C74CA6A0}" presName="node" presStyleLbl="node1" presStyleIdx="1" presStyleCnt="4" custScaleX="102744" custScaleY="10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75979-F68D-4B39-B447-B09EB8DC694E}" type="pres">
      <dgm:prSet presAssocID="{E3944015-021E-42D1-9563-2380FAD834B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48355C11-9493-4BFD-B624-DC0BE0DC24D8}" type="pres">
      <dgm:prSet presAssocID="{E3944015-021E-42D1-9563-2380FAD834B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68F30D4-59CB-477D-8FF9-6809BD4582FE}" type="pres">
      <dgm:prSet presAssocID="{27C32313-3DCB-40DA-BF08-04292C998761}" presName="node" presStyleLbl="node1" presStyleIdx="2" presStyleCnt="4" custScaleX="102744" custScaleY="10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0BAA2-AA53-4D03-B107-805B4275BF14}" type="pres">
      <dgm:prSet presAssocID="{3F13E27C-3E84-4F3C-B96A-E854F5305FDB}" presName="parTrans" presStyleLbl="sibTrans2D1" presStyleIdx="3" presStyleCnt="4"/>
      <dgm:spPr/>
      <dgm:t>
        <a:bodyPr/>
        <a:lstStyle/>
        <a:p>
          <a:endParaRPr lang="en-US"/>
        </a:p>
      </dgm:t>
    </dgm:pt>
    <dgm:pt modelId="{967C7DFD-41F8-46B9-A424-1034D05B7638}" type="pres">
      <dgm:prSet presAssocID="{3F13E27C-3E84-4F3C-B96A-E854F5305FD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F2A9BEF2-AD2F-4AED-87E4-B5E6C964EE00}" type="pres">
      <dgm:prSet presAssocID="{B3C970A2-4E7A-4134-9172-8E69718AFBFB}" presName="node" presStyleLbl="node1" presStyleIdx="3" presStyleCnt="4" custScaleX="102744" custScaleY="102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EE1EEC-FD1F-4BCB-BD69-72B98FBB7486}" type="presOf" srcId="{804EF6B4-C877-4D84-8F91-A201611EC18A}" destId="{286AB116-DAD0-4B19-8120-86AD841696BC}" srcOrd="0" destOrd="0" presId="urn:microsoft.com/office/officeart/2005/8/layout/radial5"/>
    <dgm:cxn modelId="{05C4CD08-4C5E-43BB-802E-290FD81DCBDB}" srcId="{C1EEC6E6-205A-4F7C-9377-5A2E7D4E5829}" destId="{27C32313-3DCB-40DA-BF08-04292C998761}" srcOrd="2" destOrd="0" parTransId="{E3944015-021E-42D1-9563-2380FAD834BD}" sibTransId="{67547B04-5186-482F-888C-087EC64054A8}"/>
    <dgm:cxn modelId="{0875F0AB-311D-47ED-AD33-20469D9B5D24}" srcId="{C1EEC6E6-205A-4F7C-9377-5A2E7D4E5829}" destId="{10C50E99-4F8E-43E7-ADAB-2BE6C74CA6A0}" srcOrd="1" destOrd="0" parTransId="{804EF6B4-C877-4D84-8F91-A201611EC18A}" sibTransId="{78CE3C01-20C2-43ED-9156-357E7B69C27B}"/>
    <dgm:cxn modelId="{51A54957-641E-45F9-9515-4B9E5D00A1A2}" srcId="{C1EEC6E6-205A-4F7C-9377-5A2E7D4E5829}" destId="{B3C970A2-4E7A-4134-9172-8E69718AFBFB}" srcOrd="3" destOrd="0" parTransId="{3F13E27C-3E84-4F3C-B96A-E854F5305FDB}" sibTransId="{40084E37-F359-4F05-9D1B-A6DE15EDD7B3}"/>
    <dgm:cxn modelId="{F242F273-8BFA-426E-90F2-05549D216FBD}" type="presOf" srcId="{804EF6B4-C877-4D84-8F91-A201611EC18A}" destId="{405AACA6-64AB-4417-B04C-C180238B7B88}" srcOrd="1" destOrd="0" presId="urn:microsoft.com/office/officeart/2005/8/layout/radial5"/>
    <dgm:cxn modelId="{31927501-C4AC-43DE-AD60-3A9728CDE338}" srcId="{C8E6FB6E-E233-41E1-AB30-ED7DFBA55CE7}" destId="{C1EEC6E6-205A-4F7C-9377-5A2E7D4E5829}" srcOrd="0" destOrd="0" parTransId="{995D5D35-C028-478B-BB18-5BB47436CDD5}" sibTransId="{45061755-B591-4BE2-A835-B098B173ED19}"/>
    <dgm:cxn modelId="{2B8994BB-A00B-4CB5-A140-FE940BAE5C43}" srcId="{C1EEC6E6-205A-4F7C-9377-5A2E7D4E5829}" destId="{FD08EF9D-B69E-4646-8F19-B0F9B8E0815D}" srcOrd="0" destOrd="0" parTransId="{86B7192E-43C9-41FA-9296-1CE1CE434185}" sibTransId="{DD842B68-7AC1-432B-9C60-0A3FC3ADE420}"/>
    <dgm:cxn modelId="{01D8DE25-DED2-4B59-BDA3-ACD181E48FA8}" type="presOf" srcId="{C8E6FB6E-E233-41E1-AB30-ED7DFBA55CE7}" destId="{1BAD65BF-1E17-4ECF-8E48-28D3FF67672D}" srcOrd="0" destOrd="0" presId="urn:microsoft.com/office/officeart/2005/8/layout/radial5"/>
    <dgm:cxn modelId="{1EDFAD8A-90BA-449F-8063-B534794000FE}" type="presOf" srcId="{27C32313-3DCB-40DA-BF08-04292C998761}" destId="{068F30D4-59CB-477D-8FF9-6809BD4582FE}" srcOrd="0" destOrd="0" presId="urn:microsoft.com/office/officeart/2005/8/layout/radial5"/>
    <dgm:cxn modelId="{145A8415-A9FB-4599-92F3-9F35418E493D}" type="presOf" srcId="{FD08EF9D-B69E-4646-8F19-B0F9B8E0815D}" destId="{0813741A-8DE9-4D82-BE62-BE2CD0C8326C}" srcOrd="0" destOrd="0" presId="urn:microsoft.com/office/officeart/2005/8/layout/radial5"/>
    <dgm:cxn modelId="{B7A5D734-3593-418B-90E2-29D06AF739C0}" type="presOf" srcId="{E3944015-021E-42D1-9563-2380FAD834BD}" destId="{B5B75979-F68D-4B39-B447-B09EB8DC694E}" srcOrd="0" destOrd="0" presId="urn:microsoft.com/office/officeart/2005/8/layout/radial5"/>
    <dgm:cxn modelId="{EEDB22E0-3689-4854-9277-7D7C5B8D24BD}" type="presOf" srcId="{E3944015-021E-42D1-9563-2380FAD834BD}" destId="{48355C11-9493-4BFD-B624-DC0BE0DC24D8}" srcOrd="1" destOrd="0" presId="urn:microsoft.com/office/officeart/2005/8/layout/radial5"/>
    <dgm:cxn modelId="{1E09237E-8B85-41A8-9023-EDB90BC69C4F}" type="presOf" srcId="{3F13E27C-3E84-4F3C-B96A-E854F5305FDB}" destId="{967C7DFD-41F8-46B9-A424-1034D05B7638}" srcOrd="1" destOrd="0" presId="urn:microsoft.com/office/officeart/2005/8/layout/radial5"/>
    <dgm:cxn modelId="{DF1CBBCD-8B9B-43B2-817F-6A439C185587}" type="presOf" srcId="{B3C970A2-4E7A-4134-9172-8E69718AFBFB}" destId="{F2A9BEF2-AD2F-4AED-87E4-B5E6C964EE00}" srcOrd="0" destOrd="0" presId="urn:microsoft.com/office/officeart/2005/8/layout/radial5"/>
    <dgm:cxn modelId="{857182E9-49DC-4B42-AC51-331CD0D776A0}" type="presOf" srcId="{C1EEC6E6-205A-4F7C-9377-5A2E7D4E5829}" destId="{E0832651-905A-4B07-BE2D-4F18756124DD}" srcOrd="0" destOrd="0" presId="urn:microsoft.com/office/officeart/2005/8/layout/radial5"/>
    <dgm:cxn modelId="{45EC897F-AC1A-4AD1-A947-0FCF8095060A}" type="presOf" srcId="{10C50E99-4F8E-43E7-ADAB-2BE6C74CA6A0}" destId="{C48D28F3-3B24-4C3A-BBA8-AEB902E57531}" srcOrd="0" destOrd="0" presId="urn:microsoft.com/office/officeart/2005/8/layout/radial5"/>
    <dgm:cxn modelId="{2A28F2EC-423C-4700-A412-E7B4722D194C}" type="presOf" srcId="{86B7192E-43C9-41FA-9296-1CE1CE434185}" destId="{E54A409C-D2DF-4771-9E2D-331F79A16C7D}" srcOrd="0" destOrd="0" presId="urn:microsoft.com/office/officeart/2005/8/layout/radial5"/>
    <dgm:cxn modelId="{7D491F98-2DFF-447C-AAEA-71B773AB9361}" type="presOf" srcId="{3F13E27C-3E84-4F3C-B96A-E854F5305FDB}" destId="{E060BAA2-AA53-4D03-B107-805B4275BF14}" srcOrd="0" destOrd="0" presId="urn:microsoft.com/office/officeart/2005/8/layout/radial5"/>
    <dgm:cxn modelId="{00257C17-9CA3-4C67-9AF3-150890DD919A}" type="presOf" srcId="{86B7192E-43C9-41FA-9296-1CE1CE434185}" destId="{65B94536-7A52-4630-8620-333CBCC92D07}" srcOrd="1" destOrd="0" presId="urn:microsoft.com/office/officeart/2005/8/layout/radial5"/>
    <dgm:cxn modelId="{C4686BE5-8BBF-4753-A0CE-351F15779C15}" type="presParOf" srcId="{1BAD65BF-1E17-4ECF-8E48-28D3FF67672D}" destId="{E0832651-905A-4B07-BE2D-4F18756124DD}" srcOrd="0" destOrd="0" presId="urn:microsoft.com/office/officeart/2005/8/layout/radial5"/>
    <dgm:cxn modelId="{5EB19B60-A7A1-414A-A2F3-5B1C4011C6D8}" type="presParOf" srcId="{1BAD65BF-1E17-4ECF-8E48-28D3FF67672D}" destId="{E54A409C-D2DF-4771-9E2D-331F79A16C7D}" srcOrd="1" destOrd="0" presId="urn:microsoft.com/office/officeart/2005/8/layout/radial5"/>
    <dgm:cxn modelId="{94B36926-E27D-42A9-872B-3F7F2ADC29A7}" type="presParOf" srcId="{E54A409C-D2DF-4771-9E2D-331F79A16C7D}" destId="{65B94536-7A52-4630-8620-333CBCC92D07}" srcOrd="0" destOrd="0" presId="urn:microsoft.com/office/officeart/2005/8/layout/radial5"/>
    <dgm:cxn modelId="{6496399A-DB97-448A-B98B-41A2BDE2EAAB}" type="presParOf" srcId="{1BAD65BF-1E17-4ECF-8E48-28D3FF67672D}" destId="{0813741A-8DE9-4D82-BE62-BE2CD0C8326C}" srcOrd="2" destOrd="0" presId="urn:microsoft.com/office/officeart/2005/8/layout/radial5"/>
    <dgm:cxn modelId="{5165F924-9A81-49B5-8C58-28CADF537586}" type="presParOf" srcId="{1BAD65BF-1E17-4ECF-8E48-28D3FF67672D}" destId="{286AB116-DAD0-4B19-8120-86AD841696BC}" srcOrd="3" destOrd="0" presId="urn:microsoft.com/office/officeart/2005/8/layout/radial5"/>
    <dgm:cxn modelId="{628D9142-D9F7-42AF-933D-07A0656F2245}" type="presParOf" srcId="{286AB116-DAD0-4B19-8120-86AD841696BC}" destId="{405AACA6-64AB-4417-B04C-C180238B7B88}" srcOrd="0" destOrd="0" presId="urn:microsoft.com/office/officeart/2005/8/layout/radial5"/>
    <dgm:cxn modelId="{AFE931B4-4589-4DF2-85A1-0C23AA902A4B}" type="presParOf" srcId="{1BAD65BF-1E17-4ECF-8E48-28D3FF67672D}" destId="{C48D28F3-3B24-4C3A-BBA8-AEB902E57531}" srcOrd="4" destOrd="0" presId="urn:microsoft.com/office/officeart/2005/8/layout/radial5"/>
    <dgm:cxn modelId="{3D1B932B-DE19-4F9D-A1EC-6E42F41E0DA7}" type="presParOf" srcId="{1BAD65BF-1E17-4ECF-8E48-28D3FF67672D}" destId="{B5B75979-F68D-4B39-B447-B09EB8DC694E}" srcOrd="5" destOrd="0" presId="urn:microsoft.com/office/officeart/2005/8/layout/radial5"/>
    <dgm:cxn modelId="{1B592B43-1677-44C3-942D-FC29C1BA805C}" type="presParOf" srcId="{B5B75979-F68D-4B39-B447-B09EB8DC694E}" destId="{48355C11-9493-4BFD-B624-DC0BE0DC24D8}" srcOrd="0" destOrd="0" presId="urn:microsoft.com/office/officeart/2005/8/layout/radial5"/>
    <dgm:cxn modelId="{D99EE9B3-D914-4B08-82DD-677599C13A01}" type="presParOf" srcId="{1BAD65BF-1E17-4ECF-8E48-28D3FF67672D}" destId="{068F30D4-59CB-477D-8FF9-6809BD4582FE}" srcOrd="6" destOrd="0" presId="urn:microsoft.com/office/officeart/2005/8/layout/radial5"/>
    <dgm:cxn modelId="{0A78239C-2BC2-454C-995F-B13402301635}" type="presParOf" srcId="{1BAD65BF-1E17-4ECF-8E48-28D3FF67672D}" destId="{E060BAA2-AA53-4D03-B107-805B4275BF14}" srcOrd="7" destOrd="0" presId="urn:microsoft.com/office/officeart/2005/8/layout/radial5"/>
    <dgm:cxn modelId="{254B829D-1488-4BDA-8193-CDF2F55FDC91}" type="presParOf" srcId="{E060BAA2-AA53-4D03-B107-805B4275BF14}" destId="{967C7DFD-41F8-46B9-A424-1034D05B7638}" srcOrd="0" destOrd="0" presId="urn:microsoft.com/office/officeart/2005/8/layout/radial5"/>
    <dgm:cxn modelId="{6810A600-57A9-4508-91CF-33095672218F}" type="presParOf" srcId="{1BAD65BF-1E17-4ECF-8E48-28D3FF67672D}" destId="{F2A9BEF2-AD2F-4AED-87E4-B5E6C964EE0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7875E75-4CE4-48B3-8B9A-0FD8B5F650B8}" type="doc">
      <dgm:prSet loTypeId="urn:microsoft.com/office/officeart/2005/8/layout/funnel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C83D4F8-D4A3-4760-BE19-7D9A717933CF}">
      <dgm:prSet phldrT="[Text]"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Received Power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46D943-CEDE-4786-B2BF-794C75F1A8BF}" type="parTrans" cxnId="{8C45719C-D926-4EC7-BD2D-B0E0CE52E5E4}">
      <dgm:prSet/>
      <dgm:spPr/>
      <dgm:t>
        <a:bodyPr/>
        <a:lstStyle/>
        <a:p>
          <a:endParaRPr lang="en-US"/>
        </a:p>
      </dgm:t>
    </dgm:pt>
    <dgm:pt modelId="{CFA9267C-2E96-4F0B-9FCD-74932FFAC09C}" type="sibTrans" cxnId="{8C45719C-D926-4EC7-BD2D-B0E0CE52E5E4}">
      <dgm:prSet/>
      <dgm:spPr/>
      <dgm:t>
        <a:bodyPr/>
        <a:lstStyle/>
        <a:p>
          <a:endParaRPr lang="en-US"/>
        </a:p>
      </dgm:t>
    </dgm:pt>
    <dgm:pt modelId="{623A5778-34C3-4C32-B40B-8E28F89EC1ED}">
      <dgm:prSet phldrT="[Text]"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Transmitted Power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3E42A6-707B-43DE-8D01-2D8716BE3439}" type="parTrans" cxnId="{3EB4BF22-3DAC-43E0-A74E-A5A2B086D8E6}">
      <dgm:prSet/>
      <dgm:spPr/>
      <dgm:t>
        <a:bodyPr/>
        <a:lstStyle/>
        <a:p>
          <a:endParaRPr lang="en-US"/>
        </a:p>
      </dgm:t>
    </dgm:pt>
    <dgm:pt modelId="{56B6C496-CA03-42C2-A4CA-9504C09B12D4}" type="sibTrans" cxnId="{3EB4BF22-3DAC-43E0-A74E-A5A2B086D8E6}">
      <dgm:prSet/>
      <dgm:spPr/>
      <dgm:t>
        <a:bodyPr/>
        <a:lstStyle/>
        <a:p>
          <a:endParaRPr lang="en-US"/>
        </a:p>
      </dgm:t>
    </dgm:pt>
    <dgm:pt modelId="{0D3764AC-6533-4842-AE14-DDD1A780C483}">
      <dgm:prSet phldrT="[Text]"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Estimated Model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03975E-7427-43E3-93AD-36947F37071E}" type="parTrans" cxnId="{A1B4B443-2B2E-4BC6-8CB8-C15AA99317E7}">
      <dgm:prSet/>
      <dgm:spPr/>
      <dgm:t>
        <a:bodyPr/>
        <a:lstStyle/>
        <a:p>
          <a:endParaRPr lang="en-US"/>
        </a:p>
      </dgm:t>
    </dgm:pt>
    <dgm:pt modelId="{1F04D3CA-92CF-4AF8-A04F-B6C58D2E33F1}" type="sibTrans" cxnId="{A1B4B443-2B2E-4BC6-8CB8-C15AA99317E7}">
      <dgm:prSet/>
      <dgm:spPr/>
      <dgm:t>
        <a:bodyPr/>
        <a:lstStyle/>
        <a:p>
          <a:endParaRPr lang="en-US"/>
        </a:p>
      </dgm:t>
    </dgm:pt>
    <dgm:pt modelId="{6E7BCC49-9127-4B58-BEDF-CC3149061C06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Estimated Ranges for each Range Interval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2B5F09-B371-464F-ADFC-50F90EF70F6B}" type="parTrans" cxnId="{ECFD2A7A-F6AE-4EEE-8070-2C6B1F037915}">
      <dgm:prSet/>
      <dgm:spPr/>
      <dgm:t>
        <a:bodyPr/>
        <a:lstStyle/>
        <a:p>
          <a:endParaRPr lang="en-US"/>
        </a:p>
      </dgm:t>
    </dgm:pt>
    <dgm:pt modelId="{5E56F325-823E-493E-A003-8F83592657F5}" type="sibTrans" cxnId="{ECFD2A7A-F6AE-4EEE-8070-2C6B1F037915}">
      <dgm:prSet/>
      <dgm:spPr/>
      <dgm:t>
        <a:bodyPr/>
        <a:lstStyle/>
        <a:p>
          <a:endParaRPr lang="en-US"/>
        </a:p>
      </dgm:t>
    </dgm:pt>
    <dgm:pt modelId="{57EFBA70-16D3-450A-9296-B8454DB34C25}" type="pres">
      <dgm:prSet presAssocID="{B7875E75-4CE4-48B3-8B9A-0FD8B5F650B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823096-9D94-4454-A21D-3A08ED983ED8}" type="pres">
      <dgm:prSet presAssocID="{B7875E75-4CE4-48B3-8B9A-0FD8B5F650B8}" presName="ellipse" presStyleLbl="trBgShp" presStyleIdx="0" presStyleCnt="1"/>
      <dgm:spPr/>
    </dgm:pt>
    <dgm:pt modelId="{7DE14D2C-DC9E-4AED-9076-F2993EC69A32}" type="pres">
      <dgm:prSet presAssocID="{B7875E75-4CE4-48B3-8B9A-0FD8B5F650B8}" presName="arrow1" presStyleLbl="fgShp" presStyleIdx="0" presStyleCnt="1"/>
      <dgm:spPr/>
    </dgm:pt>
    <dgm:pt modelId="{9231C66E-7CAA-4BCB-9C5E-9967D1852A3B}" type="pres">
      <dgm:prSet presAssocID="{B7875E75-4CE4-48B3-8B9A-0FD8B5F650B8}" presName="rectangle" presStyleLbl="revTx" presStyleIdx="0" presStyleCnt="1" custScaleX="140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60FAB-9DDA-4B61-9F09-8F0168068862}" type="pres">
      <dgm:prSet presAssocID="{623A5778-34C3-4C32-B40B-8E28F89EC1E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320E0-8A32-46DB-8A1D-67A6203723A4}" type="pres">
      <dgm:prSet presAssocID="{0D3764AC-6533-4842-AE14-DDD1A780C48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B3F76-73F9-43CB-A9B8-5D907ACB37D1}" type="pres">
      <dgm:prSet presAssocID="{6E7BCC49-9127-4B58-BEDF-CC3149061C0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80E4-8421-428A-A183-EC2E872BDE8D}" type="pres">
      <dgm:prSet presAssocID="{B7875E75-4CE4-48B3-8B9A-0FD8B5F650B8}" presName="funnel" presStyleLbl="trAlignAcc1" presStyleIdx="0" presStyleCnt="1"/>
      <dgm:spPr/>
    </dgm:pt>
  </dgm:ptLst>
  <dgm:cxnLst>
    <dgm:cxn modelId="{A32A6FC0-571F-466B-9988-6A5212FC4F2A}" type="presOf" srcId="{623A5778-34C3-4C32-B40B-8E28F89EC1ED}" destId="{2CD320E0-8A32-46DB-8A1D-67A6203723A4}" srcOrd="0" destOrd="0" presId="urn:microsoft.com/office/officeart/2005/8/layout/funnel1"/>
    <dgm:cxn modelId="{3EB4BF22-3DAC-43E0-A74E-A5A2B086D8E6}" srcId="{B7875E75-4CE4-48B3-8B9A-0FD8B5F650B8}" destId="{623A5778-34C3-4C32-B40B-8E28F89EC1ED}" srcOrd="1" destOrd="0" parTransId="{EC3E42A6-707B-43DE-8D01-2D8716BE3439}" sibTransId="{56B6C496-CA03-42C2-A4CA-9504C09B12D4}"/>
    <dgm:cxn modelId="{A1B4B443-2B2E-4BC6-8CB8-C15AA99317E7}" srcId="{B7875E75-4CE4-48B3-8B9A-0FD8B5F650B8}" destId="{0D3764AC-6533-4842-AE14-DDD1A780C483}" srcOrd="2" destOrd="0" parTransId="{5F03975E-7427-43E3-93AD-36947F37071E}" sibTransId="{1F04D3CA-92CF-4AF8-A04F-B6C58D2E33F1}"/>
    <dgm:cxn modelId="{BC1A5183-2421-47D0-985A-8BB1F4290ED6}" type="presOf" srcId="{6E7BCC49-9127-4B58-BEDF-CC3149061C06}" destId="{9231C66E-7CAA-4BCB-9C5E-9967D1852A3B}" srcOrd="0" destOrd="0" presId="urn:microsoft.com/office/officeart/2005/8/layout/funnel1"/>
    <dgm:cxn modelId="{5AF3DD5E-330F-4ED2-85DA-59DC69F63221}" type="presOf" srcId="{B7875E75-4CE4-48B3-8B9A-0FD8B5F650B8}" destId="{57EFBA70-16D3-450A-9296-B8454DB34C25}" srcOrd="0" destOrd="0" presId="urn:microsoft.com/office/officeart/2005/8/layout/funnel1"/>
    <dgm:cxn modelId="{28920042-3931-4D2C-95B2-546941CDCCEB}" type="presOf" srcId="{BC83D4F8-D4A3-4760-BE19-7D9A717933CF}" destId="{0C0B3F76-73F9-43CB-A9B8-5D907ACB37D1}" srcOrd="0" destOrd="0" presId="urn:microsoft.com/office/officeart/2005/8/layout/funnel1"/>
    <dgm:cxn modelId="{ECFD2A7A-F6AE-4EEE-8070-2C6B1F037915}" srcId="{B7875E75-4CE4-48B3-8B9A-0FD8B5F650B8}" destId="{6E7BCC49-9127-4B58-BEDF-CC3149061C06}" srcOrd="3" destOrd="0" parTransId="{1C2B5F09-B371-464F-ADFC-50F90EF70F6B}" sibTransId="{5E56F325-823E-493E-A003-8F83592657F5}"/>
    <dgm:cxn modelId="{1E4A8AB2-8962-49E4-AF23-76ECD9EC41C5}" type="presOf" srcId="{0D3764AC-6533-4842-AE14-DDD1A780C483}" destId="{D7760FAB-9DDA-4B61-9F09-8F0168068862}" srcOrd="0" destOrd="0" presId="urn:microsoft.com/office/officeart/2005/8/layout/funnel1"/>
    <dgm:cxn modelId="{8C45719C-D926-4EC7-BD2D-B0E0CE52E5E4}" srcId="{B7875E75-4CE4-48B3-8B9A-0FD8B5F650B8}" destId="{BC83D4F8-D4A3-4760-BE19-7D9A717933CF}" srcOrd="0" destOrd="0" parTransId="{8546D943-CEDE-4786-B2BF-794C75F1A8BF}" sibTransId="{CFA9267C-2E96-4F0B-9FCD-74932FFAC09C}"/>
    <dgm:cxn modelId="{2A753DE1-DB89-45A3-B9E0-8211EF62B6C7}" type="presParOf" srcId="{57EFBA70-16D3-450A-9296-B8454DB34C25}" destId="{D5823096-9D94-4454-A21D-3A08ED983ED8}" srcOrd="0" destOrd="0" presId="urn:microsoft.com/office/officeart/2005/8/layout/funnel1"/>
    <dgm:cxn modelId="{2035114F-7D78-4072-BD5D-BFFA070DB90D}" type="presParOf" srcId="{57EFBA70-16D3-450A-9296-B8454DB34C25}" destId="{7DE14D2C-DC9E-4AED-9076-F2993EC69A32}" srcOrd="1" destOrd="0" presId="urn:microsoft.com/office/officeart/2005/8/layout/funnel1"/>
    <dgm:cxn modelId="{C841032D-0F20-4727-929B-B8CB1889C2F3}" type="presParOf" srcId="{57EFBA70-16D3-450A-9296-B8454DB34C25}" destId="{9231C66E-7CAA-4BCB-9C5E-9967D1852A3B}" srcOrd="2" destOrd="0" presId="urn:microsoft.com/office/officeart/2005/8/layout/funnel1"/>
    <dgm:cxn modelId="{7E41E46E-7D78-4930-AA0B-1A82E9C092F4}" type="presParOf" srcId="{57EFBA70-16D3-450A-9296-B8454DB34C25}" destId="{D7760FAB-9DDA-4B61-9F09-8F0168068862}" srcOrd="3" destOrd="0" presId="urn:microsoft.com/office/officeart/2005/8/layout/funnel1"/>
    <dgm:cxn modelId="{FCD75AFD-9044-4362-B90C-A749880BE307}" type="presParOf" srcId="{57EFBA70-16D3-450A-9296-B8454DB34C25}" destId="{2CD320E0-8A32-46DB-8A1D-67A6203723A4}" srcOrd="4" destOrd="0" presId="urn:microsoft.com/office/officeart/2005/8/layout/funnel1"/>
    <dgm:cxn modelId="{87DB8B70-7B62-4C3C-BF24-1A74883AD68F}" type="presParOf" srcId="{57EFBA70-16D3-450A-9296-B8454DB34C25}" destId="{0C0B3F76-73F9-43CB-A9B8-5D907ACB37D1}" srcOrd="5" destOrd="0" presId="urn:microsoft.com/office/officeart/2005/8/layout/funnel1"/>
    <dgm:cxn modelId="{2F996201-4490-4CEC-86D7-55979A0F88D8}" type="presParOf" srcId="{57EFBA70-16D3-450A-9296-B8454DB34C25}" destId="{E09C80E4-8421-428A-A183-EC2E872BDE8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CA3F22-ADEE-4C08-95CE-EF477B75399F}" type="doc">
      <dgm:prSet loTypeId="urn:diagrams.loki3.com/VaryingWidthList+Icon" loCatId="list" qsTypeId="urn:microsoft.com/office/officeart/2005/8/quickstyle/simple5" qsCatId="simple" csTypeId="urn:microsoft.com/office/officeart/2005/8/colors/colorful2" csCatId="colorful" phldr="1"/>
      <dgm:spPr/>
    </dgm:pt>
    <dgm:pt modelId="{8E751B2E-2DDA-4C56-B9DA-C80363259623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Free Space Model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6FFF9D37-654B-4C8B-8A6D-E48CD55D96B9}" type="parTrans" cxnId="{918C245D-357B-4A78-B396-C11DDE9261EE}">
      <dgm:prSet/>
      <dgm:spPr/>
      <dgm:t>
        <a:bodyPr/>
        <a:lstStyle/>
        <a:p>
          <a:endParaRPr lang="en-US"/>
        </a:p>
      </dgm:t>
    </dgm:pt>
    <dgm:pt modelId="{02D1C84E-2B47-4FEB-A8C2-3D8620C31B4D}" type="sibTrans" cxnId="{918C245D-357B-4A78-B396-C11DDE9261EE}">
      <dgm:prSet/>
      <dgm:spPr/>
      <dgm:t>
        <a:bodyPr/>
        <a:lstStyle/>
        <a:p>
          <a:endParaRPr lang="en-US"/>
        </a:p>
      </dgm:t>
    </dgm:pt>
    <dgm:pt modelId="{1ACC3720-211A-4E4F-8438-A30B9A5500B5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Two-Ray Ground Model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9A2EE685-A04E-4A70-907A-D11A65F97F47}" type="parTrans" cxnId="{B660FAEF-0F61-4E14-B958-428256443AF7}">
      <dgm:prSet/>
      <dgm:spPr/>
      <dgm:t>
        <a:bodyPr/>
        <a:lstStyle/>
        <a:p>
          <a:endParaRPr lang="en-US"/>
        </a:p>
      </dgm:t>
    </dgm:pt>
    <dgm:pt modelId="{BC9BD320-3705-4D41-9234-6DB87311E8B1}" type="sibTrans" cxnId="{B660FAEF-0F61-4E14-B958-428256443AF7}">
      <dgm:prSet/>
      <dgm:spPr/>
      <dgm:t>
        <a:bodyPr/>
        <a:lstStyle/>
        <a:p>
          <a:endParaRPr lang="en-US"/>
        </a:p>
      </dgm:t>
    </dgm:pt>
    <dgm:pt modelId="{3CEBDBD9-CE39-4E59-92B9-F57E358F3102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Log-Normal Shadowing Model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7CCDE3AE-298F-4536-BA9D-15021AB3FE4C}" type="parTrans" cxnId="{63ED7F87-E6C4-40F1-8526-E5382C8F3D2D}">
      <dgm:prSet/>
      <dgm:spPr/>
      <dgm:t>
        <a:bodyPr/>
        <a:lstStyle/>
        <a:p>
          <a:endParaRPr lang="en-US"/>
        </a:p>
      </dgm:t>
    </dgm:pt>
    <dgm:pt modelId="{A7CE5916-19A4-4D15-8742-AB566B85920F}" type="sibTrans" cxnId="{63ED7F87-E6C4-40F1-8526-E5382C8F3D2D}">
      <dgm:prSet/>
      <dgm:spPr/>
      <dgm:t>
        <a:bodyPr/>
        <a:lstStyle/>
        <a:p>
          <a:endParaRPr lang="en-US"/>
        </a:p>
      </dgm:t>
    </dgm:pt>
    <dgm:pt modelId="{5846203C-13BB-4697-B6C5-33D8146DEEF0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PALA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9D6845D7-0B49-46F5-B6A9-BDB6D87B74BF}" type="parTrans" cxnId="{9271B84C-1D7A-4A1E-8899-3AD3B219DBF0}">
      <dgm:prSet/>
      <dgm:spPr/>
      <dgm:t>
        <a:bodyPr/>
        <a:lstStyle/>
        <a:p>
          <a:endParaRPr lang="en-US"/>
        </a:p>
      </dgm:t>
    </dgm:pt>
    <dgm:pt modelId="{6F82F922-061D-4F17-B761-D9511B3D4621}" type="sibTrans" cxnId="{9271B84C-1D7A-4A1E-8899-3AD3B219DBF0}">
      <dgm:prSet/>
      <dgm:spPr/>
      <dgm:t>
        <a:bodyPr/>
        <a:lstStyle/>
        <a:p>
          <a:endParaRPr lang="en-US"/>
        </a:p>
      </dgm:t>
    </dgm:pt>
    <dgm:pt modelId="{529040D6-AD8C-4CF3-8F16-C37B0845EA39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Model Parameters Averaging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228048A2-CBA9-423A-BAFB-99CF0E248F25}" type="parTrans" cxnId="{3C789ADD-AD24-4235-B690-D45F65ACF6E6}">
      <dgm:prSet/>
      <dgm:spPr/>
      <dgm:t>
        <a:bodyPr/>
        <a:lstStyle/>
        <a:p>
          <a:endParaRPr lang="en-US"/>
        </a:p>
      </dgm:t>
    </dgm:pt>
    <dgm:pt modelId="{841F2B94-DE46-4291-8288-85784F7914FB}" type="sibTrans" cxnId="{3C789ADD-AD24-4235-B690-D45F65ACF6E6}">
      <dgm:prSet/>
      <dgm:spPr/>
      <dgm:t>
        <a:bodyPr/>
        <a:lstStyle/>
        <a:p>
          <a:endParaRPr lang="en-US"/>
        </a:p>
      </dgm:t>
    </dgm:pt>
    <dgm:pt modelId="{C449AD6D-FDC4-4D5B-A267-085B7FEE152E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Adaptive Parameter Estimation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93B975C3-C9B6-49AD-B468-71AB5825C893}" type="parTrans" cxnId="{F6A16D9A-2973-4505-A9FB-A321A74F17D2}">
      <dgm:prSet/>
      <dgm:spPr/>
      <dgm:t>
        <a:bodyPr/>
        <a:lstStyle/>
        <a:p>
          <a:endParaRPr lang="en-US"/>
        </a:p>
      </dgm:t>
    </dgm:pt>
    <dgm:pt modelId="{BCAC9A81-E34C-4CFB-ABD8-8F29A8A6FDC3}" type="sibTrans" cxnId="{F6A16D9A-2973-4505-A9FB-A321A74F17D2}">
      <dgm:prSet/>
      <dgm:spPr/>
      <dgm:t>
        <a:bodyPr/>
        <a:lstStyle/>
        <a:p>
          <a:endParaRPr lang="en-US"/>
        </a:p>
      </dgm:t>
    </dgm:pt>
    <dgm:pt modelId="{C363275A-10C0-47A5-BD7B-318A128B68AA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Curve Fitting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63E9622A-634A-48B7-AFD9-2AD6F8690408}" type="parTrans" cxnId="{A3384E02-BE9A-4C9B-961B-A4B74DA79819}">
      <dgm:prSet/>
      <dgm:spPr/>
      <dgm:t>
        <a:bodyPr/>
        <a:lstStyle/>
        <a:p>
          <a:endParaRPr lang="en-US"/>
        </a:p>
      </dgm:t>
    </dgm:pt>
    <dgm:pt modelId="{49E7792F-4925-4272-BB61-B2D3420544CC}" type="sibTrans" cxnId="{A3384E02-BE9A-4C9B-961B-A4B74DA79819}">
      <dgm:prSet/>
      <dgm:spPr/>
      <dgm:t>
        <a:bodyPr/>
        <a:lstStyle/>
        <a:p>
          <a:endParaRPr lang="en-US"/>
        </a:p>
      </dgm:t>
    </dgm:pt>
    <dgm:pt modelId="{E7A671F8-3215-4FD5-A2FC-BD7F8C628756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RF-Map Producing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C2C36045-8039-470B-B30E-92150AB156F8}" type="parTrans" cxnId="{1CF534AD-4467-4F1F-8E98-FE942F4C864F}">
      <dgm:prSet/>
      <dgm:spPr/>
      <dgm:t>
        <a:bodyPr/>
        <a:lstStyle/>
        <a:p>
          <a:endParaRPr lang="en-US"/>
        </a:p>
      </dgm:t>
    </dgm:pt>
    <dgm:pt modelId="{E7AB021C-88D1-4A7F-AB58-972A43F24A87}" type="sibTrans" cxnId="{1CF534AD-4467-4F1F-8E98-FE942F4C864F}">
      <dgm:prSet/>
      <dgm:spPr/>
      <dgm:t>
        <a:bodyPr/>
        <a:lstStyle/>
        <a:p>
          <a:endParaRPr lang="en-US"/>
        </a:p>
      </dgm:t>
    </dgm:pt>
    <dgm:pt modelId="{96BE42A0-7094-43F1-BEDC-6D97C0B1CB54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Neural Networks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F79C782B-41FD-4A85-98C5-E9C7EB0D00BD}" type="parTrans" cxnId="{5462912B-996C-4824-A057-E4D60F128111}">
      <dgm:prSet/>
      <dgm:spPr/>
      <dgm:t>
        <a:bodyPr/>
        <a:lstStyle/>
        <a:p>
          <a:endParaRPr lang="en-US"/>
        </a:p>
      </dgm:t>
    </dgm:pt>
    <dgm:pt modelId="{10C6DAF3-F87D-45CB-A607-22DF5125C9D4}" type="sibTrans" cxnId="{5462912B-996C-4824-A057-E4D60F128111}">
      <dgm:prSet/>
      <dgm:spPr/>
      <dgm:t>
        <a:bodyPr/>
        <a:lstStyle/>
        <a:p>
          <a:endParaRPr lang="en-US"/>
        </a:p>
      </dgm:t>
    </dgm:pt>
    <dgm:pt modelId="{A0225E88-D3C5-48BD-9215-71B179DF5BBC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LBOA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6E54C35C-B703-4459-B008-05D68B1D058E}" type="parTrans" cxnId="{741A7EBB-8126-4BB8-ABE7-294D2E5B0EB2}">
      <dgm:prSet/>
      <dgm:spPr/>
      <dgm:t>
        <a:bodyPr/>
        <a:lstStyle/>
        <a:p>
          <a:endParaRPr lang="en-US"/>
        </a:p>
      </dgm:t>
    </dgm:pt>
    <dgm:pt modelId="{81460702-0EA8-417B-A418-FC879744F5A4}" type="sibTrans" cxnId="{741A7EBB-8126-4BB8-ABE7-294D2E5B0EB2}">
      <dgm:prSet/>
      <dgm:spPr/>
      <dgm:t>
        <a:bodyPr/>
        <a:lstStyle/>
        <a:p>
          <a:endParaRPr lang="en-US"/>
        </a:p>
      </dgm:t>
    </dgm:pt>
    <dgm:pt modelId="{14BD031B-981D-41F0-AE4C-237C3D79CB2E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SVR</a:t>
          </a:r>
        </a:p>
      </dgm:t>
    </dgm:pt>
    <dgm:pt modelId="{3B991081-D671-4605-9C2C-77EC487CB259}" type="parTrans" cxnId="{7FFB46FA-B3DF-492E-BC80-2B9DC8D1AAEC}">
      <dgm:prSet/>
      <dgm:spPr/>
      <dgm:t>
        <a:bodyPr/>
        <a:lstStyle/>
        <a:p>
          <a:endParaRPr lang="en-US"/>
        </a:p>
      </dgm:t>
    </dgm:pt>
    <dgm:pt modelId="{010CBF8F-4FCA-4AB7-8601-AC2AAABB9325}" type="sibTrans" cxnId="{7FFB46FA-B3DF-492E-BC80-2B9DC8D1AAEC}">
      <dgm:prSet/>
      <dgm:spPr/>
      <dgm:t>
        <a:bodyPr/>
        <a:lstStyle/>
        <a:p>
          <a:endParaRPr lang="en-US"/>
        </a:p>
      </dgm:t>
    </dgm:pt>
    <dgm:pt modelId="{EA7DDAC5-D4BB-4EAA-A425-8235E439585C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Fuzzy Method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9E3485AB-FA6B-4410-9E07-1BC63752B879}" type="parTrans" cxnId="{2007C35E-9034-4699-833F-EB73660CFE0C}">
      <dgm:prSet/>
      <dgm:spPr/>
      <dgm:t>
        <a:bodyPr/>
        <a:lstStyle/>
        <a:p>
          <a:endParaRPr lang="en-US"/>
        </a:p>
      </dgm:t>
    </dgm:pt>
    <dgm:pt modelId="{6AEAB387-5054-43C3-9565-89986EE5063C}" type="sibTrans" cxnId="{2007C35E-9034-4699-833F-EB73660CFE0C}">
      <dgm:prSet/>
      <dgm:spPr/>
      <dgm:t>
        <a:bodyPr/>
        <a:lstStyle/>
        <a:p>
          <a:endParaRPr lang="en-US"/>
        </a:p>
      </dgm:t>
    </dgm:pt>
    <dgm:pt modelId="{A9C468AF-1EB9-4F7C-9D9A-D93E8349B8BD}" type="pres">
      <dgm:prSet presAssocID="{3DCA3F22-ADEE-4C08-95CE-EF477B75399F}" presName="Name0" presStyleCnt="0">
        <dgm:presLayoutVars>
          <dgm:resizeHandles/>
        </dgm:presLayoutVars>
      </dgm:prSet>
      <dgm:spPr/>
    </dgm:pt>
    <dgm:pt modelId="{1E9E45CB-AA7C-4F3E-B99F-962C12A7C20D}" type="pres">
      <dgm:prSet presAssocID="{8E751B2E-2DDA-4C56-B9DA-C80363259623}" presName="text" presStyleLbl="node1" presStyleIdx="0" presStyleCnt="12" custScaleX="199756" custLinFactNeighborX="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85C4F-6C8B-4ADE-B4B5-A10803A8D900}" type="pres">
      <dgm:prSet presAssocID="{02D1C84E-2B47-4FEB-A8C2-3D8620C31B4D}" presName="space" presStyleCnt="0"/>
      <dgm:spPr/>
    </dgm:pt>
    <dgm:pt modelId="{6770FD5C-7746-4A9D-AEE1-4A0FD30DA080}" type="pres">
      <dgm:prSet presAssocID="{1ACC3720-211A-4E4F-8438-A30B9A5500B5}" presName="text" presStyleLbl="node1" presStyleIdx="1" presStyleCnt="12" custScaleX="156022" custLinFactNeighborX="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8B0CA-731F-4EBA-9D31-23802FC3E88B}" type="pres">
      <dgm:prSet presAssocID="{BC9BD320-3705-4D41-9234-6DB87311E8B1}" presName="space" presStyleCnt="0"/>
      <dgm:spPr/>
    </dgm:pt>
    <dgm:pt modelId="{DB9E03B7-A802-41B1-A77F-0FC47FBE766A}" type="pres">
      <dgm:prSet presAssocID="{3CEBDBD9-CE39-4E59-92B9-F57E358F3102}" presName="text" presStyleLbl="node1" presStyleIdx="2" presStyleCnt="12" custScaleX="125379" custLinFactNeighborX="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79B88-D64D-4F2D-A04D-18FACD8DD3C2}" type="pres">
      <dgm:prSet presAssocID="{A7CE5916-19A4-4D15-8742-AB566B85920F}" presName="space" presStyleCnt="0"/>
      <dgm:spPr/>
    </dgm:pt>
    <dgm:pt modelId="{B832BC2A-E328-4CDD-957D-AADFC8575B3C}" type="pres">
      <dgm:prSet presAssocID="{529040D6-AD8C-4CF3-8F16-C37B0845EA39}" presName="text" presStyleLbl="node1" presStyleIdx="3" presStyleCnt="12" custScaleX="130951" custLinFactNeighborX="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D3C2E-2854-4E93-AC3E-AD38EEFD1EC8}" type="pres">
      <dgm:prSet presAssocID="{841F2B94-DE46-4291-8288-85784F7914FB}" presName="space" presStyleCnt="0"/>
      <dgm:spPr/>
    </dgm:pt>
    <dgm:pt modelId="{36B2CC71-8DB1-4B68-A574-F4971B753E63}" type="pres">
      <dgm:prSet presAssocID="{C449AD6D-FDC4-4D5B-A267-085B7FEE152E}" presName="text" presStyleLbl="node1" presStyleIdx="4" presStyleCnt="12" custScaleX="120261" custLinFactNeighborX="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3237D-7027-4BA9-9E6F-517839468FD8}" type="pres">
      <dgm:prSet presAssocID="{BCAC9A81-E34C-4CFB-ABD8-8F29A8A6FDC3}" presName="space" presStyleCnt="0"/>
      <dgm:spPr/>
    </dgm:pt>
    <dgm:pt modelId="{4B76E4B4-1CE6-43B8-A6ED-DD8C652A8DF8}" type="pres">
      <dgm:prSet presAssocID="{C363275A-10C0-47A5-BD7B-318A128B68AA}" presName="text" presStyleLbl="node1" presStyleIdx="5" presStyleCnt="12" custScaleX="285161" custLinFactNeighborX="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60C21-3329-43F4-BB6C-03B1D457BFFA}" type="pres">
      <dgm:prSet presAssocID="{49E7792F-4925-4272-BB61-B2D3420544CC}" presName="space" presStyleCnt="0"/>
      <dgm:spPr/>
    </dgm:pt>
    <dgm:pt modelId="{48828954-BAB6-4898-AC6E-661699698A14}" type="pres">
      <dgm:prSet presAssocID="{E7A671F8-3215-4FD5-A2FC-BD7F8C628756}" presName="text" presStyleLbl="node1" presStyleIdx="6" presStyleCnt="12" custScaleX="196427" custLinFactNeighborX="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172AE-0E3D-41AC-8D29-863CB3E4523F}" type="pres">
      <dgm:prSet presAssocID="{E7AB021C-88D1-4A7F-AB58-972A43F24A87}" presName="space" presStyleCnt="0"/>
      <dgm:spPr/>
    </dgm:pt>
    <dgm:pt modelId="{2953F382-D800-49DC-A9E7-3824D2844694}" type="pres">
      <dgm:prSet presAssocID="{EA7DDAC5-D4BB-4EAA-A425-8235E439585C}" presName="text" presStyleLbl="node1" presStyleIdx="7" presStyleCnt="12" custScaleX="256209" custLinFactNeighborX="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0D52A-2978-427F-844B-1433713B963A}" type="pres">
      <dgm:prSet presAssocID="{6AEAB387-5054-43C3-9565-89986EE5063C}" presName="space" presStyleCnt="0"/>
      <dgm:spPr/>
    </dgm:pt>
    <dgm:pt modelId="{0EEC6328-C68F-413A-A678-750CCD15D809}" type="pres">
      <dgm:prSet presAssocID="{96BE42A0-7094-43F1-BEDC-6D97C0B1CB54}" presName="text" presStyleLbl="node1" presStyleIdx="8" presStyleCnt="12" custScaleX="222370" custLinFactNeighborX="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EC7E2-E8FB-495E-A239-F8D2DC07621B}" type="pres">
      <dgm:prSet presAssocID="{10C6DAF3-F87D-45CB-A607-22DF5125C9D4}" presName="space" presStyleCnt="0"/>
      <dgm:spPr/>
    </dgm:pt>
    <dgm:pt modelId="{598E8492-0333-4E39-8636-6AB6AC612421}" type="pres">
      <dgm:prSet presAssocID="{5846203C-13BB-4697-B6C5-33D8146DEEF0}" presName="text" presStyleLbl="node1" presStyleIdx="9" presStyleCnt="12" custScaleX="368300" custLinFactNeighborX="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CEAC6-982A-405A-BF71-FCA81353B40B}" type="pres">
      <dgm:prSet presAssocID="{6F82F922-061D-4F17-B761-D9511B3D4621}" presName="space" presStyleCnt="0"/>
      <dgm:spPr/>
    </dgm:pt>
    <dgm:pt modelId="{DEFA4A13-1146-4176-8390-1334E3E7717E}" type="pres">
      <dgm:prSet presAssocID="{A0225E88-D3C5-48BD-9215-71B179DF5BBC}" presName="text" presStyleLbl="node1" presStyleIdx="10" presStyleCnt="12" custScaleX="368300" custLinFactNeighborX="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DEA00-F933-454D-99DB-C1F067AFEFA6}" type="pres">
      <dgm:prSet presAssocID="{81460702-0EA8-417B-A418-FC879744F5A4}" presName="space" presStyleCnt="0"/>
      <dgm:spPr/>
    </dgm:pt>
    <dgm:pt modelId="{B85CFE09-830A-477D-9D43-7BABB9DE2C80}" type="pres">
      <dgm:prSet presAssocID="{14BD031B-981D-41F0-AE4C-237C3D79CB2E}" presName="text" presStyleLbl="node1" presStyleIdx="11" presStyleCnt="12" custScaleX="368300" custLinFactNeighborX="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EEB7D3-EFF6-4F34-AFC4-A8260D95E736}" type="presOf" srcId="{5846203C-13BB-4697-B6C5-33D8146DEEF0}" destId="{598E8492-0333-4E39-8636-6AB6AC612421}" srcOrd="0" destOrd="0" presId="urn:diagrams.loki3.com/VaryingWidthList+Icon"/>
    <dgm:cxn modelId="{7D6E15CB-24C9-4F93-A8C7-F13B3A11D6B2}" type="presOf" srcId="{8E751B2E-2DDA-4C56-B9DA-C80363259623}" destId="{1E9E45CB-AA7C-4F3E-B99F-962C12A7C20D}" srcOrd="0" destOrd="0" presId="urn:diagrams.loki3.com/VaryingWidthList+Icon"/>
    <dgm:cxn modelId="{F6A16D9A-2973-4505-A9FB-A321A74F17D2}" srcId="{3DCA3F22-ADEE-4C08-95CE-EF477B75399F}" destId="{C449AD6D-FDC4-4D5B-A267-085B7FEE152E}" srcOrd="4" destOrd="0" parTransId="{93B975C3-C9B6-49AD-B468-71AB5825C893}" sibTransId="{BCAC9A81-E34C-4CFB-ABD8-8F29A8A6FDC3}"/>
    <dgm:cxn modelId="{1CF534AD-4467-4F1F-8E98-FE942F4C864F}" srcId="{3DCA3F22-ADEE-4C08-95CE-EF477B75399F}" destId="{E7A671F8-3215-4FD5-A2FC-BD7F8C628756}" srcOrd="6" destOrd="0" parTransId="{C2C36045-8039-470B-B30E-92150AB156F8}" sibTransId="{E7AB021C-88D1-4A7F-AB58-972A43F24A87}"/>
    <dgm:cxn modelId="{E5254A03-8758-45A0-880F-D2A984266762}" type="presOf" srcId="{3DCA3F22-ADEE-4C08-95CE-EF477B75399F}" destId="{A9C468AF-1EB9-4F7C-9D9A-D93E8349B8BD}" srcOrd="0" destOrd="0" presId="urn:diagrams.loki3.com/VaryingWidthList+Icon"/>
    <dgm:cxn modelId="{8C1E080B-3CE1-468A-9B01-0A0CC7CFD52A}" type="presOf" srcId="{14BD031B-981D-41F0-AE4C-237C3D79CB2E}" destId="{B85CFE09-830A-477D-9D43-7BABB9DE2C80}" srcOrd="0" destOrd="0" presId="urn:diagrams.loki3.com/VaryingWidthList+Icon"/>
    <dgm:cxn modelId="{5462912B-996C-4824-A057-E4D60F128111}" srcId="{3DCA3F22-ADEE-4C08-95CE-EF477B75399F}" destId="{96BE42A0-7094-43F1-BEDC-6D97C0B1CB54}" srcOrd="8" destOrd="0" parTransId="{F79C782B-41FD-4A85-98C5-E9C7EB0D00BD}" sibTransId="{10C6DAF3-F87D-45CB-A607-22DF5125C9D4}"/>
    <dgm:cxn modelId="{2007C35E-9034-4699-833F-EB73660CFE0C}" srcId="{3DCA3F22-ADEE-4C08-95CE-EF477B75399F}" destId="{EA7DDAC5-D4BB-4EAA-A425-8235E439585C}" srcOrd="7" destOrd="0" parTransId="{9E3485AB-FA6B-4410-9E07-1BC63752B879}" sibTransId="{6AEAB387-5054-43C3-9565-89986EE5063C}"/>
    <dgm:cxn modelId="{092B2447-3248-47A4-A44B-691D00EE1F87}" type="presOf" srcId="{1ACC3720-211A-4E4F-8438-A30B9A5500B5}" destId="{6770FD5C-7746-4A9D-AEE1-4A0FD30DA080}" srcOrd="0" destOrd="0" presId="urn:diagrams.loki3.com/VaryingWidthList+Icon"/>
    <dgm:cxn modelId="{D7B9685C-E97C-42D5-B8A3-1DA8CFB3201A}" type="presOf" srcId="{96BE42A0-7094-43F1-BEDC-6D97C0B1CB54}" destId="{0EEC6328-C68F-413A-A678-750CCD15D809}" srcOrd="0" destOrd="0" presId="urn:diagrams.loki3.com/VaryingWidthList+Icon"/>
    <dgm:cxn modelId="{7FFB46FA-B3DF-492E-BC80-2B9DC8D1AAEC}" srcId="{3DCA3F22-ADEE-4C08-95CE-EF477B75399F}" destId="{14BD031B-981D-41F0-AE4C-237C3D79CB2E}" srcOrd="11" destOrd="0" parTransId="{3B991081-D671-4605-9C2C-77EC487CB259}" sibTransId="{010CBF8F-4FCA-4AB7-8601-AC2AAABB9325}"/>
    <dgm:cxn modelId="{3C789ADD-AD24-4235-B690-D45F65ACF6E6}" srcId="{3DCA3F22-ADEE-4C08-95CE-EF477B75399F}" destId="{529040D6-AD8C-4CF3-8F16-C37B0845EA39}" srcOrd="3" destOrd="0" parTransId="{228048A2-CBA9-423A-BAFB-99CF0E248F25}" sibTransId="{841F2B94-DE46-4291-8288-85784F7914FB}"/>
    <dgm:cxn modelId="{B660FAEF-0F61-4E14-B958-428256443AF7}" srcId="{3DCA3F22-ADEE-4C08-95CE-EF477B75399F}" destId="{1ACC3720-211A-4E4F-8438-A30B9A5500B5}" srcOrd="1" destOrd="0" parTransId="{9A2EE685-A04E-4A70-907A-D11A65F97F47}" sibTransId="{BC9BD320-3705-4D41-9234-6DB87311E8B1}"/>
    <dgm:cxn modelId="{38E0FF2F-3658-4F10-859E-1A4CF8F3FBDB}" type="presOf" srcId="{3CEBDBD9-CE39-4E59-92B9-F57E358F3102}" destId="{DB9E03B7-A802-41B1-A77F-0FC47FBE766A}" srcOrd="0" destOrd="0" presId="urn:diagrams.loki3.com/VaryingWidthList+Icon"/>
    <dgm:cxn modelId="{700771B5-F002-42C0-AF78-1DC41D7FEB1A}" type="presOf" srcId="{C449AD6D-FDC4-4D5B-A267-085B7FEE152E}" destId="{36B2CC71-8DB1-4B68-A574-F4971B753E63}" srcOrd="0" destOrd="0" presId="urn:diagrams.loki3.com/VaryingWidthList+Icon"/>
    <dgm:cxn modelId="{D1998B5C-F9FE-43B9-855A-1C6C27AA0AFE}" type="presOf" srcId="{C363275A-10C0-47A5-BD7B-318A128B68AA}" destId="{4B76E4B4-1CE6-43B8-A6ED-DD8C652A8DF8}" srcOrd="0" destOrd="0" presId="urn:diagrams.loki3.com/VaryingWidthList+Icon"/>
    <dgm:cxn modelId="{9271B84C-1D7A-4A1E-8899-3AD3B219DBF0}" srcId="{3DCA3F22-ADEE-4C08-95CE-EF477B75399F}" destId="{5846203C-13BB-4697-B6C5-33D8146DEEF0}" srcOrd="9" destOrd="0" parTransId="{9D6845D7-0B49-46F5-B6A9-BDB6D87B74BF}" sibTransId="{6F82F922-061D-4F17-B761-D9511B3D4621}"/>
    <dgm:cxn modelId="{63ED7F87-E6C4-40F1-8526-E5382C8F3D2D}" srcId="{3DCA3F22-ADEE-4C08-95CE-EF477B75399F}" destId="{3CEBDBD9-CE39-4E59-92B9-F57E358F3102}" srcOrd="2" destOrd="0" parTransId="{7CCDE3AE-298F-4536-BA9D-15021AB3FE4C}" sibTransId="{A7CE5916-19A4-4D15-8742-AB566B85920F}"/>
    <dgm:cxn modelId="{A3384E02-BE9A-4C9B-961B-A4B74DA79819}" srcId="{3DCA3F22-ADEE-4C08-95CE-EF477B75399F}" destId="{C363275A-10C0-47A5-BD7B-318A128B68AA}" srcOrd="5" destOrd="0" parTransId="{63E9622A-634A-48B7-AFD9-2AD6F8690408}" sibTransId="{49E7792F-4925-4272-BB61-B2D3420544CC}"/>
    <dgm:cxn modelId="{71A16456-2248-4E16-8562-CFB3047906B9}" type="presOf" srcId="{529040D6-AD8C-4CF3-8F16-C37B0845EA39}" destId="{B832BC2A-E328-4CDD-957D-AADFC8575B3C}" srcOrd="0" destOrd="0" presId="urn:diagrams.loki3.com/VaryingWidthList+Icon"/>
    <dgm:cxn modelId="{86399AF3-8B10-4E73-8EED-55BF4BC373B9}" type="presOf" srcId="{A0225E88-D3C5-48BD-9215-71B179DF5BBC}" destId="{DEFA4A13-1146-4176-8390-1334E3E7717E}" srcOrd="0" destOrd="0" presId="urn:diagrams.loki3.com/VaryingWidthList+Icon"/>
    <dgm:cxn modelId="{918C245D-357B-4A78-B396-C11DDE9261EE}" srcId="{3DCA3F22-ADEE-4C08-95CE-EF477B75399F}" destId="{8E751B2E-2DDA-4C56-B9DA-C80363259623}" srcOrd="0" destOrd="0" parTransId="{6FFF9D37-654B-4C8B-8A6D-E48CD55D96B9}" sibTransId="{02D1C84E-2B47-4FEB-A8C2-3D8620C31B4D}"/>
    <dgm:cxn modelId="{F9B5DB13-3366-468D-AF77-B9F9F541B56C}" type="presOf" srcId="{E7A671F8-3215-4FD5-A2FC-BD7F8C628756}" destId="{48828954-BAB6-4898-AC6E-661699698A14}" srcOrd="0" destOrd="0" presId="urn:diagrams.loki3.com/VaryingWidthList+Icon"/>
    <dgm:cxn modelId="{741A7EBB-8126-4BB8-ABE7-294D2E5B0EB2}" srcId="{3DCA3F22-ADEE-4C08-95CE-EF477B75399F}" destId="{A0225E88-D3C5-48BD-9215-71B179DF5BBC}" srcOrd="10" destOrd="0" parTransId="{6E54C35C-B703-4459-B008-05D68B1D058E}" sibTransId="{81460702-0EA8-417B-A418-FC879744F5A4}"/>
    <dgm:cxn modelId="{893F17DD-BFB3-42C6-BA89-402C320DBA54}" type="presOf" srcId="{EA7DDAC5-D4BB-4EAA-A425-8235E439585C}" destId="{2953F382-D800-49DC-A9E7-3824D2844694}" srcOrd="0" destOrd="0" presId="urn:diagrams.loki3.com/VaryingWidthList+Icon"/>
    <dgm:cxn modelId="{E14F1733-AFF9-43F4-9946-A1BB431D6CDC}" type="presParOf" srcId="{A9C468AF-1EB9-4F7C-9D9A-D93E8349B8BD}" destId="{1E9E45CB-AA7C-4F3E-B99F-962C12A7C20D}" srcOrd="0" destOrd="0" presId="urn:diagrams.loki3.com/VaryingWidthList+Icon"/>
    <dgm:cxn modelId="{3A32434B-E329-4052-97AB-D08F12A9620E}" type="presParOf" srcId="{A9C468AF-1EB9-4F7C-9D9A-D93E8349B8BD}" destId="{07385C4F-6C8B-4ADE-B4B5-A10803A8D900}" srcOrd="1" destOrd="0" presId="urn:diagrams.loki3.com/VaryingWidthList+Icon"/>
    <dgm:cxn modelId="{5E565A8D-0F94-4018-AB83-CB5A47B50A85}" type="presParOf" srcId="{A9C468AF-1EB9-4F7C-9D9A-D93E8349B8BD}" destId="{6770FD5C-7746-4A9D-AEE1-4A0FD30DA080}" srcOrd="2" destOrd="0" presId="urn:diagrams.loki3.com/VaryingWidthList+Icon"/>
    <dgm:cxn modelId="{8C7129FE-E03B-4AB7-849F-4B69EA9456AB}" type="presParOf" srcId="{A9C468AF-1EB9-4F7C-9D9A-D93E8349B8BD}" destId="{E1C8B0CA-731F-4EBA-9D31-23802FC3E88B}" srcOrd="3" destOrd="0" presId="urn:diagrams.loki3.com/VaryingWidthList+Icon"/>
    <dgm:cxn modelId="{BE291220-E475-4D47-8C4D-52F77DE419F0}" type="presParOf" srcId="{A9C468AF-1EB9-4F7C-9D9A-D93E8349B8BD}" destId="{DB9E03B7-A802-41B1-A77F-0FC47FBE766A}" srcOrd="4" destOrd="0" presId="urn:diagrams.loki3.com/VaryingWidthList+Icon"/>
    <dgm:cxn modelId="{AE2BDB78-3723-405C-A0E0-ECF4E1DD9E65}" type="presParOf" srcId="{A9C468AF-1EB9-4F7C-9D9A-D93E8349B8BD}" destId="{25979B88-D64D-4F2D-A04D-18FACD8DD3C2}" srcOrd="5" destOrd="0" presId="urn:diagrams.loki3.com/VaryingWidthList+Icon"/>
    <dgm:cxn modelId="{38CF5F4E-D219-4D97-93D6-0FC61FBA6725}" type="presParOf" srcId="{A9C468AF-1EB9-4F7C-9D9A-D93E8349B8BD}" destId="{B832BC2A-E328-4CDD-957D-AADFC8575B3C}" srcOrd="6" destOrd="0" presId="urn:diagrams.loki3.com/VaryingWidthList+Icon"/>
    <dgm:cxn modelId="{06A7F6E9-C3B3-4D7B-8D85-793E011D943A}" type="presParOf" srcId="{A9C468AF-1EB9-4F7C-9D9A-D93E8349B8BD}" destId="{742D3C2E-2854-4E93-AC3E-AD38EEFD1EC8}" srcOrd="7" destOrd="0" presId="urn:diagrams.loki3.com/VaryingWidthList+Icon"/>
    <dgm:cxn modelId="{F0869B38-C41E-4A04-8448-D070746939CD}" type="presParOf" srcId="{A9C468AF-1EB9-4F7C-9D9A-D93E8349B8BD}" destId="{36B2CC71-8DB1-4B68-A574-F4971B753E63}" srcOrd="8" destOrd="0" presId="urn:diagrams.loki3.com/VaryingWidthList+Icon"/>
    <dgm:cxn modelId="{C301BB59-7223-491B-8B46-3780F80FB70C}" type="presParOf" srcId="{A9C468AF-1EB9-4F7C-9D9A-D93E8349B8BD}" destId="{AEB3237D-7027-4BA9-9E6F-517839468FD8}" srcOrd="9" destOrd="0" presId="urn:diagrams.loki3.com/VaryingWidthList+Icon"/>
    <dgm:cxn modelId="{477A170C-C2BE-456E-886F-5CF5FA89F803}" type="presParOf" srcId="{A9C468AF-1EB9-4F7C-9D9A-D93E8349B8BD}" destId="{4B76E4B4-1CE6-43B8-A6ED-DD8C652A8DF8}" srcOrd="10" destOrd="0" presId="urn:diagrams.loki3.com/VaryingWidthList+Icon"/>
    <dgm:cxn modelId="{B84C7242-8C87-489C-924F-B319525417B0}" type="presParOf" srcId="{A9C468AF-1EB9-4F7C-9D9A-D93E8349B8BD}" destId="{7E060C21-3329-43F4-BB6C-03B1D457BFFA}" srcOrd="11" destOrd="0" presId="urn:diagrams.loki3.com/VaryingWidthList+Icon"/>
    <dgm:cxn modelId="{79952BC8-3C21-4F50-982D-C77556D51B97}" type="presParOf" srcId="{A9C468AF-1EB9-4F7C-9D9A-D93E8349B8BD}" destId="{48828954-BAB6-4898-AC6E-661699698A14}" srcOrd="12" destOrd="0" presId="urn:diagrams.loki3.com/VaryingWidthList+Icon"/>
    <dgm:cxn modelId="{C6A60E16-2578-4E6B-BB07-4597AEBA72CC}" type="presParOf" srcId="{A9C468AF-1EB9-4F7C-9D9A-D93E8349B8BD}" destId="{9F8172AE-0E3D-41AC-8D29-863CB3E4523F}" srcOrd="13" destOrd="0" presId="urn:diagrams.loki3.com/VaryingWidthList+Icon"/>
    <dgm:cxn modelId="{AE3A3106-0229-4739-8EAC-CD525B71FAE1}" type="presParOf" srcId="{A9C468AF-1EB9-4F7C-9D9A-D93E8349B8BD}" destId="{2953F382-D800-49DC-A9E7-3824D2844694}" srcOrd="14" destOrd="0" presId="urn:diagrams.loki3.com/VaryingWidthList+Icon"/>
    <dgm:cxn modelId="{90100160-D4A9-439C-A2D7-FBE0B9681778}" type="presParOf" srcId="{A9C468AF-1EB9-4F7C-9D9A-D93E8349B8BD}" destId="{CCE0D52A-2978-427F-844B-1433713B963A}" srcOrd="15" destOrd="0" presId="urn:diagrams.loki3.com/VaryingWidthList+Icon"/>
    <dgm:cxn modelId="{D47E5E87-A352-4678-A957-443D94A774DA}" type="presParOf" srcId="{A9C468AF-1EB9-4F7C-9D9A-D93E8349B8BD}" destId="{0EEC6328-C68F-413A-A678-750CCD15D809}" srcOrd="16" destOrd="0" presId="urn:diagrams.loki3.com/VaryingWidthList+Icon"/>
    <dgm:cxn modelId="{E0B118ED-B5B3-437A-BA0F-9E6D06ECBB0C}" type="presParOf" srcId="{A9C468AF-1EB9-4F7C-9D9A-D93E8349B8BD}" destId="{330EC7E2-E8FB-495E-A239-F8D2DC07621B}" srcOrd="17" destOrd="0" presId="urn:diagrams.loki3.com/VaryingWidthList+Icon"/>
    <dgm:cxn modelId="{8CB927F5-63B0-4EDC-885C-234197369921}" type="presParOf" srcId="{A9C468AF-1EB9-4F7C-9D9A-D93E8349B8BD}" destId="{598E8492-0333-4E39-8636-6AB6AC612421}" srcOrd="18" destOrd="0" presId="urn:diagrams.loki3.com/VaryingWidthList+Icon"/>
    <dgm:cxn modelId="{11DC91CC-81E1-4815-96B0-AB5ED91F1AFE}" type="presParOf" srcId="{A9C468AF-1EB9-4F7C-9D9A-D93E8349B8BD}" destId="{C2CCEAC6-982A-405A-BF71-FCA81353B40B}" srcOrd="19" destOrd="0" presId="urn:diagrams.loki3.com/VaryingWidthList+Icon"/>
    <dgm:cxn modelId="{D1805AAD-5096-46C8-9147-12CA20AE0528}" type="presParOf" srcId="{A9C468AF-1EB9-4F7C-9D9A-D93E8349B8BD}" destId="{DEFA4A13-1146-4176-8390-1334E3E7717E}" srcOrd="20" destOrd="0" presId="urn:diagrams.loki3.com/VaryingWidthList+Icon"/>
    <dgm:cxn modelId="{F4A29BC8-4EDA-4964-9DAE-41120827EC75}" type="presParOf" srcId="{A9C468AF-1EB9-4F7C-9D9A-D93E8349B8BD}" destId="{F8ADEA00-F933-454D-99DB-C1F067AFEFA6}" srcOrd="21" destOrd="0" presId="urn:diagrams.loki3.com/VaryingWidthList+Icon"/>
    <dgm:cxn modelId="{E10888D6-C306-46D8-9092-C200A4C27CC1}" type="presParOf" srcId="{A9C468AF-1EB9-4F7C-9D9A-D93E8349B8BD}" destId="{B85CFE09-830A-477D-9D43-7BABB9DE2C80}" srcOrd="22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4028C4-8811-46B2-8621-13D749146376}" type="doc">
      <dgm:prSet loTypeId="urn:diagrams.loki3.com/VaryingWidthList+Icon" loCatId="list" qsTypeId="urn:microsoft.com/office/officeart/2005/8/quickstyle/3d1" qsCatId="3D" csTypeId="urn:microsoft.com/office/officeart/2005/8/colors/colorful2" csCatId="colorful" phldr="1"/>
      <dgm:spPr/>
    </dgm:pt>
    <dgm:pt modelId="{603A335B-07CC-4E34-8CEC-7156FBD1DC55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Typical AOA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882D4592-1431-4E04-9C3B-77124941A0C6}" type="parTrans" cxnId="{0665E039-538E-4D5A-A71F-E76541248DA8}">
      <dgm:prSet/>
      <dgm:spPr/>
      <dgm:t>
        <a:bodyPr/>
        <a:lstStyle/>
        <a:p>
          <a:endParaRPr lang="en-US"/>
        </a:p>
      </dgm:t>
    </dgm:pt>
    <dgm:pt modelId="{5EDBC9A6-CD52-4E2A-8507-26E9864F2E12}" type="sibTrans" cxnId="{0665E039-538E-4D5A-A71F-E76541248DA8}">
      <dgm:prSet/>
      <dgm:spPr/>
      <dgm:t>
        <a:bodyPr/>
        <a:lstStyle/>
        <a:p>
          <a:endParaRPr lang="en-US"/>
        </a:p>
      </dgm:t>
    </dgm:pt>
    <dgm:pt modelId="{01A31DD8-D627-4906-AAC4-67A1A431B22D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RSSI Based AOA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4C6A8B06-79CF-43A5-99BA-D4BABCF14D68}" type="parTrans" cxnId="{77D5419E-A16C-4A9A-B483-5FDA61508AB8}">
      <dgm:prSet/>
      <dgm:spPr/>
      <dgm:t>
        <a:bodyPr/>
        <a:lstStyle/>
        <a:p>
          <a:endParaRPr lang="en-US"/>
        </a:p>
      </dgm:t>
    </dgm:pt>
    <dgm:pt modelId="{2D22715F-46F1-4DAD-8CD9-D755938CFD8C}" type="sibTrans" cxnId="{77D5419E-A16C-4A9A-B483-5FDA61508AB8}">
      <dgm:prSet/>
      <dgm:spPr/>
      <dgm:t>
        <a:bodyPr/>
        <a:lstStyle/>
        <a:p>
          <a:endParaRPr lang="en-US"/>
        </a:p>
      </dgm:t>
    </dgm:pt>
    <dgm:pt modelId="{67C573CE-8CA7-4AC0-BE23-2BD7A9A02BAC}" type="pres">
      <dgm:prSet presAssocID="{874028C4-8811-46B2-8621-13D749146376}" presName="Name0" presStyleCnt="0">
        <dgm:presLayoutVars>
          <dgm:resizeHandles/>
        </dgm:presLayoutVars>
      </dgm:prSet>
      <dgm:spPr/>
    </dgm:pt>
    <dgm:pt modelId="{D77B4309-E1C2-4783-9027-87ADD75C40CA}" type="pres">
      <dgm:prSet presAssocID="{603A335B-07CC-4E34-8CEC-7156FBD1DC55}" presName="text" presStyleLbl="node1" presStyleIdx="0" presStyleCnt="2" custScaleX="133350" custScaleY="104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C4D48-76A2-4042-9570-0800E283C9C2}" type="pres">
      <dgm:prSet presAssocID="{5EDBC9A6-CD52-4E2A-8507-26E9864F2E12}" presName="space" presStyleCnt="0"/>
      <dgm:spPr/>
    </dgm:pt>
    <dgm:pt modelId="{5179DAA7-A822-4618-9441-6995E3F928AA}" type="pres">
      <dgm:prSet presAssocID="{01A31DD8-D627-4906-AAC4-67A1A431B22D}" presName="text" presStyleLbl="node1" presStyleIdx="1" presStyleCnt="2" custScaleX="133350" custScaleY="104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94B8B2-4C96-4B5F-9E7A-D32492EFDCC1}" type="presOf" srcId="{01A31DD8-D627-4906-AAC4-67A1A431B22D}" destId="{5179DAA7-A822-4618-9441-6995E3F928AA}" srcOrd="0" destOrd="0" presId="urn:diagrams.loki3.com/VaryingWidthList+Icon"/>
    <dgm:cxn modelId="{F3F96481-B062-442D-BE8A-235967BE8E0E}" type="presOf" srcId="{603A335B-07CC-4E34-8CEC-7156FBD1DC55}" destId="{D77B4309-E1C2-4783-9027-87ADD75C40CA}" srcOrd="0" destOrd="0" presId="urn:diagrams.loki3.com/VaryingWidthList+Icon"/>
    <dgm:cxn modelId="{77D5419E-A16C-4A9A-B483-5FDA61508AB8}" srcId="{874028C4-8811-46B2-8621-13D749146376}" destId="{01A31DD8-D627-4906-AAC4-67A1A431B22D}" srcOrd="1" destOrd="0" parTransId="{4C6A8B06-79CF-43A5-99BA-D4BABCF14D68}" sibTransId="{2D22715F-46F1-4DAD-8CD9-D755938CFD8C}"/>
    <dgm:cxn modelId="{8A5EAF47-762B-4811-AE73-AF4F9F4AA3C0}" type="presOf" srcId="{874028C4-8811-46B2-8621-13D749146376}" destId="{67C573CE-8CA7-4AC0-BE23-2BD7A9A02BAC}" srcOrd="0" destOrd="0" presId="urn:diagrams.loki3.com/VaryingWidthList+Icon"/>
    <dgm:cxn modelId="{0665E039-538E-4D5A-A71F-E76541248DA8}" srcId="{874028C4-8811-46B2-8621-13D749146376}" destId="{603A335B-07CC-4E34-8CEC-7156FBD1DC55}" srcOrd="0" destOrd="0" parTransId="{882D4592-1431-4E04-9C3B-77124941A0C6}" sibTransId="{5EDBC9A6-CD52-4E2A-8507-26E9864F2E12}"/>
    <dgm:cxn modelId="{E84FDB29-458D-4835-AD87-F20A01FDA3D0}" type="presParOf" srcId="{67C573CE-8CA7-4AC0-BE23-2BD7A9A02BAC}" destId="{D77B4309-E1C2-4783-9027-87ADD75C40CA}" srcOrd="0" destOrd="0" presId="urn:diagrams.loki3.com/VaryingWidthList+Icon"/>
    <dgm:cxn modelId="{F6B21282-34C7-4714-8475-158A989E0042}" type="presParOf" srcId="{67C573CE-8CA7-4AC0-BE23-2BD7A9A02BAC}" destId="{3CDC4D48-76A2-4042-9570-0800E283C9C2}" srcOrd="1" destOrd="0" presId="urn:diagrams.loki3.com/VaryingWidthList+Icon"/>
    <dgm:cxn modelId="{4624FFFF-F7C6-4521-9504-F69C02D24EA3}" type="presParOf" srcId="{67C573CE-8CA7-4AC0-BE23-2BD7A9A02BAC}" destId="{5179DAA7-A822-4618-9441-6995E3F928AA}" srcOrd="2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FF5C70-5645-452B-8D75-DC29E35B9DDD}" type="doc">
      <dgm:prSet loTypeId="urn:diagrams.loki3.com/VaryingWidthList+Icon" loCatId="list" qsTypeId="urn:microsoft.com/office/officeart/2005/8/quickstyle/simple5" qsCatId="simple" csTypeId="urn:microsoft.com/office/officeart/2005/8/colors/colorful2" csCatId="colorful" phldr="1"/>
      <dgm:spPr/>
    </dgm:pt>
    <dgm:pt modelId="{1EB536E3-E1FE-42BB-B49A-1E821334867B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Typical APIT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917A4F9A-7BCC-4934-97CE-E3E8A225B428}" type="parTrans" cxnId="{E4B5CA5A-808D-4682-9417-840C5474ABC5}">
      <dgm:prSet/>
      <dgm:spPr/>
      <dgm:t>
        <a:bodyPr/>
        <a:lstStyle/>
        <a:p>
          <a:endParaRPr lang="en-US"/>
        </a:p>
      </dgm:t>
    </dgm:pt>
    <dgm:pt modelId="{E64BD7A2-A31B-4F81-9323-FC16C417876D}" type="sibTrans" cxnId="{E4B5CA5A-808D-4682-9417-840C5474ABC5}">
      <dgm:prSet/>
      <dgm:spPr/>
      <dgm:t>
        <a:bodyPr/>
        <a:lstStyle/>
        <a:p>
          <a:endParaRPr lang="en-US"/>
        </a:p>
      </dgm:t>
    </dgm:pt>
    <dgm:pt modelId="{1B081908-ECCA-4533-AE8D-C53A2298A462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RSSI Based APIT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D9FF95B3-F781-43AF-97A4-7BC47656C23C}" type="parTrans" cxnId="{15A51BA1-5451-4594-AD17-3738F5424EE9}">
      <dgm:prSet/>
      <dgm:spPr/>
      <dgm:t>
        <a:bodyPr/>
        <a:lstStyle/>
        <a:p>
          <a:endParaRPr lang="en-US"/>
        </a:p>
      </dgm:t>
    </dgm:pt>
    <dgm:pt modelId="{38455A7B-A3EB-4AFB-8C81-FB83CAD88D66}" type="sibTrans" cxnId="{15A51BA1-5451-4594-AD17-3738F5424EE9}">
      <dgm:prSet/>
      <dgm:spPr/>
      <dgm:t>
        <a:bodyPr/>
        <a:lstStyle/>
        <a:p>
          <a:endParaRPr lang="en-US"/>
        </a:p>
      </dgm:t>
    </dgm:pt>
    <dgm:pt modelId="{72C6CEA0-906A-426B-AB54-E95710F8D3FE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Improved APIT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73C18110-0915-4BC4-BBBE-CE1D199DCC56}" type="parTrans" cxnId="{8D0FC4D4-3AF5-4A20-B138-F515ACE2574B}">
      <dgm:prSet/>
      <dgm:spPr/>
      <dgm:t>
        <a:bodyPr/>
        <a:lstStyle/>
        <a:p>
          <a:endParaRPr lang="en-US"/>
        </a:p>
      </dgm:t>
    </dgm:pt>
    <dgm:pt modelId="{FE3521CA-44B4-44FC-9E08-1F7A335882E1}" type="sibTrans" cxnId="{8D0FC4D4-3AF5-4A20-B138-F515ACE2574B}">
      <dgm:prSet/>
      <dgm:spPr/>
      <dgm:t>
        <a:bodyPr/>
        <a:lstStyle/>
        <a:p>
          <a:endParaRPr lang="en-US"/>
        </a:p>
      </dgm:t>
    </dgm:pt>
    <dgm:pt modelId="{18652062-9F5A-4563-94E8-15D8C83F0894}" type="pres">
      <dgm:prSet presAssocID="{7AFF5C70-5645-452B-8D75-DC29E35B9DDD}" presName="Name0" presStyleCnt="0">
        <dgm:presLayoutVars>
          <dgm:resizeHandles/>
        </dgm:presLayoutVars>
      </dgm:prSet>
      <dgm:spPr/>
    </dgm:pt>
    <dgm:pt modelId="{9E027B7E-BF11-434E-A802-A495E8BF1ADD}" type="pres">
      <dgm:prSet presAssocID="{1EB536E3-E1FE-42BB-B49A-1E821334867B}" presName="text" presStyleLbl="node1" presStyleIdx="0" presStyleCnt="3" custScaleX="139700" custScaleY="96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7E1C7-1C26-4C8F-8967-503307476C55}" type="pres">
      <dgm:prSet presAssocID="{E64BD7A2-A31B-4F81-9323-FC16C417876D}" presName="space" presStyleCnt="0"/>
      <dgm:spPr/>
    </dgm:pt>
    <dgm:pt modelId="{AA3F9236-922A-49C1-8ABF-EEF461C11A29}" type="pres">
      <dgm:prSet presAssocID="{72C6CEA0-906A-426B-AB54-E95710F8D3FE}" presName="text" presStyleLbl="node1" presStyleIdx="1" presStyleCnt="3" custScaleX="139700" custScaleY="96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EF221-60D2-4F9C-83BD-B8A0FD49929E}" type="pres">
      <dgm:prSet presAssocID="{FE3521CA-44B4-44FC-9E08-1F7A335882E1}" presName="space" presStyleCnt="0"/>
      <dgm:spPr/>
    </dgm:pt>
    <dgm:pt modelId="{F993AE9D-D983-4F0F-B5B4-188F590E6099}" type="pres">
      <dgm:prSet presAssocID="{1B081908-ECCA-4533-AE8D-C53A2298A462}" presName="text" presStyleLbl="node1" presStyleIdx="2" presStyleCnt="3" custScaleX="139700" custScaleY="96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7A9846-2942-4247-8002-C149CA151B9F}" type="presOf" srcId="{72C6CEA0-906A-426B-AB54-E95710F8D3FE}" destId="{AA3F9236-922A-49C1-8ABF-EEF461C11A29}" srcOrd="0" destOrd="0" presId="urn:diagrams.loki3.com/VaryingWidthList+Icon"/>
    <dgm:cxn modelId="{E4B5CA5A-808D-4682-9417-840C5474ABC5}" srcId="{7AFF5C70-5645-452B-8D75-DC29E35B9DDD}" destId="{1EB536E3-E1FE-42BB-B49A-1E821334867B}" srcOrd="0" destOrd="0" parTransId="{917A4F9A-7BCC-4934-97CE-E3E8A225B428}" sibTransId="{E64BD7A2-A31B-4F81-9323-FC16C417876D}"/>
    <dgm:cxn modelId="{15A51BA1-5451-4594-AD17-3738F5424EE9}" srcId="{7AFF5C70-5645-452B-8D75-DC29E35B9DDD}" destId="{1B081908-ECCA-4533-AE8D-C53A2298A462}" srcOrd="2" destOrd="0" parTransId="{D9FF95B3-F781-43AF-97A4-7BC47656C23C}" sibTransId="{38455A7B-A3EB-4AFB-8C81-FB83CAD88D66}"/>
    <dgm:cxn modelId="{8D0FC4D4-3AF5-4A20-B138-F515ACE2574B}" srcId="{7AFF5C70-5645-452B-8D75-DC29E35B9DDD}" destId="{72C6CEA0-906A-426B-AB54-E95710F8D3FE}" srcOrd="1" destOrd="0" parTransId="{73C18110-0915-4BC4-BBBE-CE1D199DCC56}" sibTransId="{FE3521CA-44B4-44FC-9E08-1F7A335882E1}"/>
    <dgm:cxn modelId="{8F33B76C-6510-4DDB-B4E4-3B9801132FEA}" type="presOf" srcId="{1EB536E3-E1FE-42BB-B49A-1E821334867B}" destId="{9E027B7E-BF11-434E-A802-A495E8BF1ADD}" srcOrd="0" destOrd="0" presId="urn:diagrams.loki3.com/VaryingWidthList+Icon"/>
    <dgm:cxn modelId="{6E3BFE1A-9EDA-41B1-BD96-8AC220091AA5}" type="presOf" srcId="{1B081908-ECCA-4533-AE8D-C53A2298A462}" destId="{F993AE9D-D983-4F0F-B5B4-188F590E6099}" srcOrd="0" destOrd="0" presId="urn:diagrams.loki3.com/VaryingWidthList+Icon"/>
    <dgm:cxn modelId="{5F01CE92-7C9B-40FF-A389-F7FB7B16191A}" type="presOf" srcId="{7AFF5C70-5645-452B-8D75-DC29E35B9DDD}" destId="{18652062-9F5A-4563-94E8-15D8C83F0894}" srcOrd="0" destOrd="0" presId="urn:diagrams.loki3.com/VaryingWidthList+Icon"/>
    <dgm:cxn modelId="{90F23A9B-6669-4D9A-8C51-A3C3657A8C41}" type="presParOf" srcId="{18652062-9F5A-4563-94E8-15D8C83F0894}" destId="{9E027B7E-BF11-434E-A802-A495E8BF1ADD}" srcOrd="0" destOrd="0" presId="urn:diagrams.loki3.com/VaryingWidthList+Icon"/>
    <dgm:cxn modelId="{298688DD-ECF4-4DAF-B0CD-AFA65905B200}" type="presParOf" srcId="{18652062-9F5A-4563-94E8-15D8C83F0894}" destId="{F897E1C7-1C26-4C8F-8967-503307476C55}" srcOrd="1" destOrd="0" presId="urn:diagrams.loki3.com/VaryingWidthList+Icon"/>
    <dgm:cxn modelId="{8C59B4D0-D50A-4AF8-A494-E0E388EED979}" type="presParOf" srcId="{18652062-9F5A-4563-94E8-15D8C83F0894}" destId="{AA3F9236-922A-49C1-8ABF-EEF461C11A29}" srcOrd="2" destOrd="0" presId="urn:diagrams.loki3.com/VaryingWidthList+Icon"/>
    <dgm:cxn modelId="{C2DF7B8E-36FD-460B-9003-1E97A1755D03}" type="presParOf" srcId="{18652062-9F5A-4563-94E8-15D8C83F0894}" destId="{041EF221-60D2-4F9C-83BD-B8A0FD49929E}" srcOrd="3" destOrd="0" presId="urn:diagrams.loki3.com/VaryingWidthList+Icon"/>
    <dgm:cxn modelId="{896D093A-F3E1-45BC-B992-22AD4CA790DF}" type="presParOf" srcId="{18652062-9F5A-4563-94E8-15D8C83F0894}" destId="{F993AE9D-D983-4F0F-B5B4-188F590E6099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32BCE1-FD89-4B73-852D-1EB684A55883}" type="doc">
      <dgm:prSet loTypeId="urn:diagrams.loki3.com/VaryingWidthList+Icon" loCatId="list" qsTypeId="urn:microsoft.com/office/officeart/2005/8/quickstyle/simple5" qsCatId="simple" csTypeId="urn:microsoft.com/office/officeart/2005/8/colors/colorful2" csCatId="colorful" phldr="1"/>
      <dgm:spPr/>
    </dgm:pt>
    <dgm:pt modelId="{E3CAE23B-CC29-48F7-B8F9-535692A632DE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Typical Centroid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5991C83B-02E8-4FA6-BBB5-16237367840F}" type="parTrans" cxnId="{0C205F78-BD02-4F36-84CB-17FA5F21A9C1}">
      <dgm:prSet/>
      <dgm:spPr/>
      <dgm:t>
        <a:bodyPr/>
        <a:lstStyle/>
        <a:p>
          <a:endParaRPr lang="en-US"/>
        </a:p>
      </dgm:t>
    </dgm:pt>
    <dgm:pt modelId="{4D3264A4-CC7A-477E-A262-592B30FFF7E7}" type="sibTrans" cxnId="{0C205F78-BD02-4F36-84CB-17FA5F21A9C1}">
      <dgm:prSet/>
      <dgm:spPr/>
      <dgm:t>
        <a:bodyPr/>
        <a:lstStyle/>
        <a:p>
          <a:endParaRPr lang="en-US"/>
        </a:p>
      </dgm:t>
    </dgm:pt>
    <dgm:pt modelId="{D9D8879B-02A6-4FE6-8298-77C3EC6EB696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Weight Centroid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22E45D6F-7F1E-4C34-A666-986060A68AB5}" type="parTrans" cxnId="{619EE6FC-B207-4397-87BE-1DAD42FE0A70}">
      <dgm:prSet/>
      <dgm:spPr/>
      <dgm:t>
        <a:bodyPr/>
        <a:lstStyle/>
        <a:p>
          <a:endParaRPr lang="en-US"/>
        </a:p>
      </dgm:t>
    </dgm:pt>
    <dgm:pt modelId="{56E94CFD-B966-448A-BA75-103E02B512CA}" type="sibTrans" cxnId="{619EE6FC-B207-4397-87BE-1DAD42FE0A70}">
      <dgm:prSet/>
      <dgm:spPr/>
      <dgm:t>
        <a:bodyPr/>
        <a:lstStyle/>
        <a:p>
          <a:endParaRPr lang="en-US"/>
        </a:p>
      </dgm:t>
    </dgm:pt>
    <dgm:pt modelId="{25BA7569-B516-4515-BF80-2E2CB9F2F937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Ellipse Centroid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798D6AAB-F6EF-46D9-9FF6-B8224B4C8127}" type="parTrans" cxnId="{ED9D5EB5-F2A0-4F18-AE2D-9155F98B540F}">
      <dgm:prSet/>
      <dgm:spPr/>
      <dgm:t>
        <a:bodyPr/>
        <a:lstStyle/>
        <a:p>
          <a:endParaRPr lang="en-US"/>
        </a:p>
      </dgm:t>
    </dgm:pt>
    <dgm:pt modelId="{8D22B4CB-FEE2-4D56-B275-4CA54C320FED}" type="sibTrans" cxnId="{ED9D5EB5-F2A0-4F18-AE2D-9155F98B540F}">
      <dgm:prSet/>
      <dgm:spPr/>
      <dgm:t>
        <a:bodyPr/>
        <a:lstStyle/>
        <a:p>
          <a:endParaRPr lang="en-US"/>
        </a:p>
      </dgm:t>
    </dgm:pt>
    <dgm:pt modelId="{79D6623B-A065-4C04-9849-3D79024E0A9F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SA-Centroid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DD115CE9-3185-4476-B475-66E69528B140}" type="parTrans" cxnId="{E4364EF7-CB9A-48B8-B39D-BFD79B319875}">
      <dgm:prSet/>
      <dgm:spPr/>
      <dgm:t>
        <a:bodyPr/>
        <a:lstStyle/>
        <a:p>
          <a:endParaRPr lang="en-US"/>
        </a:p>
      </dgm:t>
    </dgm:pt>
    <dgm:pt modelId="{311CEB7A-16DE-43DA-B340-81964D12C620}" type="sibTrans" cxnId="{E4364EF7-CB9A-48B8-B39D-BFD79B319875}">
      <dgm:prSet/>
      <dgm:spPr/>
      <dgm:t>
        <a:bodyPr/>
        <a:lstStyle/>
        <a:p>
          <a:endParaRPr lang="en-US"/>
        </a:p>
      </dgm:t>
    </dgm:pt>
    <dgm:pt modelId="{697841B3-4098-4282-9836-112F8F285BA5}" type="pres">
      <dgm:prSet presAssocID="{6932BCE1-FD89-4B73-852D-1EB684A55883}" presName="Name0" presStyleCnt="0">
        <dgm:presLayoutVars>
          <dgm:resizeHandles/>
        </dgm:presLayoutVars>
      </dgm:prSet>
      <dgm:spPr/>
    </dgm:pt>
    <dgm:pt modelId="{0823DC61-8812-45D9-9A46-7593092E0646}" type="pres">
      <dgm:prSet presAssocID="{E3CAE23B-CC29-48F7-B8F9-535692A632DE}" presName="text" presStyleLbl="node1" presStyleIdx="0" presStyleCnt="4" custScaleX="139700" custScaleY="106152" custLinFactNeighborX="-941" custLinFactNeighborY="-3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0C2AC-13C2-4449-A493-151BB68696CA}" type="pres">
      <dgm:prSet presAssocID="{4D3264A4-CC7A-477E-A262-592B30FFF7E7}" presName="space" presStyleCnt="0"/>
      <dgm:spPr/>
    </dgm:pt>
    <dgm:pt modelId="{B977B372-C18A-4B87-BB57-36021C99EF46}" type="pres">
      <dgm:prSet presAssocID="{D9D8879B-02A6-4FE6-8298-77C3EC6EB696}" presName="text" presStyleLbl="node1" presStyleIdx="1" presStyleCnt="4" custScaleX="139700" custScaleY="106152" custLinFactNeighborX="-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46FEB-1479-41EF-8100-0257FF1D6D8E}" type="pres">
      <dgm:prSet presAssocID="{56E94CFD-B966-448A-BA75-103E02B512CA}" presName="space" presStyleCnt="0"/>
      <dgm:spPr/>
    </dgm:pt>
    <dgm:pt modelId="{6392D842-2622-456D-98B3-1C1185BF6F30}" type="pres">
      <dgm:prSet presAssocID="{25BA7569-B516-4515-BF80-2E2CB9F2F937}" presName="text" presStyleLbl="node1" presStyleIdx="2" presStyleCnt="4" custScaleX="139700" custScaleY="106152" custLinFactNeighborX="-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21E42-6D3E-4A08-BC78-3DE76B2D6560}" type="pres">
      <dgm:prSet presAssocID="{8D22B4CB-FEE2-4D56-B275-4CA54C320FED}" presName="space" presStyleCnt="0"/>
      <dgm:spPr/>
    </dgm:pt>
    <dgm:pt modelId="{0256DE19-F98E-4383-A7C1-EC56FFEFFD27}" type="pres">
      <dgm:prSet presAssocID="{79D6623B-A065-4C04-9849-3D79024E0A9F}" presName="text" presStyleLbl="node1" presStyleIdx="3" presStyleCnt="4" custScaleX="139700" custScaleY="106152" custLinFactNeighborX="-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205F78-BD02-4F36-84CB-17FA5F21A9C1}" srcId="{6932BCE1-FD89-4B73-852D-1EB684A55883}" destId="{E3CAE23B-CC29-48F7-B8F9-535692A632DE}" srcOrd="0" destOrd="0" parTransId="{5991C83B-02E8-4FA6-BBB5-16237367840F}" sibTransId="{4D3264A4-CC7A-477E-A262-592B30FFF7E7}"/>
    <dgm:cxn modelId="{C047512F-1BAC-4B31-9E04-C09F6B54D70B}" type="presOf" srcId="{25BA7569-B516-4515-BF80-2E2CB9F2F937}" destId="{6392D842-2622-456D-98B3-1C1185BF6F30}" srcOrd="0" destOrd="0" presId="urn:diagrams.loki3.com/VaryingWidthList+Icon"/>
    <dgm:cxn modelId="{ED9D5EB5-F2A0-4F18-AE2D-9155F98B540F}" srcId="{6932BCE1-FD89-4B73-852D-1EB684A55883}" destId="{25BA7569-B516-4515-BF80-2E2CB9F2F937}" srcOrd="2" destOrd="0" parTransId="{798D6AAB-F6EF-46D9-9FF6-B8224B4C8127}" sibTransId="{8D22B4CB-FEE2-4D56-B275-4CA54C320FED}"/>
    <dgm:cxn modelId="{1CE762FD-845E-43F7-932A-A5E0DF0F2FE3}" type="presOf" srcId="{6932BCE1-FD89-4B73-852D-1EB684A55883}" destId="{697841B3-4098-4282-9836-112F8F285BA5}" srcOrd="0" destOrd="0" presId="urn:diagrams.loki3.com/VaryingWidthList+Icon"/>
    <dgm:cxn modelId="{54B7731C-0B1E-4E71-865E-4769DC1571AE}" type="presOf" srcId="{79D6623B-A065-4C04-9849-3D79024E0A9F}" destId="{0256DE19-F98E-4383-A7C1-EC56FFEFFD27}" srcOrd="0" destOrd="0" presId="urn:diagrams.loki3.com/VaryingWidthList+Icon"/>
    <dgm:cxn modelId="{E4364EF7-CB9A-48B8-B39D-BFD79B319875}" srcId="{6932BCE1-FD89-4B73-852D-1EB684A55883}" destId="{79D6623B-A065-4C04-9849-3D79024E0A9F}" srcOrd="3" destOrd="0" parTransId="{DD115CE9-3185-4476-B475-66E69528B140}" sibTransId="{311CEB7A-16DE-43DA-B340-81964D12C620}"/>
    <dgm:cxn modelId="{6771E0FA-66E0-4529-A16E-8473EB682075}" type="presOf" srcId="{D9D8879B-02A6-4FE6-8298-77C3EC6EB696}" destId="{B977B372-C18A-4B87-BB57-36021C99EF46}" srcOrd="0" destOrd="0" presId="urn:diagrams.loki3.com/VaryingWidthList+Icon"/>
    <dgm:cxn modelId="{619EE6FC-B207-4397-87BE-1DAD42FE0A70}" srcId="{6932BCE1-FD89-4B73-852D-1EB684A55883}" destId="{D9D8879B-02A6-4FE6-8298-77C3EC6EB696}" srcOrd="1" destOrd="0" parTransId="{22E45D6F-7F1E-4C34-A666-986060A68AB5}" sibTransId="{56E94CFD-B966-448A-BA75-103E02B512CA}"/>
    <dgm:cxn modelId="{6DEB0543-9F5A-47CF-A93D-E52102C47432}" type="presOf" srcId="{E3CAE23B-CC29-48F7-B8F9-535692A632DE}" destId="{0823DC61-8812-45D9-9A46-7593092E0646}" srcOrd="0" destOrd="0" presId="urn:diagrams.loki3.com/VaryingWidthList+Icon"/>
    <dgm:cxn modelId="{29B63D9A-45D3-4F76-B806-D8483338D901}" type="presParOf" srcId="{697841B3-4098-4282-9836-112F8F285BA5}" destId="{0823DC61-8812-45D9-9A46-7593092E0646}" srcOrd="0" destOrd="0" presId="urn:diagrams.loki3.com/VaryingWidthList+Icon"/>
    <dgm:cxn modelId="{3033CF30-857F-4E68-A5F5-4C0784EB29FD}" type="presParOf" srcId="{697841B3-4098-4282-9836-112F8F285BA5}" destId="{4210C2AC-13C2-4449-A493-151BB68696CA}" srcOrd="1" destOrd="0" presId="urn:diagrams.loki3.com/VaryingWidthList+Icon"/>
    <dgm:cxn modelId="{110FD82B-698F-40C1-8C25-D446F059E8D1}" type="presParOf" srcId="{697841B3-4098-4282-9836-112F8F285BA5}" destId="{B977B372-C18A-4B87-BB57-36021C99EF46}" srcOrd="2" destOrd="0" presId="urn:diagrams.loki3.com/VaryingWidthList+Icon"/>
    <dgm:cxn modelId="{BD51CF8C-5DA8-4D09-91C0-48ADFD3DD91B}" type="presParOf" srcId="{697841B3-4098-4282-9836-112F8F285BA5}" destId="{78546FEB-1479-41EF-8100-0257FF1D6D8E}" srcOrd="3" destOrd="0" presId="urn:diagrams.loki3.com/VaryingWidthList+Icon"/>
    <dgm:cxn modelId="{4ABE73E7-2B26-4246-94C2-899C7F9102FE}" type="presParOf" srcId="{697841B3-4098-4282-9836-112F8F285BA5}" destId="{6392D842-2622-456D-98B3-1C1185BF6F30}" srcOrd="4" destOrd="0" presId="urn:diagrams.loki3.com/VaryingWidthList+Icon"/>
    <dgm:cxn modelId="{811A21C9-2E2C-4946-9A23-3C3DB2B679CE}" type="presParOf" srcId="{697841B3-4098-4282-9836-112F8F285BA5}" destId="{C8F21E42-6D3E-4A08-BC78-3DE76B2D6560}" srcOrd="5" destOrd="0" presId="urn:diagrams.loki3.com/VaryingWidthList+Icon"/>
    <dgm:cxn modelId="{0F811BF8-4507-457A-86BB-F3C63A20C8C6}" type="presParOf" srcId="{697841B3-4098-4282-9836-112F8F285BA5}" destId="{0256DE19-F98E-4383-A7C1-EC56FFEFFD27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32BCE1-FD89-4B73-852D-1EB684A55883}" type="doc">
      <dgm:prSet loTypeId="urn:diagrams.loki3.com/VaryingWidthList+Icon" loCatId="list" qsTypeId="urn:microsoft.com/office/officeart/2005/8/quickstyle/simple5" qsCatId="simple" csTypeId="urn:microsoft.com/office/officeart/2005/8/colors/colorful2" csCatId="colorful" phldr="1"/>
      <dgm:spPr/>
    </dgm:pt>
    <dgm:pt modelId="{E3CAE23B-CC29-48F7-B8F9-535692A632DE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Typical DV-Hop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5991C83B-02E8-4FA6-BBB5-16237367840F}" type="parTrans" cxnId="{0C205F78-BD02-4F36-84CB-17FA5F21A9C1}">
      <dgm:prSet/>
      <dgm:spPr/>
      <dgm:t>
        <a:bodyPr/>
        <a:lstStyle/>
        <a:p>
          <a:endParaRPr lang="en-US"/>
        </a:p>
      </dgm:t>
    </dgm:pt>
    <dgm:pt modelId="{4D3264A4-CC7A-477E-A262-592B30FFF7E7}" type="sibTrans" cxnId="{0C205F78-BD02-4F36-84CB-17FA5F21A9C1}">
      <dgm:prSet/>
      <dgm:spPr/>
      <dgm:t>
        <a:bodyPr/>
        <a:lstStyle/>
        <a:p>
          <a:endParaRPr lang="en-US"/>
        </a:p>
      </dgm:t>
    </dgm:pt>
    <dgm:pt modelId="{D9D8879B-02A6-4FE6-8298-77C3EC6EB696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LDV-Hop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22E45D6F-7F1E-4C34-A666-986060A68AB5}" type="parTrans" cxnId="{619EE6FC-B207-4397-87BE-1DAD42FE0A70}">
      <dgm:prSet/>
      <dgm:spPr/>
      <dgm:t>
        <a:bodyPr/>
        <a:lstStyle/>
        <a:p>
          <a:endParaRPr lang="en-US"/>
        </a:p>
      </dgm:t>
    </dgm:pt>
    <dgm:pt modelId="{56E94CFD-B966-448A-BA75-103E02B512CA}" type="sibTrans" cxnId="{619EE6FC-B207-4397-87BE-1DAD42FE0A70}">
      <dgm:prSet/>
      <dgm:spPr/>
      <dgm:t>
        <a:bodyPr/>
        <a:lstStyle/>
        <a:p>
          <a:endParaRPr lang="en-US"/>
        </a:p>
      </dgm:t>
    </dgm:pt>
    <dgm:pt modelId="{25BA7569-B516-4515-BF80-2E2CB9F2F937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NDV-Hop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798D6AAB-F6EF-46D9-9FF6-B8224B4C8127}" type="parTrans" cxnId="{ED9D5EB5-F2A0-4F18-AE2D-9155F98B540F}">
      <dgm:prSet/>
      <dgm:spPr/>
      <dgm:t>
        <a:bodyPr/>
        <a:lstStyle/>
        <a:p>
          <a:endParaRPr lang="en-US"/>
        </a:p>
      </dgm:t>
    </dgm:pt>
    <dgm:pt modelId="{8D22B4CB-FEE2-4D56-B275-4CA54C320FED}" type="sibTrans" cxnId="{ED9D5EB5-F2A0-4F18-AE2D-9155F98B540F}">
      <dgm:prSet/>
      <dgm:spPr/>
      <dgm:t>
        <a:bodyPr/>
        <a:lstStyle/>
        <a:p>
          <a:endParaRPr lang="en-US"/>
        </a:p>
      </dgm:t>
    </dgm:pt>
    <dgm:pt modelId="{79D6623B-A065-4C04-9849-3D79024E0A9F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RDV-Hop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DD115CE9-3185-4476-B475-66E69528B140}" type="parTrans" cxnId="{E4364EF7-CB9A-48B8-B39D-BFD79B319875}">
      <dgm:prSet/>
      <dgm:spPr/>
      <dgm:t>
        <a:bodyPr/>
        <a:lstStyle/>
        <a:p>
          <a:endParaRPr lang="en-US"/>
        </a:p>
      </dgm:t>
    </dgm:pt>
    <dgm:pt modelId="{311CEB7A-16DE-43DA-B340-81964D12C620}" type="sibTrans" cxnId="{E4364EF7-CB9A-48B8-B39D-BFD79B319875}">
      <dgm:prSet/>
      <dgm:spPr/>
      <dgm:t>
        <a:bodyPr/>
        <a:lstStyle/>
        <a:p>
          <a:endParaRPr lang="en-US"/>
        </a:p>
      </dgm:t>
    </dgm:pt>
    <dgm:pt modelId="{697841B3-4098-4282-9836-112F8F285BA5}" type="pres">
      <dgm:prSet presAssocID="{6932BCE1-FD89-4B73-852D-1EB684A55883}" presName="Name0" presStyleCnt="0">
        <dgm:presLayoutVars>
          <dgm:resizeHandles/>
        </dgm:presLayoutVars>
      </dgm:prSet>
      <dgm:spPr/>
    </dgm:pt>
    <dgm:pt modelId="{0823DC61-8812-45D9-9A46-7593092E0646}" type="pres">
      <dgm:prSet presAssocID="{E3CAE23B-CC29-48F7-B8F9-535692A632DE}" presName="text" presStyleLbl="node1" presStyleIdx="0" presStyleCnt="4" custScaleX="139700" custScaleY="106152" custLinFactNeighborX="-3175" custLinFactNeighborY="-3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0C2AC-13C2-4449-A493-151BB68696CA}" type="pres">
      <dgm:prSet presAssocID="{4D3264A4-CC7A-477E-A262-592B30FFF7E7}" presName="space" presStyleCnt="0"/>
      <dgm:spPr/>
    </dgm:pt>
    <dgm:pt modelId="{B977B372-C18A-4B87-BB57-36021C99EF46}" type="pres">
      <dgm:prSet presAssocID="{D9D8879B-02A6-4FE6-8298-77C3EC6EB696}" presName="text" presStyleLbl="node1" presStyleIdx="1" presStyleCnt="4" custScaleX="139700" custScaleY="106152" custLinFactNeighborX="-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46FEB-1479-41EF-8100-0257FF1D6D8E}" type="pres">
      <dgm:prSet presAssocID="{56E94CFD-B966-448A-BA75-103E02B512CA}" presName="space" presStyleCnt="0"/>
      <dgm:spPr/>
    </dgm:pt>
    <dgm:pt modelId="{6392D842-2622-456D-98B3-1C1185BF6F30}" type="pres">
      <dgm:prSet presAssocID="{25BA7569-B516-4515-BF80-2E2CB9F2F937}" presName="text" presStyleLbl="node1" presStyleIdx="2" presStyleCnt="4" custScaleX="139700" custScaleY="106152" custLinFactNeighborX="-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21E42-6D3E-4A08-BC78-3DE76B2D6560}" type="pres">
      <dgm:prSet presAssocID="{8D22B4CB-FEE2-4D56-B275-4CA54C320FED}" presName="space" presStyleCnt="0"/>
      <dgm:spPr/>
    </dgm:pt>
    <dgm:pt modelId="{0256DE19-F98E-4383-A7C1-EC56FFEFFD27}" type="pres">
      <dgm:prSet presAssocID="{79D6623B-A065-4C04-9849-3D79024E0A9F}" presName="text" presStyleLbl="node1" presStyleIdx="3" presStyleCnt="4" custScaleX="139700" custScaleY="106152" custLinFactNeighborX="-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C82297-51E8-4402-B2E9-5C679A54D8EE}" type="presOf" srcId="{E3CAE23B-CC29-48F7-B8F9-535692A632DE}" destId="{0823DC61-8812-45D9-9A46-7593092E0646}" srcOrd="0" destOrd="0" presId="urn:diagrams.loki3.com/VaryingWidthList+Icon"/>
    <dgm:cxn modelId="{619EE6FC-B207-4397-87BE-1DAD42FE0A70}" srcId="{6932BCE1-FD89-4B73-852D-1EB684A55883}" destId="{D9D8879B-02A6-4FE6-8298-77C3EC6EB696}" srcOrd="1" destOrd="0" parTransId="{22E45D6F-7F1E-4C34-A666-986060A68AB5}" sibTransId="{56E94CFD-B966-448A-BA75-103E02B512CA}"/>
    <dgm:cxn modelId="{0D09ED6A-7676-4F5C-B7AB-29A897B56C88}" type="presOf" srcId="{D9D8879B-02A6-4FE6-8298-77C3EC6EB696}" destId="{B977B372-C18A-4B87-BB57-36021C99EF46}" srcOrd="0" destOrd="0" presId="urn:diagrams.loki3.com/VaryingWidthList+Icon"/>
    <dgm:cxn modelId="{709B5218-7A15-4C7E-9B11-323DF653AFB6}" type="presOf" srcId="{79D6623B-A065-4C04-9849-3D79024E0A9F}" destId="{0256DE19-F98E-4383-A7C1-EC56FFEFFD27}" srcOrd="0" destOrd="0" presId="urn:diagrams.loki3.com/VaryingWidthList+Icon"/>
    <dgm:cxn modelId="{0C205F78-BD02-4F36-84CB-17FA5F21A9C1}" srcId="{6932BCE1-FD89-4B73-852D-1EB684A55883}" destId="{E3CAE23B-CC29-48F7-B8F9-535692A632DE}" srcOrd="0" destOrd="0" parTransId="{5991C83B-02E8-4FA6-BBB5-16237367840F}" sibTransId="{4D3264A4-CC7A-477E-A262-592B30FFF7E7}"/>
    <dgm:cxn modelId="{79D7EB64-AFB3-4A41-BF4B-FA8B4D9A45FC}" type="presOf" srcId="{25BA7569-B516-4515-BF80-2E2CB9F2F937}" destId="{6392D842-2622-456D-98B3-1C1185BF6F30}" srcOrd="0" destOrd="0" presId="urn:diagrams.loki3.com/VaryingWidthList+Icon"/>
    <dgm:cxn modelId="{34811900-D66F-461D-BC9A-1365665EC7EC}" type="presOf" srcId="{6932BCE1-FD89-4B73-852D-1EB684A55883}" destId="{697841B3-4098-4282-9836-112F8F285BA5}" srcOrd="0" destOrd="0" presId="urn:diagrams.loki3.com/VaryingWidthList+Icon"/>
    <dgm:cxn modelId="{ED9D5EB5-F2A0-4F18-AE2D-9155F98B540F}" srcId="{6932BCE1-FD89-4B73-852D-1EB684A55883}" destId="{25BA7569-B516-4515-BF80-2E2CB9F2F937}" srcOrd="2" destOrd="0" parTransId="{798D6AAB-F6EF-46D9-9FF6-B8224B4C8127}" sibTransId="{8D22B4CB-FEE2-4D56-B275-4CA54C320FED}"/>
    <dgm:cxn modelId="{E4364EF7-CB9A-48B8-B39D-BFD79B319875}" srcId="{6932BCE1-FD89-4B73-852D-1EB684A55883}" destId="{79D6623B-A065-4C04-9849-3D79024E0A9F}" srcOrd="3" destOrd="0" parTransId="{DD115CE9-3185-4476-B475-66E69528B140}" sibTransId="{311CEB7A-16DE-43DA-B340-81964D12C620}"/>
    <dgm:cxn modelId="{2E6FFF7E-70C3-4B09-A57C-384ACD1E77B5}" type="presParOf" srcId="{697841B3-4098-4282-9836-112F8F285BA5}" destId="{0823DC61-8812-45D9-9A46-7593092E0646}" srcOrd="0" destOrd="0" presId="urn:diagrams.loki3.com/VaryingWidthList+Icon"/>
    <dgm:cxn modelId="{CC94B4A7-B027-4BB2-A541-4FE437A274A0}" type="presParOf" srcId="{697841B3-4098-4282-9836-112F8F285BA5}" destId="{4210C2AC-13C2-4449-A493-151BB68696CA}" srcOrd="1" destOrd="0" presId="urn:diagrams.loki3.com/VaryingWidthList+Icon"/>
    <dgm:cxn modelId="{636F3745-A626-4C42-8A11-478DFA2BAF51}" type="presParOf" srcId="{697841B3-4098-4282-9836-112F8F285BA5}" destId="{B977B372-C18A-4B87-BB57-36021C99EF46}" srcOrd="2" destOrd="0" presId="urn:diagrams.loki3.com/VaryingWidthList+Icon"/>
    <dgm:cxn modelId="{1FDE2436-E710-4589-92DA-85C936BD0E3A}" type="presParOf" srcId="{697841B3-4098-4282-9836-112F8F285BA5}" destId="{78546FEB-1479-41EF-8100-0257FF1D6D8E}" srcOrd="3" destOrd="0" presId="urn:diagrams.loki3.com/VaryingWidthList+Icon"/>
    <dgm:cxn modelId="{0E59E438-EC9D-4D3C-84C6-FBD52E852750}" type="presParOf" srcId="{697841B3-4098-4282-9836-112F8F285BA5}" destId="{6392D842-2622-456D-98B3-1C1185BF6F30}" srcOrd="4" destOrd="0" presId="urn:diagrams.loki3.com/VaryingWidthList+Icon"/>
    <dgm:cxn modelId="{FE8F6DD2-E988-421C-8B8C-47F4B42009A3}" type="presParOf" srcId="{697841B3-4098-4282-9836-112F8F285BA5}" destId="{C8F21E42-6D3E-4A08-BC78-3DE76B2D6560}" srcOrd="5" destOrd="0" presId="urn:diagrams.loki3.com/VaryingWidthList+Icon"/>
    <dgm:cxn modelId="{BF1BF189-ED6D-4AFC-84C7-DC017138641C}" type="presParOf" srcId="{697841B3-4098-4282-9836-112F8F285BA5}" destId="{0256DE19-F98E-4383-A7C1-EC56FFEFFD27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CC8384-8A62-4E83-A6A8-41334A115BE4}" type="doc">
      <dgm:prSet loTypeId="urn:diagrams.loki3.com/VaryingWidthList+Icon" loCatId="list" qsTypeId="urn:microsoft.com/office/officeart/2005/8/quickstyle/simple5" qsCatId="simple" csTypeId="urn:microsoft.com/office/officeart/2005/8/colors/colorful2" csCatId="colorful" phldr="1"/>
      <dgm:spPr/>
    </dgm:pt>
    <dgm:pt modelId="{34BE9B31-6491-4086-823E-533A56221C3D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Typical TDOA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E4880FD1-4D0F-45AF-84D6-DCED89D4FC70}" type="parTrans" cxnId="{4F1C92CB-ADF7-4C33-AFB6-252F5F60D041}">
      <dgm:prSet/>
      <dgm:spPr/>
      <dgm:t>
        <a:bodyPr/>
        <a:lstStyle/>
        <a:p>
          <a:endParaRPr lang="en-US"/>
        </a:p>
      </dgm:t>
    </dgm:pt>
    <dgm:pt modelId="{8834DB91-82E7-4B90-813A-8FE6BD58657F}" type="sibTrans" cxnId="{4F1C92CB-ADF7-4C33-AFB6-252F5F60D041}">
      <dgm:prSet/>
      <dgm:spPr/>
      <dgm:t>
        <a:bodyPr/>
        <a:lstStyle/>
        <a:p>
          <a:endParaRPr lang="en-US"/>
        </a:p>
      </dgm:t>
    </dgm:pt>
    <dgm:pt modelId="{AD77C1F6-C592-41D7-9322-244A4AF2B502}" type="pres">
      <dgm:prSet presAssocID="{9ACC8384-8A62-4E83-A6A8-41334A115BE4}" presName="Name0" presStyleCnt="0">
        <dgm:presLayoutVars>
          <dgm:resizeHandles/>
        </dgm:presLayoutVars>
      </dgm:prSet>
      <dgm:spPr/>
    </dgm:pt>
    <dgm:pt modelId="{9A35E6E4-D0B3-4B16-A8E0-6289B401E395}" type="pres">
      <dgm:prSet presAssocID="{34BE9B31-6491-4086-823E-533A56221C3D}" presName="text" presStyleLbl="node1" presStyleIdx="0" presStyleCnt="1" custScaleX="127000" custScaleY="68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229B3A-1AE9-4ACD-A09A-FAECD2C73328}" type="presOf" srcId="{34BE9B31-6491-4086-823E-533A56221C3D}" destId="{9A35E6E4-D0B3-4B16-A8E0-6289B401E395}" srcOrd="0" destOrd="0" presId="urn:diagrams.loki3.com/VaryingWidthList+Icon"/>
    <dgm:cxn modelId="{423A0790-47C2-4542-9BB5-436E4A45F9DD}" type="presOf" srcId="{9ACC8384-8A62-4E83-A6A8-41334A115BE4}" destId="{AD77C1F6-C592-41D7-9322-244A4AF2B502}" srcOrd="0" destOrd="0" presId="urn:diagrams.loki3.com/VaryingWidthList+Icon"/>
    <dgm:cxn modelId="{4F1C92CB-ADF7-4C33-AFB6-252F5F60D041}" srcId="{9ACC8384-8A62-4E83-A6A8-41334A115BE4}" destId="{34BE9B31-6491-4086-823E-533A56221C3D}" srcOrd="0" destOrd="0" parTransId="{E4880FD1-4D0F-45AF-84D6-DCED89D4FC70}" sibTransId="{8834DB91-82E7-4B90-813A-8FE6BD58657F}"/>
    <dgm:cxn modelId="{A8B34821-A059-41FE-BE56-CA1D5705A347}" type="presParOf" srcId="{AD77C1F6-C592-41D7-9322-244A4AF2B502}" destId="{9A35E6E4-D0B3-4B16-A8E0-6289B401E395}" srcOrd="0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CC8384-8A62-4E83-A6A8-41334A115BE4}" type="doc">
      <dgm:prSet loTypeId="urn:diagrams.loki3.com/VaryingWidthList+Icon" loCatId="list" qsTypeId="urn:microsoft.com/office/officeart/2005/8/quickstyle/simple5" qsCatId="simple" csTypeId="urn:microsoft.com/office/officeart/2005/8/colors/colorful2" csCatId="colorful" phldr="1"/>
      <dgm:spPr/>
    </dgm:pt>
    <dgm:pt modelId="{34BE9B31-6491-4086-823E-533A56221C3D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Typical TDOA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E4880FD1-4D0F-45AF-84D6-DCED89D4FC70}" type="parTrans" cxnId="{4F1C92CB-ADF7-4C33-AFB6-252F5F60D041}">
      <dgm:prSet/>
      <dgm:spPr/>
      <dgm:t>
        <a:bodyPr/>
        <a:lstStyle/>
        <a:p>
          <a:endParaRPr lang="en-US"/>
        </a:p>
      </dgm:t>
    </dgm:pt>
    <dgm:pt modelId="{8834DB91-82E7-4B90-813A-8FE6BD58657F}" type="sibTrans" cxnId="{4F1C92CB-ADF7-4C33-AFB6-252F5F60D041}">
      <dgm:prSet/>
      <dgm:spPr/>
      <dgm:t>
        <a:bodyPr/>
        <a:lstStyle/>
        <a:p>
          <a:endParaRPr lang="en-US"/>
        </a:p>
      </dgm:t>
    </dgm:pt>
    <dgm:pt modelId="{AD77C1F6-C592-41D7-9322-244A4AF2B502}" type="pres">
      <dgm:prSet presAssocID="{9ACC8384-8A62-4E83-A6A8-41334A115BE4}" presName="Name0" presStyleCnt="0">
        <dgm:presLayoutVars>
          <dgm:resizeHandles/>
        </dgm:presLayoutVars>
      </dgm:prSet>
      <dgm:spPr/>
    </dgm:pt>
    <dgm:pt modelId="{9A35E6E4-D0B3-4B16-A8E0-6289B401E395}" type="pres">
      <dgm:prSet presAssocID="{34BE9B31-6491-4086-823E-533A56221C3D}" presName="text" presStyleLbl="node1" presStyleIdx="0" presStyleCnt="1" custScaleX="139700" custScaleY="68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E5AC86-05CA-49A3-BCAD-68186845C9EB}" type="presOf" srcId="{9ACC8384-8A62-4E83-A6A8-41334A115BE4}" destId="{AD77C1F6-C592-41D7-9322-244A4AF2B502}" srcOrd="0" destOrd="0" presId="urn:diagrams.loki3.com/VaryingWidthList+Icon"/>
    <dgm:cxn modelId="{4F1C92CB-ADF7-4C33-AFB6-252F5F60D041}" srcId="{9ACC8384-8A62-4E83-A6A8-41334A115BE4}" destId="{34BE9B31-6491-4086-823E-533A56221C3D}" srcOrd="0" destOrd="0" parTransId="{E4880FD1-4D0F-45AF-84D6-DCED89D4FC70}" sibTransId="{8834DB91-82E7-4B90-813A-8FE6BD58657F}"/>
    <dgm:cxn modelId="{7E9B8F0D-AE0C-4311-9FC8-4A5F6773145D}" type="presOf" srcId="{34BE9B31-6491-4086-823E-533A56221C3D}" destId="{9A35E6E4-D0B3-4B16-A8E0-6289B401E395}" srcOrd="0" destOrd="0" presId="urn:diagrams.loki3.com/VaryingWidthList+Icon"/>
    <dgm:cxn modelId="{4966B7E0-F72C-4E87-BEF4-9F5C243DCA92}" type="presParOf" srcId="{AD77C1F6-C592-41D7-9322-244A4AF2B502}" destId="{9A35E6E4-D0B3-4B16-A8E0-6289B401E395}" srcOrd="0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25CCCD-17E4-437F-A1F3-8C74AAEC1793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3D4CC1-CE40-4E75-A298-46DDFCA32FDF}">
      <dgm:prSet phldrT="[Text]" custT="1"/>
      <dgm:spPr/>
      <dgm:t>
        <a:bodyPr/>
        <a:lstStyle/>
        <a:p>
          <a:r>
            <a:rPr lang="en-US" sz="1600" dirty="0" smtClean="0">
              <a:latin typeface="Segoe"/>
              <a:cs typeface="Times New Roman" panose="02020603050405020304" pitchFamily="18" charset="0"/>
            </a:rPr>
            <a:t>General Properties of the Localization Methods</a:t>
          </a:r>
          <a:endParaRPr lang="en-US" sz="1600" dirty="0">
            <a:latin typeface="Segoe"/>
            <a:cs typeface="Times New Roman" panose="02020603050405020304" pitchFamily="18" charset="0"/>
          </a:endParaRPr>
        </a:p>
      </dgm:t>
    </dgm:pt>
    <dgm:pt modelId="{7B38E816-02E9-4EF4-A301-C9B3495D623A}" type="parTrans" cxnId="{3E84E498-419B-47DF-8A0D-DD489A35992E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F60E3D1C-A28C-4E24-B6D6-6E22185A6C99}" type="sibTrans" cxnId="{3E84E498-419B-47DF-8A0D-DD489A35992E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CC5B7901-5A35-45CA-B594-B75CCBDEE894}">
      <dgm:prSet phldrT="[Text]" custT="1"/>
      <dgm:spPr/>
      <dgm:t>
        <a:bodyPr/>
        <a:lstStyle/>
        <a:p>
          <a:r>
            <a:rPr lang="en-US" sz="1800" dirty="0" smtClean="0">
              <a:latin typeface="Segoe"/>
              <a:cs typeface="Times New Roman" panose="02020603050405020304" pitchFamily="18" charset="0"/>
            </a:rPr>
            <a:t>Rang-Based</a:t>
          </a:r>
          <a:endParaRPr lang="en-US" sz="1600" dirty="0">
            <a:latin typeface="Segoe"/>
            <a:cs typeface="Times New Roman" panose="02020603050405020304" pitchFamily="18" charset="0"/>
          </a:endParaRPr>
        </a:p>
      </dgm:t>
    </dgm:pt>
    <dgm:pt modelId="{0EE1EF69-86CB-4D8E-88FD-51A93F73A3F6}" type="parTrans" cxnId="{68DA4B7D-E3B9-4324-B8F2-7A7EA26C23FB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4978CA1C-4B6C-454B-94EA-80DD8FAF975E}" type="sibTrans" cxnId="{68DA4B7D-E3B9-4324-B8F2-7A7EA26C23FB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DEBBEC1C-F917-4A93-A349-F535469A6172}">
      <dgm:prSet phldrT="[Text]" custT="1"/>
      <dgm:spPr/>
      <dgm:t>
        <a:bodyPr/>
        <a:lstStyle/>
        <a:p>
          <a:r>
            <a:rPr lang="en-US" sz="1800" dirty="0" smtClean="0">
              <a:latin typeface="Segoe"/>
              <a:cs typeface="Times New Roman" panose="02020603050405020304" pitchFamily="18" charset="0"/>
            </a:rPr>
            <a:t>Range Free</a:t>
          </a:r>
          <a:endParaRPr lang="en-US" sz="1800" dirty="0">
            <a:latin typeface="Segoe"/>
            <a:cs typeface="Times New Roman" panose="02020603050405020304" pitchFamily="18" charset="0"/>
          </a:endParaRPr>
        </a:p>
      </dgm:t>
    </dgm:pt>
    <dgm:pt modelId="{E8F0C4DC-D216-4C05-994C-92E2AF1B28D9}" type="parTrans" cxnId="{6EB8B23C-6EFE-4083-8756-4F429FC96CB8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E9C2C79A-BD37-44C6-84D7-C2EDB3A232E4}" type="sibTrans" cxnId="{6EB8B23C-6EFE-4083-8756-4F429FC96CB8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EBB04C7A-F20F-4988-95E3-12335007E4E7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Average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C6F1CDD4-1C54-4FBA-BA67-AB51D01BDB22}" type="parTrans" cxnId="{80E24BFE-E81F-46BB-BD15-318E8D4B3B5C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6E97C072-7F9E-400B-9611-83043DED7AA2}" type="sibTrans" cxnId="{80E24BFE-E81F-46BB-BD15-318E8D4B3B5C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079B1CB2-FEBD-427F-ADA0-B6D3EE763860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No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45BF1ED3-0A2F-441A-9916-F3A4125D4407}" type="parTrans" cxnId="{62051B50-91C2-4743-965F-D8FDE40F07FE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7CA77B08-CBA0-44A4-A03D-21DDF85BFEF1}" type="sibTrans" cxnId="{62051B50-91C2-4743-965F-D8FDE40F07FE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76019490-6731-4907-8DD4-1497C0D61007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A6657056-3435-47B7-8D79-C4F94D207F6B}" type="parTrans" cxnId="{E13F7E21-E044-4B9D-939E-0472B978DB88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85D01F49-35F5-4D31-ADEB-99A1148391DF}" type="sibTrans" cxnId="{E13F7E21-E044-4B9D-939E-0472B978DB88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A2A8D995-98C2-4FE1-83E4-33651AB385D1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Yes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59EE45A2-DD34-42A5-894B-C62304EA1762}" type="parTrans" cxnId="{17D5792F-DA8C-48BD-B7F8-0616CC4FF638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4844AD22-7B73-4ADE-8725-8DA3EA49F83A}" type="sibTrans" cxnId="{17D5792F-DA8C-48BD-B7F8-0616CC4FF638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8032004A-D3B4-4D40-BBA9-1E8AED93E92F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TOA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8E47C5AE-28B7-4310-BDEF-B6713E89D5B0}" type="parTrans" cxnId="{112F2D45-83C8-4042-92CE-CDFCFD36E187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EBACB703-69E9-4DAC-9E74-8FE646EA60D6}" type="sibTrans" cxnId="{112F2D45-83C8-4042-92CE-CDFCFD36E187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7F5F06A2-9C2A-4298-A4FF-0C44D4D272D0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AOA</a:t>
          </a:r>
          <a:endParaRPr lang="en-US" sz="1400" dirty="0">
            <a:latin typeface="Segoe"/>
            <a:cs typeface="Times New Roman" panose="02020603050405020304" pitchFamily="18" charset="0"/>
          </a:endParaRPr>
        </a:p>
      </dgm:t>
    </dgm:pt>
    <dgm:pt modelId="{62808145-677B-4113-BD1F-D2F8C82DAF02}" type="parTrans" cxnId="{427BE4F7-5666-4D59-A6C4-2DCCAF2FB02F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58992CAE-5A9D-41F5-B504-8BA03231CB1C}" type="sibTrans" cxnId="{427BE4F7-5666-4D59-A6C4-2DCCAF2FB02F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A0286140-EF89-4A1C-A3D9-579DF32A151E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RSSI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7D5A53C8-E070-4DF4-AF90-348050749EF5}" type="parTrans" cxnId="{B711A384-83D0-48D2-B838-3D94F071AA8A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7F847776-DA1B-4E90-8343-C1D5301A8562}" type="sibTrans" cxnId="{B711A384-83D0-48D2-B838-3D94F071AA8A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950A137B-4C49-4137-9ECB-1D6211AA1684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TDOA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E7687224-EFC7-40BA-A33B-3A1C8A362B27}" type="parTrans" cxnId="{A9A4573A-FD7F-4088-8103-85AE31D1B29A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B2EBD753-A976-4DB4-B5DC-CB5231465084}" type="sibTrans" cxnId="{A9A4573A-FD7F-4088-8103-85AE31D1B29A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F8523C3B-0D90-49AE-8183-32355535E61F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AAE1DFA3-B99A-45D1-957B-6BE3F80B18FA}" type="parTrans" cxnId="{F150F60E-40E4-456C-8845-9FB592E7ABD9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262EB7BF-89D6-4DF5-87E2-E2E967A0015E}" type="sibTrans" cxnId="{F150F60E-40E4-456C-8845-9FB592E7ABD9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948A320C-650F-40F7-A193-58644E7D54E9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Yes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0419DEB5-70B4-42C4-AFA8-D911042847B8}" type="parTrans" cxnId="{3AFC8DA5-E5E6-49D2-B12B-899707DBAE94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E6E53295-0A31-4F5F-A79A-14E9B94D84F9}" type="sibTrans" cxnId="{3AFC8DA5-E5E6-49D2-B12B-899707DBAE94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9C56D5B8-92B6-48E6-BE53-FEE92884C3D6}">
      <dgm:prSet phldrT="[Text]" custT="1"/>
      <dgm:spPr/>
      <dgm:t>
        <a:bodyPr/>
        <a:lstStyle/>
        <a:p>
          <a:r>
            <a:rPr lang="en-US" sz="1050" dirty="0" smtClean="0">
              <a:latin typeface="Segoe"/>
              <a:cs typeface="Times New Roman" panose="02020603050405020304" pitchFamily="18" charset="0"/>
            </a:rPr>
            <a:t>Quite High</a:t>
          </a:r>
          <a:endParaRPr lang="en-US" sz="1050" dirty="0">
            <a:latin typeface="Segoe"/>
            <a:cs typeface="Times New Roman" panose="02020603050405020304" pitchFamily="18" charset="0"/>
          </a:endParaRPr>
        </a:p>
      </dgm:t>
    </dgm:pt>
    <dgm:pt modelId="{0F5B2FBE-B0BD-4CED-BE8B-BE4761C44410}" type="parTrans" cxnId="{5866E207-F003-4367-8C44-71AEB6754CF3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CC95388C-83DA-4A75-A82E-FB8894399675}" type="sibTrans" cxnId="{5866E207-F003-4367-8C44-71AEB6754CF3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77585B1F-9EC0-4187-B493-035E319DA54C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No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C9A1F0E7-ED6C-4677-B160-3827144061AA}" type="parTrans" cxnId="{CDB25119-F3A4-4596-9BE1-1D8447439DF1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C30D93B5-D4A5-427F-A1EF-CE6313FF64A3}" type="sibTrans" cxnId="{CDB25119-F3A4-4596-9BE1-1D8447439DF1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772D71A1-B20C-438E-95C3-ED2C7520B82C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AE93AB4C-242A-49B0-A967-B43FDD5D1E43}" type="parTrans" cxnId="{82B95F03-5445-4FD8-9A8C-476A825EA96C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74C6F979-D160-4C9B-9F3F-94D8B7E4FFAF}" type="sibTrans" cxnId="{82B95F03-5445-4FD8-9A8C-476A825EA96C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FFED25B6-D252-41C9-8AA6-23667AE1ECB4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Yes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9EC9EAC9-BC13-4A0E-A4E1-B1FA22D840CB}" type="parTrans" cxnId="{022B043B-555D-4C57-9304-F012D2D67FE2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A52125B0-D160-4B1F-AB57-90C106DE5B6A}" type="sibTrans" cxnId="{022B043B-555D-4C57-9304-F012D2D67FE2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6F76D1DD-961A-4878-A2D5-BB9D8D106F5D}">
      <dgm:prSet phldrT="[Text]" custT="1"/>
      <dgm:spPr/>
      <dgm:t>
        <a:bodyPr/>
        <a:lstStyle/>
        <a:p>
          <a:r>
            <a:rPr lang="en-US" sz="1050" dirty="0" smtClean="0">
              <a:latin typeface="Segoe"/>
              <a:cs typeface="Times New Roman" panose="02020603050405020304" pitchFamily="18" charset="0"/>
            </a:rPr>
            <a:t>Quite High</a:t>
          </a:r>
          <a:endParaRPr lang="en-US" sz="1050" dirty="0">
            <a:latin typeface="Segoe"/>
            <a:cs typeface="Times New Roman" panose="02020603050405020304" pitchFamily="18" charset="0"/>
          </a:endParaRPr>
        </a:p>
      </dgm:t>
    </dgm:pt>
    <dgm:pt modelId="{7E98DCE8-189A-4BCC-A6C3-CE83B394304D}" type="parTrans" cxnId="{42A2927E-EBF0-47C6-B316-0DC07D6BE4C6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5978743D-0B9C-4580-90A6-DA96702BD9DE}" type="sibTrans" cxnId="{42A2927E-EBF0-47C6-B316-0DC07D6BE4C6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271E33DA-3C4B-4EB1-BB02-00B56C720E79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No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E85A5AFC-81FD-4440-BD13-E88019F400C6}" type="parTrans" cxnId="{AAC31C8D-04D4-4F96-AFE0-55FC890C5FA5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2AC34975-3E31-4F22-8701-7992A4D6E70A}" type="sibTrans" cxnId="{AAC31C8D-04D4-4F96-AFE0-55FC890C5FA5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BF15FB01-0086-4573-88BC-C0C919B55512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CB523414-51BE-4DAE-987E-D4DFB505637B}" type="parTrans" cxnId="{45043322-5EB8-4A22-B789-FFCB214E3ADB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A26CCF30-71D6-4CCE-B465-940C313DD72A}" type="sibTrans" cxnId="{45043322-5EB8-4A22-B789-FFCB214E3ADB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A7A8A13F-A605-4178-BFB8-C656BCBCFB1F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B0E39605-2A58-467F-8DFB-29A86502E0D8}" type="parTrans" cxnId="{AEB54B21-0354-4350-A1C8-CBEDA0B00235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47D6F8E2-AB54-499F-AA74-1E7533741411}" type="sibTrans" cxnId="{AEB54B21-0354-4350-A1C8-CBEDA0B00235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6B60C7DF-91FB-4463-964C-99D4DACD4455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9B983AC2-9F3D-40CD-BF6E-317B3AEBC9C1}" type="parTrans" cxnId="{F85CE112-8618-4A0E-B612-04E851362928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F3D3F82D-9969-4C1D-BA83-6EB332C4BEED}" type="sibTrans" cxnId="{F85CE112-8618-4A0E-B612-04E851362928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4898634B-455C-4846-B56D-876E3C014C1E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F9BC1A8B-A968-4B9A-98A9-4BB62FDE7915}" type="parTrans" cxnId="{1A6F573F-0480-4451-9B4A-6F83F2B4BFD8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51843674-3790-4E8A-88E6-BB1A9C5FA9F4}" type="sibTrans" cxnId="{1A6F573F-0480-4451-9B4A-6F83F2B4BFD8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5B0C2160-4951-4398-8487-C14A59F3079D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1F92FDA6-7D80-432F-9B4D-BED532D82AEF}" type="parTrans" cxnId="{FEE80A1C-749D-4E28-A6E9-54794288DF5A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C3745E82-FDFA-4358-9590-5D75F33759A7}" type="sibTrans" cxnId="{FEE80A1C-749D-4E28-A6E9-54794288DF5A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559F0619-AFD4-4D61-92A7-5C80FEDC5E6A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C31E5527-5539-478A-8728-7E7F7E5511C4}" type="parTrans" cxnId="{6C638E8D-66D1-42C7-A5CA-2B185641716B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B1BF7780-8837-4323-8B1B-42947232D67E}" type="sibTrans" cxnId="{6C638E8D-66D1-42C7-A5CA-2B185641716B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BB54B027-DD4C-4D22-9F34-4C3986F268AE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C09774B0-683C-4CD4-AC28-244D9B370CEB}" type="parTrans" cxnId="{9E52DAD1-089C-408F-9B05-4478EB65CC0E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367465EA-BE1C-4588-A2CD-D1B673114D91}" type="sibTrans" cxnId="{9E52DAD1-089C-408F-9B05-4478EB65CC0E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A3DDF4AB-9642-4F00-8FE9-D2F02BAB4A3C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Yes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0EAB4082-9095-491C-826B-8E2B23622BDA}" type="parTrans" cxnId="{F61EF48F-770B-4799-80BC-50FF40187A7F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F2ABCDC6-5ABE-45A1-9608-C8BD2B1D6268}" type="sibTrans" cxnId="{F61EF48F-770B-4799-80BC-50FF40187A7F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046D6AAE-B1E7-45C1-90A2-124CBD436809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501E2971-6C32-4AE1-904E-CCC148AAD75D}" type="parTrans" cxnId="{69A8D676-1B67-44FB-A69E-686A9C04B90B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24703BE2-885E-4126-8E78-080595E9599C}" type="sibTrans" cxnId="{69A8D676-1B67-44FB-A69E-686A9C04B90B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CDE466EF-24EA-4DA7-BEE2-DD7F69F40637}">
      <dgm:prSet phldrT="[Text]" custT="1"/>
      <dgm:spPr/>
      <dgm:t>
        <a:bodyPr/>
        <a:lstStyle/>
        <a:p>
          <a:r>
            <a:rPr lang="en-US" sz="1050" dirty="0" smtClean="0">
              <a:latin typeface="Segoe"/>
              <a:cs typeface="Times New Roman" panose="02020603050405020304" pitchFamily="18" charset="0"/>
            </a:rPr>
            <a:t>Sometimes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53EE3D25-90AB-4C46-9F7D-2926811CFB9A}" type="parTrans" cxnId="{42F0D142-FD8C-470F-8E9A-DC56F8309464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EF1E9C9C-6CD6-4A78-A81C-37FAD3BCCDED}" type="sibTrans" cxnId="{42F0D142-FD8C-470F-8E9A-DC56F8309464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B256F149-0526-4319-BB84-6E54D8EDD78D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Average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574C4457-8F4B-4695-AEA3-2A51AD4761F8}" type="parTrans" cxnId="{8F1C2DD5-0610-4904-AA3D-1C9FC6865C80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8954220E-A782-4A57-9C69-CEC34363BD7C}" type="sibTrans" cxnId="{8F1C2DD5-0610-4904-AA3D-1C9FC6865C80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7015C807-D380-4A68-BE10-2E4C6CC8740D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009E3A78-5BCF-4443-93DE-CC1F54314A63}" type="parTrans" cxnId="{CFF742C3-C6C4-4C7E-901D-1EAE36373B26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471F0B13-9638-4F2F-BF95-45ED6FE063F5}" type="sibTrans" cxnId="{CFF742C3-C6C4-4C7E-901D-1EAE36373B26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B8F3B25E-3FCD-43A9-85CE-C0D09CA88D55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974A4EFD-558A-4D3C-938A-9D061DAD8EE1}" type="parTrans" cxnId="{A8B4BB87-DA6B-4F28-81E0-849A31BD273D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450D0DC9-D731-40C1-B21A-6EC898A61B40}" type="sibTrans" cxnId="{A8B4BB87-DA6B-4F28-81E0-849A31BD273D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891CF72E-ADB4-4676-AE32-3DBA458370EF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16277506-5EA7-4450-AEA6-66719BF5F56C}" type="parTrans" cxnId="{222E0B0D-6E42-45BB-AC09-23ED93786053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43CA276D-BF6D-46BC-A162-DE993B547D09}" type="sibTrans" cxnId="{222E0B0D-6E42-45BB-AC09-23ED93786053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C1D2EAC5-6C98-42DF-B863-E9D62BEF2D35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DV-Hop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CB37DC73-28D8-4CA8-9658-BF0A2E99878B}" type="parTrans" cxnId="{A6068BC6-1BFD-46FE-ADD7-94D4E1C657F2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026A96DA-83FB-49AB-855F-8E009AD38553}" type="sibTrans" cxnId="{A6068BC6-1BFD-46FE-ADD7-94D4E1C657F2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CA317610-6554-43C6-BA28-3D1826CBE9FB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APIT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71A92BAF-3367-4D97-A920-16D62E33D818}" type="parTrans" cxnId="{0BBB9095-22C9-4B63-BDB8-578339E36470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678C5FB6-8DC4-4BEB-95AD-2776F7493B39}" type="sibTrans" cxnId="{0BBB9095-22C9-4B63-BDB8-578339E36470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91D1EA82-2765-4A67-B528-2CDAA0FA4CA4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Centroid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AC85BCCB-03A8-4333-B201-6C7F97D75494}" type="parTrans" cxnId="{E2FE8AF3-611C-407D-A6C4-EEB9BF43972B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1267F0C5-216A-465C-BD45-F8086D30D5A4}" type="sibTrans" cxnId="{E2FE8AF3-611C-407D-A6C4-EEB9BF43972B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561DEEDD-3C30-461E-A5F4-3C970F73C5FD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41FD6F14-9F5A-4816-B7C9-D2FBEA3421F1}" type="parTrans" cxnId="{ACF383A3-8DC7-4A2A-BD0D-0C458A8C896E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CE61CFBE-D751-405D-89EB-0D02E1AB529B}" type="sibTrans" cxnId="{ACF383A3-8DC7-4A2A-BD0D-0C458A8C896E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AD714E1C-729C-45A4-AD98-BE8448A60F2D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0FFAF9BE-04DB-45AD-BBD0-1780E8D5EE6B}" type="parTrans" cxnId="{56075F42-4755-426C-ABE0-A6E5C702C4BE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09DA1E03-ECC0-427A-8E96-F19FC019A959}" type="sibTrans" cxnId="{56075F42-4755-426C-ABE0-A6E5C702C4BE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0F6A2697-A88E-4AB9-91ED-89E58CBFBEF3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No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912A8923-ED59-4336-B644-DA80CD4F9E4B}" type="parTrans" cxnId="{1C21696C-7870-42A0-9C8E-87C00D4A9A43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5C1CC51E-E6CD-45F7-AFEF-46C69AD6D490}" type="sibTrans" cxnId="{1C21696C-7870-42A0-9C8E-87C00D4A9A43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FB423D6C-140C-4FC8-B9A5-6AC264626712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578D8D5B-4B2C-4A16-9012-809F83A7EB57}" type="parTrans" cxnId="{E8AD0DA4-06DB-48B0-83B9-8A62D3FE183D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3400B8BB-916A-4924-AE21-3A637FC7691A}" type="sibTrans" cxnId="{E8AD0DA4-06DB-48B0-83B9-8A62D3FE183D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7C7539C1-EEA2-47B8-817D-2650A730DCFF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Yes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D790D868-E37E-4FF0-AF5A-7590070D59A3}" type="parTrans" cxnId="{F157D6A6-2971-4BE9-9469-BF6449E39AD0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F7EE9544-70EE-4FD1-B096-FCE83FA49DF9}" type="sibTrans" cxnId="{F157D6A6-2971-4BE9-9469-BF6449E39AD0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0D415B86-3705-4B21-8B9F-5663B3B5DD26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B6AFBCD6-5581-4884-9F63-751475E4B5EC}" type="parTrans" cxnId="{51A20BAA-F59D-4E2C-AF63-04875BE94A4D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28A81B49-F2BF-4A3B-89FD-382F9C1DE514}" type="sibTrans" cxnId="{51A20BAA-F59D-4E2C-AF63-04875BE94A4D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A6E9CAF9-4BDE-4972-90A9-ECDC96C430EA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A35D3320-4E4C-45A1-BCF0-6A642B39F5E2}" type="parTrans" cxnId="{E8BCCB04-EA83-4D24-B53A-CEBB4CBD8BAA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0EC5C7B5-BB7A-45C1-A6B0-F6CDB3317B00}" type="sibTrans" cxnId="{E8BCCB04-EA83-4D24-B53A-CEBB4CBD8BAA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CD8A2DE8-D14D-4722-9DA0-03E86CA57E63}">
      <dgm:prSet phldrT="[Text]" custT="1"/>
      <dgm:spPr/>
      <dgm:t>
        <a:bodyPr/>
        <a:lstStyle/>
        <a:p>
          <a:r>
            <a:rPr lang="en-US" sz="1100" dirty="0" smtClean="0">
              <a:latin typeface="Segoe"/>
              <a:cs typeface="Times New Roman" panose="02020603050405020304" pitchFamily="18" charset="0"/>
            </a:rPr>
            <a:t>Very Low</a:t>
          </a:r>
          <a:endParaRPr lang="en-US" sz="1100" dirty="0">
            <a:latin typeface="Segoe"/>
            <a:cs typeface="Times New Roman" panose="02020603050405020304" pitchFamily="18" charset="0"/>
          </a:endParaRPr>
        </a:p>
      </dgm:t>
    </dgm:pt>
    <dgm:pt modelId="{93B26010-E384-4078-B460-3802D1E2B072}" type="parTrans" cxnId="{C820DF4F-5195-4F5F-9E01-68426D6F99AE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F9B62B1E-8B09-4F70-A859-064C9A740E89}" type="sibTrans" cxnId="{C820DF4F-5195-4F5F-9E01-68426D6F99AE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EF79D89D-F036-4118-B954-70D1067C60DB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No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7CE32A17-F50A-4CEC-B56D-DDC572DCDFC8}" type="parTrans" cxnId="{513CDCED-3157-4C0D-8D73-A8BA6720F8E8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97AA1185-D22C-48AE-A089-4E660C40F38B}" type="sibTrans" cxnId="{513CDCED-3157-4C0D-8D73-A8BA6720F8E8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EEFDC9C0-4AF0-43D9-8A64-894C454A0365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F492CC8D-1CA0-4352-87CA-B1B5150D0F64}" type="parTrans" cxnId="{5DF51FA8-348D-4094-96E8-3347CE80CCE5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1E2DB283-DCDB-43AE-BCC3-48A1BA84759D}" type="sibTrans" cxnId="{5DF51FA8-348D-4094-96E8-3347CE80CCE5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D6AF157C-3BEB-40EA-9BBD-A4424A1453C7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Yes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F0CA7743-794F-45BF-8927-3054FD096689}" type="parTrans" cxnId="{A793710D-C5D4-4D7E-89F3-E018845F4DB7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40152FC7-ED40-41C5-BCD7-A64C8EF11CC3}" type="sibTrans" cxnId="{A793710D-C5D4-4D7E-89F3-E018845F4DB7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2573F10A-1DFB-42C2-B1C4-E68ACAB20E8E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3166D76C-0443-49D0-8172-90FF7EC43611}" type="parTrans" cxnId="{4261D8FC-E6EF-4540-9C92-95D13FFA395E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DB738A21-1FC5-4A33-9C69-1BDE6CABDE62}" type="sibTrans" cxnId="{4261D8FC-E6EF-4540-9C92-95D13FFA395E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CEDBF27D-69B9-4AF1-AFBF-FF5420557DB5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F2650597-04AF-4510-BF05-5DB4A0C4BFD2}" type="parTrans" cxnId="{B364B2F8-3E44-4D59-A3AC-FBA547B973E5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5C031653-7F6C-4BC8-9950-7142D6A0A764}" type="sibTrans" cxnId="{B364B2F8-3E44-4D59-A3AC-FBA547B973E5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0F2AE96A-8826-4411-A438-88F1D88D2867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0D8F9117-7224-4A07-A80B-1B7010C4F5DF}" type="parTrans" cxnId="{822F1F71-86B0-44DB-AB12-AA56530488C8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388A72CC-71BB-4036-A1D1-6C4CA84C450E}" type="sibTrans" cxnId="{822F1F71-86B0-44DB-AB12-AA56530488C8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26C3856C-8878-4CB0-AF18-67A69B52B3E3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8F03F2AE-2725-478B-8177-4D701B3E82EA}" type="parTrans" cxnId="{C2B7E726-1B80-4B0A-83EB-39EBC8364BDC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4BB07600-02BF-4BD8-918E-7356E751158E}" type="sibTrans" cxnId="{C2B7E726-1B80-4B0A-83EB-39EBC8364BDC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76DF14FA-5E7B-4D1D-9AE6-76D8A081E2A9}">
      <dgm:prSet phldrT="[Text]" custT="1"/>
      <dgm:spPr/>
      <dgm:t>
        <a:bodyPr/>
        <a:lstStyle/>
        <a:p>
          <a:r>
            <a:rPr lang="en-US" sz="1050" dirty="0" smtClean="0">
              <a:latin typeface="Segoe"/>
              <a:cs typeface="Times New Roman" panose="02020603050405020304" pitchFamily="18" charset="0"/>
            </a:rPr>
            <a:t>Quite Low</a:t>
          </a:r>
          <a:endParaRPr lang="en-US" sz="1050" dirty="0">
            <a:latin typeface="Segoe"/>
            <a:cs typeface="Times New Roman" panose="02020603050405020304" pitchFamily="18" charset="0"/>
          </a:endParaRPr>
        </a:p>
      </dgm:t>
    </dgm:pt>
    <dgm:pt modelId="{0260DB30-5624-464E-865A-CC82720ABE6D}" type="parTrans" cxnId="{D6BF4F85-EE70-42A2-99FE-B5924254BC77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86821A7F-4155-4E6A-AEB2-426118051978}" type="sibTrans" cxnId="{D6BF4F85-EE70-42A2-99FE-B5924254BC77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8F2E7984-2789-4B20-B7A8-D5946B055397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No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F86FA058-AB86-43EE-88C6-24034BA891FD}" type="parTrans" cxnId="{5EA7216C-E3CD-40BD-92CE-EC96197893E1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F4D0593F-63B6-4A02-B14A-552B20C27539}" type="sibTrans" cxnId="{5EA7216C-E3CD-40BD-92CE-EC96197893E1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C1E5EB87-C5DB-4E59-BE58-591E0F15B341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No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BEFAD5A7-7433-4BE2-9D2B-10E67A5253EF}" type="parTrans" cxnId="{17B2B888-A77F-4CA1-8E90-E22994788576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6BC556E5-7251-4D31-BD39-689575A8BA77}" type="sibTrans" cxnId="{17B2B888-A77F-4CA1-8E90-E22994788576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838AAC0D-CFE5-4D9B-A839-D6A9A313EBC5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Yes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87604C26-ABEB-43B0-B1F6-8913E438A0F5}" type="parTrans" cxnId="{A42A3F83-E09A-4B91-BF2C-A1A3C2904303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28284F7F-A209-4B16-88B7-A0A930AD9097}" type="sibTrans" cxnId="{A42A3F83-E09A-4B91-BF2C-A1A3C2904303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9E5C47D0-592C-4742-B5F8-F412C56236CF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D06FC42B-2966-4772-A32C-4D3218AE9349}" type="parTrans" cxnId="{CE53DFB8-5218-46F2-B8C4-BBA4A9E1A057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5843C2A5-AFA8-4148-8CC2-890F1B0470FB}" type="sibTrans" cxnId="{CE53DFB8-5218-46F2-B8C4-BBA4A9E1A057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09168E0A-9631-4F62-B08C-DF684176CF94}">
      <dgm:prSet phldrT="[Text]" custT="1"/>
      <dgm:spPr/>
      <dgm:t>
        <a:bodyPr/>
        <a:lstStyle/>
        <a:p>
          <a:r>
            <a:rPr lang="en-US" sz="1050" dirty="0" smtClean="0">
              <a:latin typeface="Segoe"/>
              <a:cs typeface="Times New Roman" panose="02020603050405020304" pitchFamily="18" charset="0"/>
            </a:rPr>
            <a:t>Quite Low</a:t>
          </a:r>
          <a:endParaRPr lang="en-US" sz="1050" dirty="0">
            <a:latin typeface="Segoe"/>
            <a:cs typeface="Times New Roman" panose="02020603050405020304" pitchFamily="18" charset="0"/>
          </a:endParaRPr>
        </a:p>
      </dgm:t>
    </dgm:pt>
    <dgm:pt modelId="{191E65BB-114D-4A25-93C4-C5879EB87634}" type="parTrans" cxnId="{BF6DB953-E989-4067-A607-152B383A55D1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BBFC6E3D-C921-42C7-A003-F61FDD06F091}" type="sibTrans" cxnId="{BF6DB953-E989-4067-A607-152B383A55D1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68EDED9B-2B57-44DC-B26E-6DA53A3B73FA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1F0190CE-4A9E-44E0-96A0-17818B4C96BE}" type="sibTrans" cxnId="{91185EB9-7CED-405C-A1E1-ECE9488AA388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79A86729-171E-43A7-B414-BD9CF3C50F12}" type="parTrans" cxnId="{91185EB9-7CED-405C-A1E1-ECE9488AA388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A8B81936-140C-4E4B-ABD3-ADBC1CDAE014}">
      <dgm:prSet phldrT="[Text]" custT="1"/>
      <dgm:spPr/>
      <dgm:t>
        <a:bodyPr/>
        <a:lstStyle/>
        <a:p>
          <a:r>
            <a:rPr lang="en-US" sz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dirty="0">
            <a:latin typeface="Segoe"/>
            <a:cs typeface="Times New Roman" panose="02020603050405020304" pitchFamily="18" charset="0"/>
          </a:endParaRPr>
        </a:p>
      </dgm:t>
    </dgm:pt>
    <dgm:pt modelId="{47CE5C01-A096-44CB-9959-C2C83E6525B9}" type="sibTrans" cxnId="{3CB3E6E1-21CA-44EE-AED8-3BD4501F6E66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115F2550-3712-48AC-862D-46F002586999}" type="parTrans" cxnId="{3CB3E6E1-21CA-44EE-AED8-3BD4501F6E66}">
      <dgm:prSet/>
      <dgm:spPr/>
      <dgm:t>
        <a:bodyPr/>
        <a:lstStyle/>
        <a:p>
          <a:endParaRPr lang="en-US">
            <a:latin typeface="Segoe"/>
          </a:endParaRPr>
        </a:p>
      </dgm:t>
    </dgm:pt>
    <dgm:pt modelId="{6F3EBC8F-D24A-4269-A359-3EDDFB20D9EE}" type="pres">
      <dgm:prSet presAssocID="{9325CCCD-17E4-437F-A1F3-8C74AAEC17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AD3302-577F-4B52-994E-62A12B5426AA}" type="pres">
      <dgm:prSet presAssocID="{223D4CC1-CE40-4E75-A298-46DDFCA32FDF}" presName="hierRoot1" presStyleCnt="0">
        <dgm:presLayoutVars>
          <dgm:hierBranch val="init"/>
        </dgm:presLayoutVars>
      </dgm:prSet>
      <dgm:spPr/>
    </dgm:pt>
    <dgm:pt modelId="{038E6FDA-C315-4441-9439-9F62FE34D5E1}" type="pres">
      <dgm:prSet presAssocID="{223D4CC1-CE40-4E75-A298-46DDFCA32FDF}" presName="rootComposite1" presStyleCnt="0"/>
      <dgm:spPr/>
    </dgm:pt>
    <dgm:pt modelId="{50E8D8FA-2B6C-4858-A7A2-8B9BAB3CC163}" type="pres">
      <dgm:prSet presAssocID="{223D4CC1-CE40-4E75-A298-46DDFCA32FDF}" presName="rootText1" presStyleLbl="node0" presStyleIdx="0" presStyleCnt="1" custScaleX="476015" custScaleY="253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90E372-19BC-431A-A137-B958B5BBF8FD}" type="pres">
      <dgm:prSet presAssocID="{223D4CC1-CE40-4E75-A298-46DDFCA32FD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FF1518E-BD70-49BC-AC34-4A69B4E212DF}" type="pres">
      <dgm:prSet presAssocID="{223D4CC1-CE40-4E75-A298-46DDFCA32FDF}" presName="hierChild2" presStyleCnt="0"/>
      <dgm:spPr/>
    </dgm:pt>
    <dgm:pt modelId="{7CD4757C-0BD3-428A-B9EC-54EDD18FFEA9}" type="pres">
      <dgm:prSet presAssocID="{0EE1EF69-86CB-4D8E-88FD-51A93F73A3F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95E96F36-8EB3-4A73-A407-3DEC01421A03}" type="pres">
      <dgm:prSet presAssocID="{CC5B7901-5A35-45CA-B594-B75CCBDEE894}" presName="hierRoot2" presStyleCnt="0">
        <dgm:presLayoutVars>
          <dgm:hierBranch val="init"/>
        </dgm:presLayoutVars>
      </dgm:prSet>
      <dgm:spPr/>
    </dgm:pt>
    <dgm:pt modelId="{116DDC2E-48DC-4770-99B0-08C0D4AF70FF}" type="pres">
      <dgm:prSet presAssocID="{CC5B7901-5A35-45CA-B594-B75CCBDEE894}" presName="rootComposite" presStyleCnt="0"/>
      <dgm:spPr/>
    </dgm:pt>
    <dgm:pt modelId="{A47DF537-8C1D-4EAD-836A-AE6C3084D666}" type="pres">
      <dgm:prSet presAssocID="{CC5B7901-5A35-45CA-B594-B75CCBDEE894}" presName="rootText" presStyleLbl="node2" presStyleIdx="0" presStyleCnt="2" custScaleX="445043" custScaleY="2364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E30915-977B-4839-8AAA-23958EC7291A}" type="pres">
      <dgm:prSet presAssocID="{CC5B7901-5A35-45CA-B594-B75CCBDEE894}" presName="rootConnector" presStyleLbl="node2" presStyleIdx="0" presStyleCnt="2"/>
      <dgm:spPr/>
      <dgm:t>
        <a:bodyPr/>
        <a:lstStyle/>
        <a:p>
          <a:endParaRPr lang="en-US"/>
        </a:p>
      </dgm:t>
    </dgm:pt>
    <dgm:pt modelId="{D0507727-C2B8-4804-9038-2D59617FA8D3}" type="pres">
      <dgm:prSet presAssocID="{CC5B7901-5A35-45CA-B594-B75CCBDEE894}" presName="hierChild4" presStyleCnt="0"/>
      <dgm:spPr/>
    </dgm:pt>
    <dgm:pt modelId="{AE630D0D-D2CA-40AA-A106-61D51684757C}" type="pres">
      <dgm:prSet presAssocID="{8E47C5AE-28B7-4310-BDEF-B6713E89D5B0}" presName="Name37" presStyleLbl="parChTrans1D3" presStyleIdx="0" presStyleCnt="7"/>
      <dgm:spPr/>
      <dgm:t>
        <a:bodyPr/>
        <a:lstStyle/>
        <a:p>
          <a:endParaRPr lang="en-US"/>
        </a:p>
      </dgm:t>
    </dgm:pt>
    <dgm:pt modelId="{3661DEF0-3AD2-4158-A56A-85FA6E57EBEC}" type="pres">
      <dgm:prSet presAssocID="{8032004A-D3B4-4D40-BBA9-1E8AED93E92F}" presName="hierRoot2" presStyleCnt="0">
        <dgm:presLayoutVars>
          <dgm:hierBranch val="init"/>
        </dgm:presLayoutVars>
      </dgm:prSet>
      <dgm:spPr/>
    </dgm:pt>
    <dgm:pt modelId="{1AE842B4-37DC-4321-B043-942B479226ED}" type="pres">
      <dgm:prSet presAssocID="{8032004A-D3B4-4D40-BBA9-1E8AED93E92F}" presName="rootComposite" presStyleCnt="0"/>
      <dgm:spPr/>
    </dgm:pt>
    <dgm:pt modelId="{B16874A0-2366-4FCC-A9B1-902AB91D8437}" type="pres">
      <dgm:prSet presAssocID="{8032004A-D3B4-4D40-BBA9-1E8AED93E92F}" presName="rootText" presStyleLbl="node3" presStyleIdx="0" presStyleCnt="7" custScaleX="1181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9F1D3C-E68D-43C3-9105-B6AC480DCBDF}" type="pres">
      <dgm:prSet presAssocID="{8032004A-D3B4-4D40-BBA9-1E8AED93E92F}" presName="rootConnector" presStyleLbl="node3" presStyleIdx="0" presStyleCnt="7"/>
      <dgm:spPr/>
      <dgm:t>
        <a:bodyPr/>
        <a:lstStyle/>
        <a:p>
          <a:endParaRPr lang="en-US"/>
        </a:p>
      </dgm:t>
    </dgm:pt>
    <dgm:pt modelId="{84B76810-D5C4-437F-9BC9-D93392866751}" type="pres">
      <dgm:prSet presAssocID="{8032004A-D3B4-4D40-BBA9-1E8AED93E92F}" presName="hierChild4" presStyleCnt="0"/>
      <dgm:spPr/>
    </dgm:pt>
    <dgm:pt modelId="{7DB4D192-547C-451B-8486-386DAA704385}" type="pres">
      <dgm:prSet presAssocID="{AE93AB4C-242A-49B0-A967-B43FDD5D1E43}" presName="Name37" presStyleLbl="parChTrans1D4" presStyleIdx="0" presStyleCnt="49"/>
      <dgm:spPr/>
      <dgm:t>
        <a:bodyPr/>
        <a:lstStyle/>
        <a:p>
          <a:endParaRPr lang="en-US"/>
        </a:p>
      </dgm:t>
    </dgm:pt>
    <dgm:pt modelId="{0F02DA2A-57EA-4833-848F-D3F91C3DFDF3}" type="pres">
      <dgm:prSet presAssocID="{772D71A1-B20C-438E-95C3-ED2C7520B82C}" presName="hierRoot2" presStyleCnt="0">
        <dgm:presLayoutVars>
          <dgm:hierBranch val="init"/>
        </dgm:presLayoutVars>
      </dgm:prSet>
      <dgm:spPr/>
    </dgm:pt>
    <dgm:pt modelId="{21A26AD4-1845-4293-A59F-CD0ADED19392}" type="pres">
      <dgm:prSet presAssocID="{772D71A1-B20C-438E-95C3-ED2C7520B82C}" presName="rootComposite" presStyleCnt="0"/>
      <dgm:spPr/>
    </dgm:pt>
    <dgm:pt modelId="{9C9CA68A-7048-4DB2-8A98-E5F199B49A29}" type="pres">
      <dgm:prSet presAssocID="{772D71A1-B20C-438E-95C3-ED2C7520B82C}" presName="rootText" presStyleLbl="node4" presStyleIdx="0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2103C3-2E67-4A01-AD5D-93F4E39F14DD}" type="pres">
      <dgm:prSet presAssocID="{772D71A1-B20C-438E-95C3-ED2C7520B82C}" presName="rootConnector" presStyleLbl="node4" presStyleIdx="0" presStyleCnt="49"/>
      <dgm:spPr/>
      <dgm:t>
        <a:bodyPr/>
        <a:lstStyle/>
        <a:p>
          <a:endParaRPr lang="en-US"/>
        </a:p>
      </dgm:t>
    </dgm:pt>
    <dgm:pt modelId="{106705C4-3D34-4180-8C66-45582682B81F}" type="pres">
      <dgm:prSet presAssocID="{772D71A1-B20C-438E-95C3-ED2C7520B82C}" presName="hierChild4" presStyleCnt="0"/>
      <dgm:spPr/>
    </dgm:pt>
    <dgm:pt modelId="{8255C326-494D-4B08-BF08-936FAACCEAE6}" type="pres">
      <dgm:prSet presAssocID="{772D71A1-B20C-438E-95C3-ED2C7520B82C}" presName="hierChild5" presStyleCnt="0"/>
      <dgm:spPr/>
    </dgm:pt>
    <dgm:pt modelId="{90C6DA81-A2D2-4590-95FD-038C1D51CBD6}" type="pres">
      <dgm:prSet presAssocID="{9EC9EAC9-BC13-4A0E-A4E1-B1FA22D840CB}" presName="Name37" presStyleLbl="parChTrans1D4" presStyleIdx="1" presStyleCnt="49"/>
      <dgm:spPr/>
      <dgm:t>
        <a:bodyPr/>
        <a:lstStyle/>
        <a:p>
          <a:endParaRPr lang="en-US"/>
        </a:p>
      </dgm:t>
    </dgm:pt>
    <dgm:pt modelId="{CB9FA0B0-4EC6-45AF-8B60-B492EDC11BBD}" type="pres">
      <dgm:prSet presAssocID="{FFED25B6-D252-41C9-8AA6-23667AE1ECB4}" presName="hierRoot2" presStyleCnt="0">
        <dgm:presLayoutVars>
          <dgm:hierBranch val="init"/>
        </dgm:presLayoutVars>
      </dgm:prSet>
      <dgm:spPr/>
    </dgm:pt>
    <dgm:pt modelId="{866F8E0A-21A9-4E14-88DF-5DD466B95239}" type="pres">
      <dgm:prSet presAssocID="{FFED25B6-D252-41C9-8AA6-23667AE1ECB4}" presName="rootComposite" presStyleCnt="0"/>
      <dgm:spPr/>
    </dgm:pt>
    <dgm:pt modelId="{40CED712-7DEA-46CB-8CC3-6A7CCDC989DA}" type="pres">
      <dgm:prSet presAssocID="{FFED25B6-D252-41C9-8AA6-23667AE1ECB4}" presName="rootText" presStyleLbl="node4" presStyleIdx="1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C006F4-6102-4657-9D96-8FE9757D4B29}" type="pres">
      <dgm:prSet presAssocID="{FFED25B6-D252-41C9-8AA6-23667AE1ECB4}" presName="rootConnector" presStyleLbl="node4" presStyleIdx="1" presStyleCnt="49"/>
      <dgm:spPr/>
      <dgm:t>
        <a:bodyPr/>
        <a:lstStyle/>
        <a:p>
          <a:endParaRPr lang="en-US"/>
        </a:p>
      </dgm:t>
    </dgm:pt>
    <dgm:pt modelId="{7A85AAB7-0BA6-4A5B-862C-C79C8134245D}" type="pres">
      <dgm:prSet presAssocID="{FFED25B6-D252-41C9-8AA6-23667AE1ECB4}" presName="hierChild4" presStyleCnt="0"/>
      <dgm:spPr/>
    </dgm:pt>
    <dgm:pt modelId="{DE17105B-A796-457D-8467-D3D73996C739}" type="pres">
      <dgm:prSet presAssocID="{FFED25B6-D252-41C9-8AA6-23667AE1ECB4}" presName="hierChild5" presStyleCnt="0"/>
      <dgm:spPr/>
    </dgm:pt>
    <dgm:pt modelId="{4C4C7A9A-ADEE-4ED7-BC3C-42ECBC8504F3}" type="pres">
      <dgm:prSet presAssocID="{7E98DCE8-189A-4BCC-A6C3-CE83B394304D}" presName="Name37" presStyleLbl="parChTrans1D4" presStyleIdx="2" presStyleCnt="49"/>
      <dgm:spPr/>
      <dgm:t>
        <a:bodyPr/>
        <a:lstStyle/>
        <a:p>
          <a:endParaRPr lang="en-US"/>
        </a:p>
      </dgm:t>
    </dgm:pt>
    <dgm:pt modelId="{4F3F6F0B-6302-4881-AE91-C9C47B44F729}" type="pres">
      <dgm:prSet presAssocID="{6F76D1DD-961A-4878-A2D5-BB9D8D106F5D}" presName="hierRoot2" presStyleCnt="0">
        <dgm:presLayoutVars>
          <dgm:hierBranch val="init"/>
        </dgm:presLayoutVars>
      </dgm:prSet>
      <dgm:spPr/>
    </dgm:pt>
    <dgm:pt modelId="{1A66CA5C-9A78-4037-8F1E-2EA5FD4B0753}" type="pres">
      <dgm:prSet presAssocID="{6F76D1DD-961A-4878-A2D5-BB9D8D106F5D}" presName="rootComposite" presStyleCnt="0"/>
      <dgm:spPr/>
    </dgm:pt>
    <dgm:pt modelId="{2DCCE663-1948-44FF-A116-BBA2A0C3F673}" type="pres">
      <dgm:prSet presAssocID="{6F76D1DD-961A-4878-A2D5-BB9D8D106F5D}" presName="rootText" presStyleLbl="node4" presStyleIdx="2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AD17C6-8187-4D2A-8FCE-276D9560248D}" type="pres">
      <dgm:prSet presAssocID="{6F76D1DD-961A-4878-A2D5-BB9D8D106F5D}" presName="rootConnector" presStyleLbl="node4" presStyleIdx="2" presStyleCnt="49"/>
      <dgm:spPr/>
      <dgm:t>
        <a:bodyPr/>
        <a:lstStyle/>
        <a:p>
          <a:endParaRPr lang="en-US"/>
        </a:p>
      </dgm:t>
    </dgm:pt>
    <dgm:pt modelId="{71E0FCB1-8E80-42E1-899A-6B2AE2434FDB}" type="pres">
      <dgm:prSet presAssocID="{6F76D1DD-961A-4878-A2D5-BB9D8D106F5D}" presName="hierChild4" presStyleCnt="0"/>
      <dgm:spPr/>
    </dgm:pt>
    <dgm:pt modelId="{E497B41E-ED54-4F11-8CC0-FBB9EE4A6B56}" type="pres">
      <dgm:prSet presAssocID="{6F76D1DD-961A-4878-A2D5-BB9D8D106F5D}" presName="hierChild5" presStyleCnt="0"/>
      <dgm:spPr/>
    </dgm:pt>
    <dgm:pt modelId="{690B2E08-B357-4587-97A2-B36F4CDC6A1D}" type="pres">
      <dgm:prSet presAssocID="{E85A5AFC-81FD-4440-BD13-E88019F400C6}" presName="Name37" presStyleLbl="parChTrans1D4" presStyleIdx="3" presStyleCnt="49"/>
      <dgm:spPr/>
      <dgm:t>
        <a:bodyPr/>
        <a:lstStyle/>
        <a:p>
          <a:endParaRPr lang="en-US"/>
        </a:p>
      </dgm:t>
    </dgm:pt>
    <dgm:pt modelId="{6A544020-14DF-4C52-9977-DD455F8281B0}" type="pres">
      <dgm:prSet presAssocID="{271E33DA-3C4B-4EB1-BB02-00B56C720E79}" presName="hierRoot2" presStyleCnt="0">
        <dgm:presLayoutVars>
          <dgm:hierBranch val="init"/>
        </dgm:presLayoutVars>
      </dgm:prSet>
      <dgm:spPr/>
    </dgm:pt>
    <dgm:pt modelId="{C9C9E0C6-2A3B-4335-81A9-00DFD029DAD0}" type="pres">
      <dgm:prSet presAssocID="{271E33DA-3C4B-4EB1-BB02-00B56C720E79}" presName="rootComposite" presStyleCnt="0"/>
      <dgm:spPr/>
    </dgm:pt>
    <dgm:pt modelId="{BC2D9329-3970-44B0-B8DD-00190B0E2B04}" type="pres">
      <dgm:prSet presAssocID="{271E33DA-3C4B-4EB1-BB02-00B56C720E79}" presName="rootText" presStyleLbl="node4" presStyleIdx="3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89AB06-E846-4E30-948A-71A51A509B47}" type="pres">
      <dgm:prSet presAssocID="{271E33DA-3C4B-4EB1-BB02-00B56C720E79}" presName="rootConnector" presStyleLbl="node4" presStyleIdx="3" presStyleCnt="49"/>
      <dgm:spPr/>
      <dgm:t>
        <a:bodyPr/>
        <a:lstStyle/>
        <a:p>
          <a:endParaRPr lang="en-US"/>
        </a:p>
      </dgm:t>
    </dgm:pt>
    <dgm:pt modelId="{BD2CB82B-FB35-44C9-B302-D04F58426E84}" type="pres">
      <dgm:prSet presAssocID="{271E33DA-3C4B-4EB1-BB02-00B56C720E79}" presName="hierChild4" presStyleCnt="0"/>
      <dgm:spPr/>
    </dgm:pt>
    <dgm:pt modelId="{5112B640-2BB1-4A8E-B5B8-4AB90E312DE6}" type="pres">
      <dgm:prSet presAssocID="{271E33DA-3C4B-4EB1-BB02-00B56C720E79}" presName="hierChild5" presStyleCnt="0"/>
      <dgm:spPr/>
    </dgm:pt>
    <dgm:pt modelId="{30560CCC-C321-49F3-8C23-4A11ADFD6B22}" type="pres">
      <dgm:prSet presAssocID="{CB523414-51BE-4DAE-987E-D4DFB505637B}" presName="Name37" presStyleLbl="parChTrans1D4" presStyleIdx="4" presStyleCnt="49"/>
      <dgm:spPr/>
      <dgm:t>
        <a:bodyPr/>
        <a:lstStyle/>
        <a:p>
          <a:endParaRPr lang="en-US"/>
        </a:p>
      </dgm:t>
    </dgm:pt>
    <dgm:pt modelId="{36383CB2-9BEE-4B9E-81C5-E172ABECCCEC}" type="pres">
      <dgm:prSet presAssocID="{BF15FB01-0086-4573-88BC-C0C919B55512}" presName="hierRoot2" presStyleCnt="0">
        <dgm:presLayoutVars>
          <dgm:hierBranch val="init"/>
        </dgm:presLayoutVars>
      </dgm:prSet>
      <dgm:spPr/>
    </dgm:pt>
    <dgm:pt modelId="{3F37752B-9B01-4C58-BD31-1B39DB70CBFB}" type="pres">
      <dgm:prSet presAssocID="{BF15FB01-0086-4573-88BC-C0C919B55512}" presName="rootComposite" presStyleCnt="0"/>
      <dgm:spPr/>
    </dgm:pt>
    <dgm:pt modelId="{8D8F46CC-8F92-405A-9823-C06455FB16A4}" type="pres">
      <dgm:prSet presAssocID="{BF15FB01-0086-4573-88BC-C0C919B55512}" presName="rootText" presStyleLbl="node4" presStyleIdx="4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70B198-CECB-4C2F-BF7D-92B16AA8D11C}" type="pres">
      <dgm:prSet presAssocID="{BF15FB01-0086-4573-88BC-C0C919B55512}" presName="rootConnector" presStyleLbl="node4" presStyleIdx="4" presStyleCnt="49"/>
      <dgm:spPr/>
      <dgm:t>
        <a:bodyPr/>
        <a:lstStyle/>
        <a:p>
          <a:endParaRPr lang="en-US"/>
        </a:p>
      </dgm:t>
    </dgm:pt>
    <dgm:pt modelId="{C8EFC050-BBCD-49EE-9FDC-555E09EA60DB}" type="pres">
      <dgm:prSet presAssocID="{BF15FB01-0086-4573-88BC-C0C919B55512}" presName="hierChild4" presStyleCnt="0"/>
      <dgm:spPr/>
    </dgm:pt>
    <dgm:pt modelId="{66892F14-4C94-4BDE-91F0-8062B6CE6AE1}" type="pres">
      <dgm:prSet presAssocID="{BF15FB01-0086-4573-88BC-C0C919B55512}" presName="hierChild5" presStyleCnt="0"/>
      <dgm:spPr/>
    </dgm:pt>
    <dgm:pt modelId="{9B95E01F-4B51-4E69-A1B2-46B07A96EEC2}" type="pres">
      <dgm:prSet presAssocID="{9B983AC2-9F3D-40CD-BF6E-317B3AEBC9C1}" presName="Name37" presStyleLbl="parChTrans1D4" presStyleIdx="5" presStyleCnt="49"/>
      <dgm:spPr/>
      <dgm:t>
        <a:bodyPr/>
        <a:lstStyle/>
        <a:p>
          <a:endParaRPr lang="en-US"/>
        </a:p>
      </dgm:t>
    </dgm:pt>
    <dgm:pt modelId="{4696EF71-6E5C-495A-80C9-2EDDABDB3E95}" type="pres">
      <dgm:prSet presAssocID="{6B60C7DF-91FB-4463-964C-99D4DACD4455}" presName="hierRoot2" presStyleCnt="0">
        <dgm:presLayoutVars>
          <dgm:hierBranch val="init"/>
        </dgm:presLayoutVars>
      </dgm:prSet>
      <dgm:spPr/>
    </dgm:pt>
    <dgm:pt modelId="{B121D4F4-7549-4E69-A9D6-250F031EF9DC}" type="pres">
      <dgm:prSet presAssocID="{6B60C7DF-91FB-4463-964C-99D4DACD4455}" presName="rootComposite" presStyleCnt="0"/>
      <dgm:spPr/>
    </dgm:pt>
    <dgm:pt modelId="{79DA0F28-1D0B-435D-BB99-115D6AC104D9}" type="pres">
      <dgm:prSet presAssocID="{6B60C7DF-91FB-4463-964C-99D4DACD4455}" presName="rootText" presStyleLbl="node4" presStyleIdx="5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94F0AD-4C64-4C60-95F1-76A4A01D0D63}" type="pres">
      <dgm:prSet presAssocID="{6B60C7DF-91FB-4463-964C-99D4DACD4455}" presName="rootConnector" presStyleLbl="node4" presStyleIdx="5" presStyleCnt="49"/>
      <dgm:spPr/>
      <dgm:t>
        <a:bodyPr/>
        <a:lstStyle/>
        <a:p>
          <a:endParaRPr lang="en-US"/>
        </a:p>
      </dgm:t>
    </dgm:pt>
    <dgm:pt modelId="{C5B04AD5-9AFF-4B41-BE18-CE74C1AB4837}" type="pres">
      <dgm:prSet presAssocID="{6B60C7DF-91FB-4463-964C-99D4DACD4455}" presName="hierChild4" presStyleCnt="0"/>
      <dgm:spPr/>
    </dgm:pt>
    <dgm:pt modelId="{CF636847-B69F-49F3-91AD-3D34F36C0D6F}" type="pres">
      <dgm:prSet presAssocID="{6B60C7DF-91FB-4463-964C-99D4DACD4455}" presName="hierChild5" presStyleCnt="0"/>
      <dgm:spPr/>
    </dgm:pt>
    <dgm:pt modelId="{C4615945-2223-4F98-94BD-8AA82DF7F83D}" type="pres">
      <dgm:prSet presAssocID="{B0E39605-2A58-467F-8DFB-29A86502E0D8}" presName="Name37" presStyleLbl="parChTrans1D4" presStyleIdx="6" presStyleCnt="49"/>
      <dgm:spPr/>
      <dgm:t>
        <a:bodyPr/>
        <a:lstStyle/>
        <a:p>
          <a:endParaRPr lang="en-US"/>
        </a:p>
      </dgm:t>
    </dgm:pt>
    <dgm:pt modelId="{A389CE93-4825-4A21-BCAD-3A811653CFDB}" type="pres">
      <dgm:prSet presAssocID="{A7A8A13F-A605-4178-BFB8-C656BCBCFB1F}" presName="hierRoot2" presStyleCnt="0">
        <dgm:presLayoutVars>
          <dgm:hierBranch val="init"/>
        </dgm:presLayoutVars>
      </dgm:prSet>
      <dgm:spPr/>
    </dgm:pt>
    <dgm:pt modelId="{18FA925E-1BF3-4EE0-A2FB-71AF0032AC44}" type="pres">
      <dgm:prSet presAssocID="{A7A8A13F-A605-4178-BFB8-C656BCBCFB1F}" presName="rootComposite" presStyleCnt="0"/>
      <dgm:spPr/>
    </dgm:pt>
    <dgm:pt modelId="{D0D0F7F1-DFFF-4F65-B738-AD7A05B76A40}" type="pres">
      <dgm:prSet presAssocID="{A7A8A13F-A605-4178-BFB8-C656BCBCFB1F}" presName="rootText" presStyleLbl="node4" presStyleIdx="6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587AF6-7CA7-451B-B7DA-9E4925676591}" type="pres">
      <dgm:prSet presAssocID="{A7A8A13F-A605-4178-BFB8-C656BCBCFB1F}" presName="rootConnector" presStyleLbl="node4" presStyleIdx="6" presStyleCnt="49"/>
      <dgm:spPr/>
      <dgm:t>
        <a:bodyPr/>
        <a:lstStyle/>
        <a:p>
          <a:endParaRPr lang="en-US"/>
        </a:p>
      </dgm:t>
    </dgm:pt>
    <dgm:pt modelId="{D87D8297-7304-4570-8C92-4BCC1235F08D}" type="pres">
      <dgm:prSet presAssocID="{A7A8A13F-A605-4178-BFB8-C656BCBCFB1F}" presName="hierChild4" presStyleCnt="0"/>
      <dgm:spPr/>
    </dgm:pt>
    <dgm:pt modelId="{56FBF802-2D45-4F94-A204-9CD60A22F661}" type="pres">
      <dgm:prSet presAssocID="{A7A8A13F-A605-4178-BFB8-C656BCBCFB1F}" presName="hierChild5" presStyleCnt="0"/>
      <dgm:spPr/>
    </dgm:pt>
    <dgm:pt modelId="{3D86C332-BC2C-44A9-8E90-4E5657F23ED9}" type="pres">
      <dgm:prSet presAssocID="{8032004A-D3B4-4D40-BBA9-1E8AED93E92F}" presName="hierChild5" presStyleCnt="0"/>
      <dgm:spPr/>
    </dgm:pt>
    <dgm:pt modelId="{4192D4CF-D367-4BC2-986F-9DBB2CCB0976}" type="pres">
      <dgm:prSet presAssocID="{E7687224-EFC7-40BA-A33B-3A1C8A362B27}" presName="Name37" presStyleLbl="parChTrans1D3" presStyleIdx="1" presStyleCnt="7"/>
      <dgm:spPr/>
      <dgm:t>
        <a:bodyPr/>
        <a:lstStyle/>
        <a:p>
          <a:endParaRPr lang="en-US"/>
        </a:p>
      </dgm:t>
    </dgm:pt>
    <dgm:pt modelId="{83817FCF-D7D3-49DF-9D01-D47D4968F3EC}" type="pres">
      <dgm:prSet presAssocID="{950A137B-4C49-4137-9ECB-1D6211AA1684}" presName="hierRoot2" presStyleCnt="0">
        <dgm:presLayoutVars>
          <dgm:hierBranch val="init"/>
        </dgm:presLayoutVars>
      </dgm:prSet>
      <dgm:spPr/>
    </dgm:pt>
    <dgm:pt modelId="{41D3F79D-F3E7-4270-AA77-99F697B07A64}" type="pres">
      <dgm:prSet presAssocID="{950A137B-4C49-4137-9ECB-1D6211AA1684}" presName="rootComposite" presStyleCnt="0"/>
      <dgm:spPr/>
    </dgm:pt>
    <dgm:pt modelId="{6EF6278C-EAF6-46FF-83A1-3D01C4265853}" type="pres">
      <dgm:prSet presAssocID="{950A137B-4C49-4137-9ECB-1D6211AA1684}" presName="rootText" presStyleLbl="node3" presStyleIdx="1" presStyleCnt="7" custScaleX="1181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09DCE9-1B12-4E51-BB0F-717886A4E093}" type="pres">
      <dgm:prSet presAssocID="{950A137B-4C49-4137-9ECB-1D6211AA1684}" presName="rootConnector" presStyleLbl="node3" presStyleIdx="1" presStyleCnt="7"/>
      <dgm:spPr/>
      <dgm:t>
        <a:bodyPr/>
        <a:lstStyle/>
        <a:p>
          <a:endParaRPr lang="en-US"/>
        </a:p>
      </dgm:t>
    </dgm:pt>
    <dgm:pt modelId="{0098C8A2-6EC4-4F36-9943-3FB600A9D6DC}" type="pres">
      <dgm:prSet presAssocID="{950A137B-4C49-4137-9ECB-1D6211AA1684}" presName="hierChild4" presStyleCnt="0"/>
      <dgm:spPr/>
    </dgm:pt>
    <dgm:pt modelId="{84DEB533-D206-450D-9C30-3D689C8DD538}" type="pres">
      <dgm:prSet presAssocID="{AAE1DFA3-B99A-45D1-957B-6BE3F80B18FA}" presName="Name37" presStyleLbl="parChTrans1D4" presStyleIdx="7" presStyleCnt="49"/>
      <dgm:spPr/>
      <dgm:t>
        <a:bodyPr/>
        <a:lstStyle/>
        <a:p>
          <a:endParaRPr lang="en-US"/>
        </a:p>
      </dgm:t>
    </dgm:pt>
    <dgm:pt modelId="{F9CC02BC-1B34-43C6-B051-59988D6ADB94}" type="pres">
      <dgm:prSet presAssocID="{F8523C3B-0D90-49AE-8183-32355535E61F}" presName="hierRoot2" presStyleCnt="0">
        <dgm:presLayoutVars>
          <dgm:hierBranch val="init"/>
        </dgm:presLayoutVars>
      </dgm:prSet>
      <dgm:spPr/>
    </dgm:pt>
    <dgm:pt modelId="{4D2A5C01-47CD-4E93-B78C-4C5566D4E9E0}" type="pres">
      <dgm:prSet presAssocID="{F8523C3B-0D90-49AE-8183-32355535E61F}" presName="rootComposite" presStyleCnt="0"/>
      <dgm:spPr/>
    </dgm:pt>
    <dgm:pt modelId="{AB231829-9320-4C32-BF55-FE84ACE8C6D8}" type="pres">
      <dgm:prSet presAssocID="{F8523C3B-0D90-49AE-8183-32355535E61F}" presName="rootText" presStyleLbl="node4" presStyleIdx="7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38D83D-4901-49F3-90FD-CC9EA877D0DB}" type="pres">
      <dgm:prSet presAssocID="{F8523C3B-0D90-49AE-8183-32355535E61F}" presName="rootConnector" presStyleLbl="node4" presStyleIdx="7" presStyleCnt="49"/>
      <dgm:spPr/>
      <dgm:t>
        <a:bodyPr/>
        <a:lstStyle/>
        <a:p>
          <a:endParaRPr lang="en-US"/>
        </a:p>
      </dgm:t>
    </dgm:pt>
    <dgm:pt modelId="{E01C53DA-1517-4BC5-AC12-AB652E5D5B4F}" type="pres">
      <dgm:prSet presAssocID="{F8523C3B-0D90-49AE-8183-32355535E61F}" presName="hierChild4" presStyleCnt="0"/>
      <dgm:spPr/>
    </dgm:pt>
    <dgm:pt modelId="{3490FCA7-0478-4354-8BEE-791C15C2C7B1}" type="pres">
      <dgm:prSet presAssocID="{F8523C3B-0D90-49AE-8183-32355535E61F}" presName="hierChild5" presStyleCnt="0"/>
      <dgm:spPr/>
    </dgm:pt>
    <dgm:pt modelId="{7442B2CC-8E65-4598-8450-15C9394556C4}" type="pres">
      <dgm:prSet presAssocID="{0419DEB5-70B4-42C4-AFA8-D911042847B8}" presName="Name37" presStyleLbl="parChTrans1D4" presStyleIdx="8" presStyleCnt="49"/>
      <dgm:spPr/>
      <dgm:t>
        <a:bodyPr/>
        <a:lstStyle/>
        <a:p>
          <a:endParaRPr lang="en-US"/>
        </a:p>
      </dgm:t>
    </dgm:pt>
    <dgm:pt modelId="{40ABE3EB-6141-4C10-9B08-B751504B76F5}" type="pres">
      <dgm:prSet presAssocID="{948A320C-650F-40F7-A193-58644E7D54E9}" presName="hierRoot2" presStyleCnt="0">
        <dgm:presLayoutVars>
          <dgm:hierBranch val="init"/>
        </dgm:presLayoutVars>
      </dgm:prSet>
      <dgm:spPr/>
    </dgm:pt>
    <dgm:pt modelId="{EB244063-342B-4693-AE87-BA5F6A4E310F}" type="pres">
      <dgm:prSet presAssocID="{948A320C-650F-40F7-A193-58644E7D54E9}" presName="rootComposite" presStyleCnt="0"/>
      <dgm:spPr/>
    </dgm:pt>
    <dgm:pt modelId="{04F40F67-B5D7-4A80-844D-A5D901501654}" type="pres">
      <dgm:prSet presAssocID="{948A320C-650F-40F7-A193-58644E7D54E9}" presName="rootText" presStyleLbl="node4" presStyleIdx="8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EA0F2B-CF95-4C60-AB13-2E18BA788D47}" type="pres">
      <dgm:prSet presAssocID="{948A320C-650F-40F7-A193-58644E7D54E9}" presName="rootConnector" presStyleLbl="node4" presStyleIdx="8" presStyleCnt="49"/>
      <dgm:spPr/>
      <dgm:t>
        <a:bodyPr/>
        <a:lstStyle/>
        <a:p>
          <a:endParaRPr lang="en-US"/>
        </a:p>
      </dgm:t>
    </dgm:pt>
    <dgm:pt modelId="{3C0B6391-64F3-4ED2-859C-464ACB722ADE}" type="pres">
      <dgm:prSet presAssocID="{948A320C-650F-40F7-A193-58644E7D54E9}" presName="hierChild4" presStyleCnt="0"/>
      <dgm:spPr/>
    </dgm:pt>
    <dgm:pt modelId="{7F9D9C34-6B72-4F36-A515-27717795000B}" type="pres">
      <dgm:prSet presAssocID="{948A320C-650F-40F7-A193-58644E7D54E9}" presName="hierChild5" presStyleCnt="0"/>
      <dgm:spPr/>
    </dgm:pt>
    <dgm:pt modelId="{97D5E2C7-EA6D-4959-994E-2E3230EA79D7}" type="pres">
      <dgm:prSet presAssocID="{0F5B2FBE-B0BD-4CED-BE8B-BE4761C44410}" presName="Name37" presStyleLbl="parChTrans1D4" presStyleIdx="9" presStyleCnt="49"/>
      <dgm:spPr/>
      <dgm:t>
        <a:bodyPr/>
        <a:lstStyle/>
        <a:p>
          <a:endParaRPr lang="en-US"/>
        </a:p>
      </dgm:t>
    </dgm:pt>
    <dgm:pt modelId="{0F324E74-C240-4CA5-BC48-A64F7F87F46F}" type="pres">
      <dgm:prSet presAssocID="{9C56D5B8-92B6-48E6-BE53-FEE92884C3D6}" presName="hierRoot2" presStyleCnt="0">
        <dgm:presLayoutVars>
          <dgm:hierBranch val="init"/>
        </dgm:presLayoutVars>
      </dgm:prSet>
      <dgm:spPr/>
    </dgm:pt>
    <dgm:pt modelId="{AB43FB69-769A-4348-947C-6C1E22E5D2A7}" type="pres">
      <dgm:prSet presAssocID="{9C56D5B8-92B6-48E6-BE53-FEE92884C3D6}" presName="rootComposite" presStyleCnt="0"/>
      <dgm:spPr/>
    </dgm:pt>
    <dgm:pt modelId="{DC839513-83DF-4EE3-A41F-98E67E3D4E28}" type="pres">
      <dgm:prSet presAssocID="{9C56D5B8-92B6-48E6-BE53-FEE92884C3D6}" presName="rootText" presStyleLbl="node4" presStyleIdx="9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A51893-9618-474D-9977-0498750BB88E}" type="pres">
      <dgm:prSet presAssocID="{9C56D5B8-92B6-48E6-BE53-FEE92884C3D6}" presName="rootConnector" presStyleLbl="node4" presStyleIdx="9" presStyleCnt="49"/>
      <dgm:spPr/>
      <dgm:t>
        <a:bodyPr/>
        <a:lstStyle/>
        <a:p>
          <a:endParaRPr lang="en-US"/>
        </a:p>
      </dgm:t>
    </dgm:pt>
    <dgm:pt modelId="{C3BFD04A-6114-484A-91CB-D9A2909224D7}" type="pres">
      <dgm:prSet presAssocID="{9C56D5B8-92B6-48E6-BE53-FEE92884C3D6}" presName="hierChild4" presStyleCnt="0"/>
      <dgm:spPr/>
    </dgm:pt>
    <dgm:pt modelId="{8F8665D7-1D0D-403E-981F-D03B5778B43D}" type="pres">
      <dgm:prSet presAssocID="{9C56D5B8-92B6-48E6-BE53-FEE92884C3D6}" presName="hierChild5" presStyleCnt="0"/>
      <dgm:spPr/>
    </dgm:pt>
    <dgm:pt modelId="{6ADB3411-3D6B-4481-BF2C-0B306A5BDFA3}" type="pres">
      <dgm:prSet presAssocID="{C9A1F0E7-ED6C-4677-B160-3827144061AA}" presName="Name37" presStyleLbl="parChTrans1D4" presStyleIdx="10" presStyleCnt="49"/>
      <dgm:spPr/>
      <dgm:t>
        <a:bodyPr/>
        <a:lstStyle/>
        <a:p>
          <a:endParaRPr lang="en-US"/>
        </a:p>
      </dgm:t>
    </dgm:pt>
    <dgm:pt modelId="{0CFCBE6D-1E2E-40F4-8D32-EE444E1060B1}" type="pres">
      <dgm:prSet presAssocID="{77585B1F-9EC0-4187-B493-035E319DA54C}" presName="hierRoot2" presStyleCnt="0">
        <dgm:presLayoutVars>
          <dgm:hierBranch val="init"/>
        </dgm:presLayoutVars>
      </dgm:prSet>
      <dgm:spPr/>
    </dgm:pt>
    <dgm:pt modelId="{B656AC1D-3C17-4549-84E0-87BBC6514208}" type="pres">
      <dgm:prSet presAssocID="{77585B1F-9EC0-4187-B493-035E319DA54C}" presName="rootComposite" presStyleCnt="0"/>
      <dgm:spPr/>
    </dgm:pt>
    <dgm:pt modelId="{A76EEAF1-8190-4406-BBD4-FA132DDDF59E}" type="pres">
      <dgm:prSet presAssocID="{77585B1F-9EC0-4187-B493-035E319DA54C}" presName="rootText" presStyleLbl="node4" presStyleIdx="10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3E3AAD-330C-4A6D-9630-667C6D9B3A9C}" type="pres">
      <dgm:prSet presAssocID="{77585B1F-9EC0-4187-B493-035E319DA54C}" presName="rootConnector" presStyleLbl="node4" presStyleIdx="10" presStyleCnt="49"/>
      <dgm:spPr/>
      <dgm:t>
        <a:bodyPr/>
        <a:lstStyle/>
        <a:p>
          <a:endParaRPr lang="en-US"/>
        </a:p>
      </dgm:t>
    </dgm:pt>
    <dgm:pt modelId="{B2A93BD2-335D-465C-8AA4-5A25CF53D459}" type="pres">
      <dgm:prSet presAssocID="{77585B1F-9EC0-4187-B493-035E319DA54C}" presName="hierChild4" presStyleCnt="0"/>
      <dgm:spPr/>
    </dgm:pt>
    <dgm:pt modelId="{A2462460-1302-4F17-8751-ECBD883F7E60}" type="pres">
      <dgm:prSet presAssocID="{77585B1F-9EC0-4187-B493-035E319DA54C}" presName="hierChild5" presStyleCnt="0"/>
      <dgm:spPr/>
    </dgm:pt>
    <dgm:pt modelId="{3938E398-FCC0-453F-9FFF-07DBF94D517C}" type="pres">
      <dgm:prSet presAssocID="{1F92FDA6-7D80-432F-9B4D-BED532D82AEF}" presName="Name37" presStyleLbl="parChTrans1D4" presStyleIdx="11" presStyleCnt="49"/>
      <dgm:spPr/>
      <dgm:t>
        <a:bodyPr/>
        <a:lstStyle/>
        <a:p>
          <a:endParaRPr lang="en-US"/>
        </a:p>
      </dgm:t>
    </dgm:pt>
    <dgm:pt modelId="{2B26AF8B-DDC3-420F-9664-CA04514C720D}" type="pres">
      <dgm:prSet presAssocID="{5B0C2160-4951-4398-8487-C14A59F3079D}" presName="hierRoot2" presStyleCnt="0">
        <dgm:presLayoutVars>
          <dgm:hierBranch val="init"/>
        </dgm:presLayoutVars>
      </dgm:prSet>
      <dgm:spPr/>
    </dgm:pt>
    <dgm:pt modelId="{80866C6C-3EE3-4403-A0A9-B8BD2F00E711}" type="pres">
      <dgm:prSet presAssocID="{5B0C2160-4951-4398-8487-C14A59F3079D}" presName="rootComposite" presStyleCnt="0"/>
      <dgm:spPr/>
    </dgm:pt>
    <dgm:pt modelId="{84296082-8E7A-4D13-8BEF-BBF251D01EC4}" type="pres">
      <dgm:prSet presAssocID="{5B0C2160-4951-4398-8487-C14A59F3079D}" presName="rootText" presStyleLbl="node4" presStyleIdx="11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2A9BF7-8DC9-4FD9-8334-A7837A5F5E31}" type="pres">
      <dgm:prSet presAssocID="{5B0C2160-4951-4398-8487-C14A59F3079D}" presName="rootConnector" presStyleLbl="node4" presStyleIdx="11" presStyleCnt="49"/>
      <dgm:spPr/>
      <dgm:t>
        <a:bodyPr/>
        <a:lstStyle/>
        <a:p>
          <a:endParaRPr lang="en-US"/>
        </a:p>
      </dgm:t>
    </dgm:pt>
    <dgm:pt modelId="{3FA3A185-FF17-4B7A-BEA6-2DD60F797F1D}" type="pres">
      <dgm:prSet presAssocID="{5B0C2160-4951-4398-8487-C14A59F3079D}" presName="hierChild4" presStyleCnt="0"/>
      <dgm:spPr/>
    </dgm:pt>
    <dgm:pt modelId="{C251D56C-66E0-4A85-AA0E-67D7C5654A0B}" type="pres">
      <dgm:prSet presAssocID="{5B0C2160-4951-4398-8487-C14A59F3079D}" presName="hierChild5" presStyleCnt="0"/>
      <dgm:spPr/>
    </dgm:pt>
    <dgm:pt modelId="{51864534-00D6-4898-B8C3-8E510960C46C}" type="pres">
      <dgm:prSet presAssocID="{C31E5527-5539-478A-8728-7E7F7E5511C4}" presName="Name37" presStyleLbl="parChTrans1D4" presStyleIdx="12" presStyleCnt="49"/>
      <dgm:spPr/>
      <dgm:t>
        <a:bodyPr/>
        <a:lstStyle/>
        <a:p>
          <a:endParaRPr lang="en-US"/>
        </a:p>
      </dgm:t>
    </dgm:pt>
    <dgm:pt modelId="{F3E017F8-E686-42D8-82E5-EA2256A6151D}" type="pres">
      <dgm:prSet presAssocID="{559F0619-AFD4-4D61-92A7-5C80FEDC5E6A}" presName="hierRoot2" presStyleCnt="0">
        <dgm:presLayoutVars>
          <dgm:hierBranch val="init"/>
        </dgm:presLayoutVars>
      </dgm:prSet>
      <dgm:spPr/>
    </dgm:pt>
    <dgm:pt modelId="{32E5F65A-6142-423C-A6B8-71F7424DBE64}" type="pres">
      <dgm:prSet presAssocID="{559F0619-AFD4-4D61-92A7-5C80FEDC5E6A}" presName="rootComposite" presStyleCnt="0"/>
      <dgm:spPr/>
    </dgm:pt>
    <dgm:pt modelId="{9854087E-FC93-4952-9AA1-049F02BF2DCB}" type="pres">
      <dgm:prSet presAssocID="{559F0619-AFD4-4D61-92A7-5C80FEDC5E6A}" presName="rootText" presStyleLbl="node4" presStyleIdx="12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20F903-B3E6-46A4-847B-D805EDEB8D35}" type="pres">
      <dgm:prSet presAssocID="{559F0619-AFD4-4D61-92A7-5C80FEDC5E6A}" presName="rootConnector" presStyleLbl="node4" presStyleIdx="12" presStyleCnt="49"/>
      <dgm:spPr/>
      <dgm:t>
        <a:bodyPr/>
        <a:lstStyle/>
        <a:p>
          <a:endParaRPr lang="en-US"/>
        </a:p>
      </dgm:t>
    </dgm:pt>
    <dgm:pt modelId="{4CE571D5-C2E3-49B6-B4CF-AC426967D395}" type="pres">
      <dgm:prSet presAssocID="{559F0619-AFD4-4D61-92A7-5C80FEDC5E6A}" presName="hierChild4" presStyleCnt="0"/>
      <dgm:spPr/>
    </dgm:pt>
    <dgm:pt modelId="{28670E15-C064-48AC-9A2A-8B0E90138594}" type="pres">
      <dgm:prSet presAssocID="{559F0619-AFD4-4D61-92A7-5C80FEDC5E6A}" presName="hierChild5" presStyleCnt="0"/>
      <dgm:spPr/>
    </dgm:pt>
    <dgm:pt modelId="{54A09727-A1E1-4BDC-A8E4-820477D717EE}" type="pres">
      <dgm:prSet presAssocID="{F9BC1A8B-A968-4B9A-98A9-4BB62FDE7915}" presName="Name37" presStyleLbl="parChTrans1D4" presStyleIdx="13" presStyleCnt="49"/>
      <dgm:spPr/>
      <dgm:t>
        <a:bodyPr/>
        <a:lstStyle/>
        <a:p>
          <a:endParaRPr lang="en-US"/>
        </a:p>
      </dgm:t>
    </dgm:pt>
    <dgm:pt modelId="{3760289E-3AC5-4586-97D0-5E9FAD8C7D28}" type="pres">
      <dgm:prSet presAssocID="{4898634B-455C-4846-B56D-876E3C014C1E}" presName="hierRoot2" presStyleCnt="0">
        <dgm:presLayoutVars>
          <dgm:hierBranch val="init"/>
        </dgm:presLayoutVars>
      </dgm:prSet>
      <dgm:spPr/>
    </dgm:pt>
    <dgm:pt modelId="{B85AF0FC-AEFC-42A7-AEB5-B609E451323A}" type="pres">
      <dgm:prSet presAssocID="{4898634B-455C-4846-B56D-876E3C014C1E}" presName="rootComposite" presStyleCnt="0"/>
      <dgm:spPr/>
    </dgm:pt>
    <dgm:pt modelId="{F91D0733-2C66-4356-9B68-C8D67C3B29A0}" type="pres">
      <dgm:prSet presAssocID="{4898634B-455C-4846-B56D-876E3C014C1E}" presName="rootText" presStyleLbl="node4" presStyleIdx="13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7F2D6F-C3E5-48C1-8691-5F888E049D49}" type="pres">
      <dgm:prSet presAssocID="{4898634B-455C-4846-B56D-876E3C014C1E}" presName="rootConnector" presStyleLbl="node4" presStyleIdx="13" presStyleCnt="49"/>
      <dgm:spPr/>
      <dgm:t>
        <a:bodyPr/>
        <a:lstStyle/>
        <a:p>
          <a:endParaRPr lang="en-US"/>
        </a:p>
      </dgm:t>
    </dgm:pt>
    <dgm:pt modelId="{0CC72DE7-C792-4B50-BF87-1BAD8820D8D7}" type="pres">
      <dgm:prSet presAssocID="{4898634B-455C-4846-B56D-876E3C014C1E}" presName="hierChild4" presStyleCnt="0"/>
      <dgm:spPr/>
    </dgm:pt>
    <dgm:pt modelId="{FA9980FE-0C2F-48B2-87D3-8BEB01BCA891}" type="pres">
      <dgm:prSet presAssocID="{4898634B-455C-4846-B56D-876E3C014C1E}" presName="hierChild5" presStyleCnt="0"/>
      <dgm:spPr/>
    </dgm:pt>
    <dgm:pt modelId="{90866896-921C-46CB-89DE-784A789E75A1}" type="pres">
      <dgm:prSet presAssocID="{950A137B-4C49-4137-9ECB-1D6211AA1684}" presName="hierChild5" presStyleCnt="0"/>
      <dgm:spPr/>
    </dgm:pt>
    <dgm:pt modelId="{23077306-C13C-4F3B-A56E-E7184F90DDA0}" type="pres">
      <dgm:prSet presAssocID="{62808145-677B-4113-BD1F-D2F8C82DAF02}" presName="Name37" presStyleLbl="parChTrans1D3" presStyleIdx="2" presStyleCnt="7"/>
      <dgm:spPr/>
      <dgm:t>
        <a:bodyPr/>
        <a:lstStyle/>
        <a:p>
          <a:endParaRPr lang="en-US"/>
        </a:p>
      </dgm:t>
    </dgm:pt>
    <dgm:pt modelId="{82FE1931-B6DC-4E88-B84A-DE2EC6BA230F}" type="pres">
      <dgm:prSet presAssocID="{7F5F06A2-9C2A-4298-A4FF-0C44D4D272D0}" presName="hierRoot2" presStyleCnt="0">
        <dgm:presLayoutVars>
          <dgm:hierBranch val="init"/>
        </dgm:presLayoutVars>
      </dgm:prSet>
      <dgm:spPr/>
    </dgm:pt>
    <dgm:pt modelId="{196E72D8-D4DE-459D-994B-70C1D3EDDF1E}" type="pres">
      <dgm:prSet presAssocID="{7F5F06A2-9C2A-4298-A4FF-0C44D4D272D0}" presName="rootComposite" presStyleCnt="0"/>
      <dgm:spPr/>
    </dgm:pt>
    <dgm:pt modelId="{5C27E2A4-2E99-4517-87CF-80DD171710B3}" type="pres">
      <dgm:prSet presAssocID="{7F5F06A2-9C2A-4298-A4FF-0C44D4D272D0}" presName="rootText" presStyleLbl="node3" presStyleIdx="2" presStyleCnt="7" custScaleX="1181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75F890-052D-41D3-BD45-914A71A05589}" type="pres">
      <dgm:prSet presAssocID="{7F5F06A2-9C2A-4298-A4FF-0C44D4D272D0}" presName="rootConnector" presStyleLbl="node3" presStyleIdx="2" presStyleCnt="7"/>
      <dgm:spPr/>
      <dgm:t>
        <a:bodyPr/>
        <a:lstStyle/>
        <a:p>
          <a:endParaRPr lang="en-US"/>
        </a:p>
      </dgm:t>
    </dgm:pt>
    <dgm:pt modelId="{9A4A1C4D-A919-4728-A9DE-E8375DC4EFEC}" type="pres">
      <dgm:prSet presAssocID="{7F5F06A2-9C2A-4298-A4FF-0C44D4D272D0}" presName="hierChild4" presStyleCnt="0"/>
      <dgm:spPr/>
    </dgm:pt>
    <dgm:pt modelId="{3161D724-6A0A-4DFD-A3AE-72DD82E99AF8}" type="pres">
      <dgm:prSet presAssocID="{C09774B0-683C-4CD4-AC28-244D9B370CEB}" presName="Name37" presStyleLbl="parChTrans1D4" presStyleIdx="14" presStyleCnt="49"/>
      <dgm:spPr/>
      <dgm:t>
        <a:bodyPr/>
        <a:lstStyle/>
        <a:p>
          <a:endParaRPr lang="en-US"/>
        </a:p>
      </dgm:t>
    </dgm:pt>
    <dgm:pt modelId="{6B01C570-E3DB-4912-98CF-807EC44AF9ED}" type="pres">
      <dgm:prSet presAssocID="{BB54B027-DD4C-4D22-9F34-4C3986F268AE}" presName="hierRoot2" presStyleCnt="0">
        <dgm:presLayoutVars>
          <dgm:hierBranch val="init"/>
        </dgm:presLayoutVars>
      </dgm:prSet>
      <dgm:spPr/>
    </dgm:pt>
    <dgm:pt modelId="{45DF9267-8935-4E87-ADFF-256761D90354}" type="pres">
      <dgm:prSet presAssocID="{BB54B027-DD4C-4D22-9F34-4C3986F268AE}" presName="rootComposite" presStyleCnt="0"/>
      <dgm:spPr/>
    </dgm:pt>
    <dgm:pt modelId="{E228BA84-551E-46A3-B07D-6151594246BD}" type="pres">
      <dgm:prSet presAssocID="{BB54B027-DD4C-4D22-9F34-4C3986F268AE}" presName="rootText" presStyleLbl="node4" presStyleIdx="14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1F87E6-94B6-40FB-9B68-DE907F9022F3}" type="pres">
      <dgm:prSet presAssocID="{BB54B027-DD4C-4D22-9F34-4C3986F268AE}" presName="rootConnector" presStyleLbl="node4" presStyleIdx="14" presStyleCnt="49"/>
      <dgm:spPr/>
      <dgm:t>
        <a:bodyPr/>
        <a:lstStyle/>
        <a:p>
          <a:endParaRPr lang="en-US"/>
        </a:p>
      </dgm:t>
    </dgm:pt>
    <dgm:pt modelId="{EA7A41D6-429A-47FA-8EFD-958E9DF4EAF2}" type="pres">
      <dgm:prSet presAssocID="{BB54B027-DD4C-4D22-9F34-4C3986F268AE}" presName="hierChild4" presStyleCnt="0"/>
      <dgm:spPr/>
    </dgm:pt>
    <dgm:pt modelId="{2E31785D-07FC-4AA3-AE5B-C8BA260191EA}" type="pres">
      <dgm:prSet presAssocID="{BB54B027-DD4C-4D22-9F34-4C3986F268AE}" presName="hierChild5" presStyleCnt="0"/>
      <dgm:spPr/>
    </dgm:pt>
    <dgm:pt modelId="{9B68E535-F0F0-494A-915E-ADF37EE82932}" type="pres">
      <dgm:prSet presAssocID="{0EAB4082-9095-491C-826B-8E2B23622BDA}" presName="Name37" presStyleLbl="parChTrans1D4" presStyleIdx="15" presStyleCnt="49"/>
      <dgm:spPr/>
      <dgm:t>
        <a:bodyPr/>
        <a:lstStyle/>
        <a:p>
          <a:endParaRPr lang="en-US"/>
        </a:p>
      </dgm:t>
    </dgm:pt>
    <dgm:pt modelId="{48515773-B116-4433-8E5F-CC37FE5F095F}" type="pres">
      <dgm:prSet presAssocID="{A3DDF4AB-9642-4F00-8FE9-D2F02BAB4A3C}" presName="hierRoot2" presStyleCnt="0">
        <dgm:presLayoutVars>
          <dgm:hierBranch val="init"/>
        </dgm:presLayoutVars>
      </dgm:prSet>
      <dgm:spPr/>
    </dgm:pt>
    <dgm:pt modelId="{530A825B-F878-4278-89E1-E1CD32945618}" type="pres">
      <dgm:prSet presAssocID="{A3DDF4AB-9642-4F00-8FE9-D2F02BAB4A3C}" presName="rootComposite" presStyleCnt="0"/>
      <dgm:spPr/>
    </dgm:pt>
    <dgm:pt modelId="{5E182A40-F1FB-466F-B8B5-4E373D5111DC}" type="pres">
      <dgm:prSet presAssocID="{A3DDF4AB-9642-4F00-8FE9-D2F02BAB4A3C}" presName="rootText" presStyleLbl="node4" presStyleIdx="15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88B198-2915-43DC-A3B7-7520DAEDE8A5}" type="pres">
      <dgm:prSet presAssocID="{A3DDF4AB-9642-4F00-8FE9-D2F02BAB4A3C}" presName="rootConnector" presStyleLbl="node4" presStyleIdx="15" presStyleCnt="49"/>
      <dgm:spPr/>
      <dgm:t>
        <a:bodyPr/>
        <a:lstStyle/>
        <a:p>
          <a:endParaRPr lang="en-US"/>
        </a:p>
      </dgm:t>
    </dgm:pt>
    <dgm:pt modelId="{A02540F0-91C4-410A-B7CF-800C92EB7AD6}" type="pres">
      <dgm:prSet presAssocID="{A3DDF4AB-9642-4F00-8FE9-D2F02BAB4A3C}" presName="hierChild4" presStyleCnt="0"/>
      <dgm:spPr/>
    </dgm:pt>
    <dgm:pt modelId="{015952C8-F8A6-4A53-BA4F-B527556CE11B}" type="pres">
      <dgm:prSet presAssocID="{A3DDF4AB-9642-4F00-8FE9-D2F02BAB4A3C}" presName="hierChild5" presStyleCnt="0"/>
      <dgm:spPr/>
    </dgm:pt>
    <dgm:pt modelId="{7D4CDF12-E3B7-46CB-A7B6-5C9E2A274A5F}" type="pres">
      <dgm:prSet presAssocID="{501E2971-6C32-4AE1-904E-CCC148AAD75D}" presName="Name37" presStyleLbl="parChTrans1D4" presStyleIdx="16" presStyleCnt="49"/>
      <dgm:spPr/>
      <dgm:t>
        <a:bodyPr/>
        <a:lstStyle/>
        <a:p>
          <a:endParaRPr lang="en-US"/>
        </a:p>
      </dgm:t>
    </dgm:pt>
    <dgm:pt modelId="{9CF6BA75-1AE5-411F-A55C-D8F8B9D6112B}" type="pres">
      <dgm:prSet presAssocID="{046D6AAE-B1E7-45C1-90A2-124CBD436809}" presName="hierRoot2" presStyleCnt="0">
        <dgm:presLayoutVars>
          <dgm:hierBranch val="init"/>
        </dgm:presLayoutVars>
      </dgm:prSet>
      <dgm:spPr/>
    </dgm:pt>
    <dgm:pt modelId="{550EED35-57E8-439C-8976-99FC6EDB2721}" type="pres">
      <dgm:prSet presAssocID="{046D6AAE-B1E7-45C1-90A2-124CBD436809}" presName="rootComposite" presStyleCnt="0"/>
      <dgm:spPr/>
    </dgm:pt>
    <dgm:pt modelId="{E5B63BFC-8481-420C-AE99-0212127D3B78}" type="pres">
      <dgm:prSet presAssocID="{046D6AAE-B1E7-45C1-90A2-124CBD436809}" presName="rootText" presStyleLbl="node4" presStyleIdx="16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D52D2E-5B9A-471E-8561-2B4332ACCA51}" type="pres">
      <dgm:prSet presAssocID="{046D6AAE-B1E7-45C1-90A2-124CBD436809}" presName="rootConnector" presStyleLbl="node4" presStyleIdx="16" presStyleCnt="49"/>
      <dgm:spPr/>
      <dgm:t>
        <a:bodyPr/>
        <a:lstStyle/>
        <a:p>
          <a:endParaRPr lang="en-US"/>
        </a:p>
      </dgm:t>
    </dgm:pt>
    <dgm:pt modelId="{715F953A-A94D-449D-9561-FBF2823D637A}" type="pres">
      <dgm:prSet presAssocID="{046D6AAE-B1E7-45C1-90A2-124CBD436809}" presName="hierChild4" presStyleCnt="0"/>
      <dgm:spPr/>
    </dgm:pt>
    <dgm:pt modelId="{35FD543D-F688-4905-9771-CC7AFE4495F8}" type="pres">
      <dgm:prSet presAssocID="{046D6AAE-B1E7-45C1-90A2-124CBD436809}" presName="hierChild5" presStyleCnt="0"/>
      <dgm:spPr/>
    </dgm:pt>
    <dgm:pt modelId="{5DA1D799-B352-4A85-A950-7A83511EEBD4}" type="pres">
      <dgm:prSet presAssocID="{53EE3D25-90AB-4C46-9F7D-2926811CFB9A}" presName="Name37" presStyleLbl="parChTrans1D4" presStyleIdx="17" presStyleCnt="49"/>
      <dgm:spPr/>
      <dgm:t>
        <a:bodyPr/>
        <a:lstStyle/>
        <a:p>
          <a:endParaRPr lang="en-US"/>
        </a:p>
      </dgm:t>
    </dgm:pt>
    <dgm:pt modelId="{F7B06F18-46C0-483E-89DD-9A4FBBF65856}" type="pres">
      <dgm:prSet presAssocID="{CDE466EF-24EA-4DA7-BEE2-DD7F69F40637}" presName="hierRoot2" presStyleCnt="0">
        <dgm:presLayoutVars>
          <dgm:hierBranch val="init"/>
        </dgm:presLayoutVars>
      </dgm:prSet>
      <dgm:spPr/>
    </dgm:pt>
    <dgm:pt modelId="{9D442477-9B66-4028-916A-E156267E3CA5}" type="pres">
      <dgm:prSet presAssocID="{CDE466EF-24EA-4DA7-BEE2-DD7F69F40637}" presName="rootComposite" presStyleCnt="0"/>
      <dgm:spPr/>
    </dgm:pt>
    <dgm:pt modelId="{B73791B1-E6BB-4830-9298-44D8CD848542}" type="pres">
      <dgm:prSet presAssocID="{CDE466EF-24EA-4DA7-BEE2-DD7F69F40637}" presName="rootText" presStyleLbl="node4" presStyleIdx="17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15CA26-59A7-45DB-9913-94CAC03150E4}" type="pres">
      <dgm:prSet presAssocID="{CDE466EF-24EA-4DA7-BEE2-DD7F69F40637}" presName="rootConnector" presStyleLbl="node4" presStyleIdx="17" presStyleCnt="49"/>
      <dgm:spPr/>
      <dgm:t>
        <a:bodyPr/>
        <a:lstStyle/>
        <a:p>
          <a:endParaRPr lang="en-US"/>
        </a:p>
      </dgm:t>
    </dgm:pt>
    <dgm:pt modelId="{9AC5612C-BACF-4ECB-A3DE-0CCDDCA47A0F}" type="pres">
      <dgm:prSet presAssocID="{CDE466EF-24EA-4DA7-BEE2-DD7F69F40637}" presName="hierChild4" presStyleCnt="0"/>
      <dgm:spPr/>
    </dgm:pt>
    <dgm:pt modelId="{96E25933-A0AF-411F-933B-11F3945836EF}" type="pres">
      <dgm:prSet presAssocID="{CDE466EF-24EA-4DA7-BEE2-DD7F69F40637}" presName="hierChild5" presStyleCnt="0"/>
      <dgm:spPr/>
    </dgm:pt>
    <dgm:pt modelId="{49B5151A-149B-4D43-8CF8-ADAD7F07A51E}" type="pres">
      <dgm:prSet presAssocID="{574C4457-8F4B-4695-AEA3-2A51AD4761F8}" presName="Name37" presStyleLbl="parChTrans1D4" presStyleIdx="18" presStyleCnt="49"/>
      <dgm:spPr/>
      <dgm:t>
        <a:bodyPr/>
        <a:lstStyle/>
        <a:p>
          <a:endParaRPr lang="en-US"/>
        </a:p>
      </dgm:t>
    </dgm:pt>
    <dgm:pt modelId="{18E461C4-2F8D-4862-90D2-7EB467D76087}" type="pres">
      <dgm:prSet presAssocID="{B256F149-0526-4319-BB84-6E54D8EDD78D}" presName="hierRoot2" presStyleCnt="0">
        <dgm:presLayoutVars>
          <dgm:hierBranch val="init"/>
        </dgm:presLayoutVars>
      </dgm:prSet>
      <dgm:spPr/>
    </dgm:pt>
    <dgm:pt modelId="{CC91470A-CF4E-4156-9590-4F3F80461CA2}" type="pres">
      <dgm:prSet presAssocID="{B256F149-0526-4319-BB84-6E54D8EDD78D}" presName="rootComposite" presStyleCnt="0"/>
      <dgm:spPr/>
    </dgm:pt>
    <dgm:pt modelId="{BEFDE997-415D-42E9-9FF4-4E4992FC19BF}" type="pres">
      <dgm:prSet presAssocID="{B256F149-0526-4319-BB84-6E54D8EDD78D}" presName="rootText" presStyleLbl="node4" presStyleIdx="18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9D0FC4-D59A-44BE-9A17-98B21F609DD3}" type="pres">
      <dgm:prSet presAssocID="{B256F149-0526-4319-BB84-6E54D8EDD78D}" presName="rootConnector" presStyleLbl="node4" presStyleIdx="18" presStyleCnt="49"/>
      <dgm:spPr/>
      <dgm:t>
        <a:bodyPr/>
        <a:lstStyle/>
        <a:p>
          <a:endParaRPr lang="en-US"/>
        </a:p>
      </dgm:t>
    </dgm:pt>
    <dgm:pt modelId="{EEE6B89A-5526-4682-8FFB-D7FE6DCA99F2}" type="pres">
      <dgm:prSet presAssocID="{B256F149-0526-4319-BB84-6E54D8EDD78D}" presName="hierChild4" presStyleCnt="0"/>
      <dgm:spPr/>
    </dgm:pt>
    <dgm:pt modelId="{CF9C0CBA-5332-4C4C-BC93-206C0A14AC76}" type="pres">
      <dgm:prSet presAssocID="{B256F149-0526-4319-BB84-6E54D8EDD78D}" presName="hierChild5" presStyleCnt="0"/>
      <dgm:spPr/>
    </dgm:pt>
    <dgm:pt modelId="{3700E30F-8A96-4FC4-A0DA-0829DD2B8D41}" type="pres">
      <dgm:prSet presAssocID="{79A86729-171E-43A7-B414-BD9CF3C50F12}" presName="Name37" presStyleLbl="parChTrans1D4" presStyleIdx="19" presStyleCnt="49"/>
      <dgm:spPr/>
      <dgm:t>
        <a:bodyPr/>
        <a:lstStyle/>
        <a:p>
          <a:endParaRPr lang="en-US"/>
        </a:p>
      </dgm:t>
    </dgm:pt>
    <dgm:pt modelId="{181D97FB-D69F-4DEF-851E-24CAD0E77F8E}" type="pres">
      <dgm:prSet presAssocID="{68EDED9B-2B57-44DC-B26E-6DA53A3B73FA}" presName="hierRoot2" presStyleCnt="0">
        <dgm:presLayoutVars>
          <dgm:hierBranch val="init"/>
        </dgm:presLayoutVars>
      </dgm:prSet>
      <dgm:spPr/>
    </dgm:pt>
    <dgm:pt modelId="{D5DFA8BB-520F-4CD4-BF05-A51F71DBC19F}" type="pres">
      <dgm:prSet presAssocID="{68EDED9B-2B57-44DC-B26E-6DA53A3B73FA}" presName="rootComposite" presStyleCnt="0"/>
      <dgm:spPr/>
    </dgm:pt>
    <dgm:pt modelId="{F10E63C0-81EC-48FE-B3D3-D56F765F028A}" type="pres">
      <dgm:prSet presAssocID="{68EDED9B-2B57-44DC-B26E-6DA53A3B73FA}" presName="rootText" presStyleLbl="node4" presStyleIdx="19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D783D9-DDB7-429F-9AF3-24FAD2E8CF65}" type="pres">
      <dgm:prSet presAssocID="{68EDED9B-2B57-44DC-B26E-6DA53A3B73FA}" presName="rootConnector" presStyleLbl="node4" presStyleIdx="19" presStyleCnt="49"/>
      <dgm:spPr/>
      <dgm:t>
        <a:bodyPr/>
        <a:lstStyle/>
        <a:p>
          <a:endParaRPr lang="en-US"/>
        </a:p>
      </dgm:t>
    </dgm:pt>
    <dgm:pt modelId="{B6151359-B457-4B75-8065-3275735EE564}" type="pres">
      <dgm:prSet presAssocID="{68EDED9B-2B57-44DC-B26E-6DA53A3B73FA}" presName="hierChild4" presStyleCnt="0"/>
      <dgm:spPr/>
    </dgm:pt>
    <dgm:pt modelId="{9737D133-68EE-469B-BB09-9598911184D0}" type="pres">
      <dgm:prSet presAssocID="{68EDED9B-2B57-44DC-B26E-6DA53A3B73FA}" presName="hierChild5" presStyleCnt="0"/>
      <dgm:spPr/>
    </dgm:pt>
    <dgm:pt modelId="{5ADA87AF-53AB-4455-BB50-600D925A255B}" type="pres">
      <dgm:prSet presAssocID="{115F2550-3712-48AC-862D-46F002586999}" presName="Name37" presStyleLbl="parChTrans1D4" presStyleIdx="20" presStyleCnt="49"/>
      <dgm:spPr/>
      <dgm:t>
        <a:bodyPr/>
        <a:lstStyle/>
        <a:p>
          <a:endParaRPr lang="en-US"/>
        </a:p>
      </dgm:t>
    </dgm:pt>
    <dgm:pt modelId="{ACF669CA-8718-47EA-A971-087165AFDB44}" type="pres">
      <dgm:prSet presAssocID="{A8B81936-140C-4E4B-ABD3-ADBC1CDAE014}" presName="hierRoot2" presStyleCnt="0">
        <dgm:presLayoutVars>
          <dgm:hierBranch val="init"/>
        </dgm:presLayoutVars>
      </dgm:prSet>
      <dgm:spPr/>
    </dgm:pt>
    <dgm:pt modelId="{24776B43-E18C-47A0-A71A-A655BAF5B2BD}" type="pres">
      <dgm:prSet presAssocID="{A8B81936-140C-4E4B-ABD3-ADBC1CDAE014}" presName="rootComposite" presStyleCnt="0"/>
      <dgm:spPr/>
    </dgm:pt>
    <dgm:pt modelId="{9D5ECF16-2108-48AB-AC23-BD0F0E15052F}" type="pres">
      <dgm:prSet presAssocID="{A8B81936-140C-4E4B-ABD3-ADBC1CDAE014}" presName="rootText" presStyleLbl="node4" presStyleIdx="20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DED7F5-B572-4C41-AEDE-0D2B1E1743E9}" type="pres">
      <dgm:prSet presAssocID="{A8B81936-140C-4E4B-ABD3-ADBC1CDAE014}" presName="rootConnector" presStyleLbl="node4" presStyleIdx="20" presStyleCnt="49"/>
      <dgm:spPr/>
      <dgm:t>
        <a:bodyPr/>
        <a:lstStyle/>
        <a:p>
          <a:endParaRPr lang="en-US"/>
        </a:p>
      </dgm:t>
    </dgm:pt>
    <dgm:pt modelId="{9661FB35-8EF3-4EB3-963B-BB3D5E81631F}" type="pres">
      <dgm:prSet presAssocID="{A8B81936-140C-4E4B-ABD3-ADBC1CDAE014}" presName="hierChild4" presStyleCnt="0"/>
      <dgm:spPr/>
    </dgm:pt>
    <dgm:pt modelId="{A631B0D3-DA05-4ECC-B5C6-A36580E300F5}" type="pres">
      <dgm:prSet presAssocID="{A8B81936-140C-4E4B-ABD3-ADBC1CDAE014}" presName="hierChild5" presStyleCnt="0"/>
      <dgm:spPr/>
    </dgm:pt>
    <dgm:pt modelId="{9B74B355-2F1F-41E0-91ED-CF1FDEA59B6E}" type="pres">
      <dgm:prSet presAssocID="{7F5F06A2-9C2A-4298-A4FF-0C44D4D272D0}" presName="hierChild5" presStyleCnt="0"/>
      <dgm:spPr/>
    </dgm:pt>
    <dgm:pt modelId="{ABA80303-0183-4007-AC80-F136C32D71AB}" type="pres">
      <dgm:prSet presAssocID="{7D5A53C8-E070-4DF4-AF90-348050749EF5}" presName="Name37" presStyleLbl="parChTrans1D3" presStyleIdx="3" presStyleCnt="7"/>
      <dgm:spPr/>
      <dgm:t>
        <a:bodyPr/>
        <a:lstStyle/>
        <a:p>
          <a:endParaRPr lang="en-US"/>
        </a:p>
      </dgm:t>
    </dgm:pt>
    <dgm:pt modelId="{3E3DC4CF-3314-44DF-944A-C6AC2AB07F66}" type="pres">
      <dgm:prSet presAssocID="{A0286140-EF89-4A1C-A3D9-579DF32A151E}" presName="hierRoot2" presStyleCnt="0">
        <dgm:presLayoutVars>
          <dgm:hierBranch val="init"/>
        </dgm:presLayoutVars>
      </dgm:prSet>
      <dgm:spPr/>
    </dgm:pt>
    <dgm:pt modelId="{22BE88A7-31DF-4545-9241-581354B1A318}" type="pres">
      <dgm:prSet presAssocID="{A0286140-EF89-4A1C-A3D9-579DF32A151E}" presName="rootComposite" presStyleCnt="0"/>
      <dgm:spPr/>
    </dgm:pt>
    <dgm:pt modelId="{71EA6D0E-8D71-4AD8-8C40-97AA17A650F7}" type="pres">
      <dgm:prSet presAssocID="{A0286140-EF89-4A1C-A3D9-579DF32A151E}" presName="rootText" presStyleLbl="node3" presStyleIdx="3" presStyleCnt="7" custScaleX="1181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09B572-5664-489F-96F0-18260704AAEE}" type="pres">
      <dgm:prSet presAssocID="{A0286140-EF89-4A1C-A3D9-579DF32A151E}" presName="rootConnector" presStyleLbl="node3" presStyleIdx="3" presStyleCnt="7"/>
      <dgm:spPr/>
      <dgm:t>
        <a:bodyPr/>
        <a:lstStyle/>
        <a:p>
          <a:endParaRPr lang="en-US"/>
        </a:p>
      </dgm:t>
    </dgm:pt>
    <dgm:pt modelId="{074C8AE2-F3AD-4E0A-92EB-78221F8BD392}" type="pres">
      <dgm:prSet presAssocID="{A0286140-EF89-4A1C-A3D9-579DF32A151E}" presName="hierChild4" presStyleCnt="0"/>
      <dgm:spPr/>
    </dgm:pt>
    <dgm:pt modelId="{70A0B2BD-3E48-4418-B9FF-E5B56A62EE06}" type="pres">
      <dgm:prSet presAssocID="{C6F1CDD4-1C54-4FBA-BA67-AB51D01BDB22}" presName="Name37" presStyleLbl="parChTrans1D4" presStyleIdx="21" presStyleCnt="49"/>
      <dgm:spPr/>
      <dgm:t>
        <a:bodyPr/>
        <a:lstStyle/>
        <a:p>
          <a:endParaRPr lang="en-US"/>
        </a:p>
      </dgm:t>
    </dgm:pt>
    <dgm:pt modelId="{62367B4B-FA04-4F51-8297-6ADCF75E42A9}" type="pres">
      <dgm:prSet presAssocID="{EBB04C7A-F20F-4988-95E3-12335007E4E7}" presName="hierRoot2" presStyleCnt="0">
        <dgm:presLayoutVars>
          <dgm:hierBranch val="init"/>
        </dgm:presLayoutVars>
      </dgm:prSet>
      <dgm:spPr/>
    </dgm:pt>
    <dgm:pt modelId="{B71EAE9F-33A0-4FDA-A664-FAA50A9B5108}" type="pres">
      <dgm:prSet presAssocID="{EBB04C7A-F20F-4988-95E3-12335007E4E7}" presName="rootComposite" presStyleCnt="0"/>
      <dgm:spPr/>
    </dgm:pt>
    <dgm:pt modelId="{D9057186-B2FA-4375-9490-872A1EAAD5E1}" type="pres">
      <dgm:prSet presAssocID="{EBB04C7A-F20F-4988-95E3-12335007E4E7}" presName="rootText" presStyleLbl="node4" presStyleIdx="21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367B7F-FAAB-4739-ACD2-7C3B1DE173D3}" type="pres">
      <dgm:prSet presAssocID="{EBB04C7A-F20F-4988-95E3-12335007E4E7}" presName="rootConnector" presStyleLbl="node4" presStyleIdx="21" presStyleCnt="49"/>
      <dgm:spPr/>
      <dgm:t>
        <a:bodyPr/>
        <a:lstStyle/>
        <a:p>
          <a:endParaRPr lang="en-US"/>
        </a:p>
      </dgm:t>
    </dgm:pt>
    <dgm:pt modelId="{42E5D2F1-1EA9-4667-9403-AB1EE2B5B4E8}" type="pres">
      <dgm:prSet presAssocID="{EBB04C7A-F20F-4988-95E3-12335007E4E7}" presName="hierChild4" presStyleCnt="0"/>
      <dgm:spPr/>
    </dgm:pt>
    <dgm:pt modelId="{456E6504-BE86-4473-9191-24FFFBD1B6E3}" type="pres">
      <dgm:prSet presAssocID="{EBB04C7A-F20F-4988-95E3-12335007E4E7}" presName="hierChild5" presStyleCnt="0"/>
      <dgm:spPr/>
    </dgm:pt>
    <dgm:pt modelId="{1A0A6D60-E44B-4A66-A6C6-D8D1AA48A031}" type="pres">
      <dgm:prSet presAssocID="{45BF1ED3-0A2F-441A-9916-F3A4125D4407}" presName="Name37" presStyleLbl="parChTrans1D4" presStyleIdx="22" presStyleCnt="49"/>
      <dgm:spPr/>
      <dgm:t>
        <a:bodyPr/>
        <a:lstStyle/>
        <a:p>
          <a:endParaRPr lang="en-US"/>
        </a:p>
      </dgm:t>
    </dgm:pt>
    <dgm:pt modelId="{441B1186-F989-4B10-BB37-25144EBCE886}" type="pres">
      <dgm:prSet presAssocID="{079B1CB2-FEBD-427F-ADA0-B6D3EE763860}" presName="hierRoot2" presStyleCnt="0">
        <dgm:presLayoutVars>
          <dgm:hierBranch val="init"/>
        </dgm:presLayoutVars>
      </dgm:prSet>
      <dgm:spPr/>
    </dgm:pt>
    <dgm:pt modelId="{409D155E-FB64-464C-987C-76FFDE7EA69F}" type="pres">
      <dgm:prSet presAssocID="{079B1CB2-FEBD-427F-ADA0-B6D3EE763860}" presName="rootComposite" presStyleCnt="0"/>
      <dgm:spPr/>
    </dgm:pt>
    <dgm:pt modelId="{85B6A6DE-C224-42D0-80C0-5C129BEE6910}" type="pres">
      <dgm:prSet presAssocID="{079B1CB2-FEBD-427F-ADA0-B6D3EE763860}" presName="rootText" presStyleLbl="node4" presStyleIdx="22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CDA734-E393-4D7B-844E-9557D2861BA7}" type="pres">
      <dgm:prSet presAssocID="{079B1CB2-FEBD-427F-ADA0-B6D3EE763860}" presName="rootConnector" presStyleLbl="node4" presStyleIdx="22" presStyleCnt="49"/>
      <dgm:spPr/>
      <dgm:t>
        <a:bodyPr/>
        <a:lstStyle/>
        <a:p>
          <a:endParaRPr lang="en-US"/>
        </a:p>
      </dgm:t>
    </dgm:pt>
    <dgm:pt modelId="{3B31D710-4C4F-4C5D-8D77-A8EF67F220A8}" type="pres">
      <dgm:prSet presAssocID="{079B1CB2-FEBD-427F-ADA0-B6D3EE763860}" presName="hierChild4" presStyleCnt="0"/>
      <dgm:spPr/>
    </dgm:pt>
    <dgm:pt modelId="{5B73C010-4581-4EC8-AEEB-651EAE84197B}" type="pres">
      <dgm:prSet presAssocID="{079B1CB2-FEBD-427F-ADA0-B6D3EE763860}" presName="hierChild5" presStyleCnt="0"/>
      <dgm:spPr/>
    </dgm:pt>
    <dgm:pt modelId="{4019783A-0E60-4B83-B7F0-941C0CEC6F7D}" type="pres">
      <dgm:prSet presAssocID="{A6657056-3435-47B7-8D79-C4F94D207F6B}" presName="Name37" presStyleLbl="parChTrans1D4" presStyleIdx="23" presStyleCnt="49"/>
      <dgm:spPr/>
      <dgm:t>
        <a:bodyPr/>
        <a:lstStyle/>
        <a:p>
          <a:endParaRPr lang="en-US"/>
        </a:p>
      </dgm:t>
    </dgm:pt>
    <dgm:pt modelId="{B1159CF5-F141-4CF9-9AB4-9D0A254A5663}" type="pres">
      <dgm:prSet presAssocID="{76019490-6731-4907-8DD4-1497C0D61007}" presName="hierRoot2" presStyleCnt="0">
        <dgm:presLayoutVars>
          <dgm:hierBranch val="init"/>
        </dgm:presLayoutVars>
      </dgm:prSet>
      <dgm:spPr/>
    </dgm:pt>
    <dgm:pt modelId="{7D35E994-414A-435F-808B-8B047EE3D9D3}" type="pres">
      <dgm:prSet presAssocID="{76019490-6731-4907-8DD4-1497C0D61007}" presName="rootComposite" presStyleCnt="0"/>
      <dgm:spPr/>
    </dgm:pt>
    <dgm:pt modelId="{227D1CF3-DB06-4807-8292-820C17BE71A5}" type="pres">
      <dgm:prSet presAssocID="{76019490-6731-4907-8DD4-1497C0D61007}" presName="rootText" presStyleLbl="node4" presStyleIdx="23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BD819B-E436-44CF-971E-B7A81A4F448C}" type="pres">
      <dgm:prSet presAssocID="{76019490-6731-4907-8DD4-1497C0D61007}" presName="rootConnector" presStyleLbl="node4" presStyleIdx="23" presStyleCnt="49"/>
      <dgm:spPr/>
      <dgm:t>
        <a:bodyPr/>
        <a:lstStyle/>
        <a:p>
          <a:endParaRPr lang="en-US"/>
        </a:p>
      </dgm:t>
    </dgm:pt>
    <dgm:pt modelId="{98D2ABB1-4EE3-4D90-99A5-057FA82F1D1C}" type="pres">
      <dgm:prSet presAssocID="{76019490-6731-4907-8DD4-1497C0D61007}" presName="hierChild4" presStyleCnt="0"/>
      <dgm:spPr/>
    </dgm:pt>
    <dgm:pt modelId="{FF9CD398-412F-4F11-A957-616DC1133B16}" type="pres">
      <dgm:prSet presAssocID="{76019490-6731-4907-8DD4-1497C0D61007}" presName="hierChild5" presStyleCnt="0"/>
      <dgm:spPr/>
    </dgm:pt>
    <dgm:pt modelId="{3E5E949D-088C-440F-9DA6-5B6C18A406C2}" type="pres">
      <dgm:prSet presAssocID="{59EE45A2-DD34-42A5-894B-C62304EA1762}" presName="Name37" presStyleLbl="parChTrans1D4" presStyleIdx="24" presStyleCnt="49"/>
      <dgm:spPr/>
      <dgm:t>
        <a:bodyPr/>
        <a:lstStyle/>
        <a:p>
          <a:endParaRPr lang="en-US"/>
        </a:p>
      </dgm:t>
    </dgm:pt>
    <dgm:pt modelId="{A1C932A1-FCD0-44E7-A9A3-4FEE1383696D}" type="pres">
      <dgm:prSet presAssocID="{A2A8D995-98C2-4FE1-83E4-33651AB385D1}" presName="hierRoot2" presStyleCnt="0">
        <dgm:presLayoutVars>
          <dgm:hierBranch val="init"/>
        </dgm:presLayoutVars>
      </dgm:prSet>
      <dgm:spPr/>
    </dgm:pt>
    <dgm:pt modelId="{22036534-360F-4E2A-A9EF-89EF34BB7BBB}" type="pres">
      <dgm:prSet presAssocID="{A2A8D995-98C2-4FE1-83E4-33651AB385D1}" presName="rootComposite" presStyleCnt="0"/>
      <dgm:spPr/>
    </dgm:pt>
    <dgm:pt modelId="{13A14DBD-E7AA-43AF-9FAB-D5C4770018CB}" type="pres">
      <dgm:prSet presAssocID="{A2A8D995-98C2-4FE1-83E4-33651AB385D1}" presName="rootText" presStyleLbl="node4" presStyleIdx="24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F058D2-B66B-4F7E-BEEA-F56A9D10DA2D}" type="pres">
      <dgm:prSet presAssocID="{A2A8D995-98C2-4FE1-83E4-33651AB385D1}" presName="rootConnector" presStyleLbl="node4" presStyleIdx="24" presStyleCnt="49"/>
      <dgm:spPr/>
      <dgm:t>
        <a:bodyPr/>
        <a:lstStyle/>
        <a:p>
          <a:endParaRPr lang="en-US"/>
        </a:p>
      </dgm:t>
    </dgm:pt>
    <dgm:pt modelId="{5189191F-9E81-4EB6-9915-9500B954D7F4}" type="pres">
      <dgm:prSet presAssocID="{A2A8D995-98C2-4FE1-83E4-33651AB385D1}" presName="hierChild4" presStyleCnt="0"/>
      <dgm:spPr/>
    </dgm:pt>
    <dgm:pt modelId="{CD0EC514-969B-46A1-AC8F-FD3DD56004F3}" type="pres">
      <dgm:prSet presAssocID="{A2A8D995-98C2-4FE1-83E4-33651AB385D1}" presName="hierChild5" presStyleCnt="0"/>
      <dgm:spPr/>
    </dgm:pt>
    <dgm:pt modelId="{01688006-F3F4-43F9-B9F3-5FA28C592733}" type="pres">
      <dgm:prSet presAssocID="{974A4EFD-558A-4D3C-938A-9D061DAD8EE1}" presName="Name37" presStyleLbl="parChTrans1D4" presStyleIdx="25" presStyleCnt="49"/>
      <dgm:spPr/>
      <dgm:t>
        <a:bodyPr/>
        <a:lstStyle/>
        <a:p>
          <a:endParaRPr lang="en-US"/>
        </a:p>
      </dgm:t>
    </dgm:pt>
    <dgm:pt modelId="{F80D23B4-9918-419F-9757-D43016F2E9EB}" type="pres">
      <dgm:prSet presAssocID="{B8F3B25E-3FCD-43A9-85CE-C0D09CA88D55}" presName="hierRoot2" presStyleCnt="0">
        <dgm:presLayoutVars>
          <dgm:hierBranch val="init"/>
        </dgm:presLayoutVars>
      </dgm:prSet>
      <dgm:spPr/>
    </dgm:pt>
    <dgm:pt modelId="{CAE408ED-E07A-462C-9CAB-F2AE3E7DE28B}" type="pres">
      <dgm:prSet presAssocID="{B8F3B25E-3FCD-43A9-85CE-C0D09CA88D55}" presName="rootComposite" presStyleCnt="0"/>
      <dgm:spPr/>
    </dgm:pt>
    <dgm:pt modelId="{FFF0EF0B-F6C4-49C9-B3A0-FCB34A4B485B}" type="pres">
      <dgm:prSet presAssocID="{B8F3B25E-3FCD-43A9-85CE-C0D09CA88D55}" presName="rootText" presStyleLbl="node4" presStyleIdx="25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A57EB-9F29-4712-BB6E-E4795B16D06B}" type="pres">
      <dgm:prSet presAssocID="{B8F3B25E-3FCD-43A9-85CE-C0D09CA88D55}" presName="rootConnector" presStyleLbl="node4" presStyleIdx="25" presStyleCnt="49"/>
      <dgm:spPr/>
      <dgm:t>
        <a:bodyPr/>
        <a:lstStyle/>
        <a:p>
          <a:endParaRPr lang="en-US"/>
        </a:p>
      </dgm:t>
    </dgm:pt>
    <dgm:pt modelId="{83E59B7D-4DC3-4321-9198-E0492325314C}" type="pres">
      <dgm:prSet presAssocID="{B8F3B25E-3FCD-43A9-85CE-C0D09CA88D55}" presName="hierChild4" presStyleCnt="0"/>
      <dgm:spPr/>
    </dgm:pt>
    <dgm:pt modelId="{C93A2FF8-5876-4D35-8A45-D5A200BB1C18}" type="pres">
      <dgm:prSet presAssocID="{B8F3B25E-3FCD-43A9-85CE-C0D09CA88D55}" presName="hierChild5" presStyleCnt="0"/>
      <dgm:spPr/>
    </dgm:pt>
    <dgm:pt modelId="{5A77438D-C256-4240-82C1-3CBE666BA91B}" type="pres">
      <dgm:prSet presAssocID="{16277506-5EA7-4450-AEA6-66719BF5F56C}" presName="Name37" presStyleLbl="parChTrans1D4" presStyleIdx="26" presStyleCnt="49"/>
      <dgm:spPr/>
      <dgm:t>
        <a:bodyPr/>
        <a:lstStyle/>
        <a:p>
          <a:endParaRPr lang="en-US"/>
        </a:p>
      </dgm:t>
    </dgm:pt>
    <dgm:pt modelId="{C12A9268-0674-400C-B1D3-D1BE4A935180}" type="pres">
      <dgm:prSet presAssocID="{891CF72E-ADB4-4676-AE32-3DBA458370EF}" presName="hierRoot2" presStyleCnt="0">
        <dgm:presLayoutVars>
          <dgm:hierBranch val="init"/>
        </dgm:presLayoutVars>
      </dgm:prSet>
      <dgm:spPr/>
    </dgm:pt>
    <dgm:pt modelId="{AB425762-C988-4D53-A031-ADC62F2CAA73}" type="pres">
      <dgm:prSet presAssocID="{891CF72E-ADB4-4676-AE32-3DBA458370EF}" presName="rootComposite" presStyleCnt="0"/>
      <dgm:spPr/>
    </dgm:pt>
    <dgm:pt modelId="{46CE89A2-4DDC-4BC2-99DD-DE063D1DB01C}" type="pres">
      <dgm:prSet presAssocID="{891CF72E-ADB4-4676-AE32-3DBA458370EF}" presName="rootText" presStyleLbl="node4" presStyleIdx="26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2093AA-941A-4D58-A8F0-DF5BF2DAB54D}" type="pres">
      <dgm:prSet presAssocID="{891CF72E-ADB4-4676-AE32-3DBA458370EF}" presName="rootConnector" presStyleLbl="node4" presStyleIdx="26" presStyleCnt="49"/>
      <dgm:spPr/>
      <dgm:t>
        <a:bodyPr/>
        <a:lstStyle/>
        <a:p>
          <a:endParaRPr lang="en-US"/>
        </a:p>
      </dgm:t>
    </dgm:pt>
    <dgm:pt modelId="{2FD8EDD6-BDAA-4C82-9FBC-98A17210C900}" type="pres">
      <dgm:prSet presAssocID="{891CF72E-ADB4-4676-AE32-3DBA458370EF}" presName="hierChild4" presStyleCnt="0"/>
      <dgm:spPr/>
    </dgm:pt>
    <dgm:pt modelId="{269AD3CD-38B9-4CCC-A17E-33D50898B911}" type="pres">
      <dgm:prSet presAssocID="{891CF72E-ADB4-4676-AE32-3DBA458370EF}" presName="hierChild5" presStyleCnt="0"/>
      <dgm:spPr/>
    </dgm:pt>
    <dgm:pt modelId="{488B817F-A118-4143-8491-52A272B4580B}" type="pres">
      <dgm:prSet presAssocID="{009E3A78-5BCF-4443-93DE-CC1F54314A63}" presName="Name37" presStyleLbl="parChTrans1D4" presStyleIdx="27" presStyleCnt="49"/>
      <dgm:spPr/>
      <dgm:t>
        <a:bodyPr/>
        <a:lstStyle/>
        <a:p>
          <a:endParaRPr lang="en-US"/>
        </a:p>
      </dgm:t>
    </dgm:pt>
    <dgm:pt modelId="{C7F32A42-5971-47EA-881F-8D025FAD3FD1}" type="pres">
      <dgm:prSet presAssocID="{7015C807-D380-4A68-BE10-2E4C6CC8740D}" presName="hierRoot2" presStyleCnt="0">
        <dgm:presLayoutVars>
          <dgm:hierBranch val="init"/>
        </dgm:presLayoutVars>
      </dgm:prSet>
      <dgm:spPr/>
    </dgm:pt>
    <dgm:pt modelId="{243A0621-30BB-40F7-9410-F61800C79983}" type="pres">
      <dgm:prSet presAssocID="{7015C807-D380-4A68-BE10-2E4C6CC8740D}" presName="rootComposite" presStyleCnt="0"/>
      <dgm:spPr/>
    </dgm:pt>
    <dgm:pt modelId="{BF67FBD3-55F6-4096-A1AE-28CF5E2BAA87}" type="pres">
      <dgm:prSet presAssocID="{7015C807-D380-4A68-BE10-2E4C6CC8740D}" presName="rootText" presStyleLbl="node4" presStyleIdx="27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22138C-4906-4DA9-A3AE-5D47972D6F86}" type="pres">
      <dgm:prSet presAssocID="{7015C807-D380-4A68-BE10-2E4C6CC8740D}" presName="rootConnector" presStyleLbl="node4" presStyleIdx="27" presStyleCnt="49"/>
      <dgm:spPr/>
      <dgm:t>
        <a:bodyPr/>
        <a:lstStyle/>
        <a:p>
          <a:endParaRPr lang="en-US"/>
        </a:p>
      </dgm:t>
    </dgm:pt>
    <dgm:pt modelId="{E02DB758-05D0-4674-924D-D1E5F9474D85}" type="pres">
      <dgm:prSet presAssocID="{7015C807-D380-4A68-BE10-2E4C6CC8740D}" presName="hierChild4" presStyleCnt="0"/>
      <dgm:spPr/>
    </dgm:pt>
    <dgm:pt modelId="{C69D98BB-ECEE-40A2-8B50-C9A581ADEEDF}" type="pres">
      <dgm:prSet presAssocID="{7015C807-D380-4A68-BE10-2E4C6CC8740D}" presName="hierChild5" presStyleCnt="0"/>
      <dgm:spPr/>
    </dgm:pt>
    <dgm:pt modelId="{2D31AE2F-D3D4-4FF1-B62E-A3EEA9AC87BF}" type="pres">
      <dgm:prSet presAssocID="{A0286140-EF89-4A1C-A3D9-579DF32A151E}" presName="hierChild5" presStyleCnt="0"/>
      <dgm:spPr/>
    </dgm:pt>
    <dgm:pt modelId="{2EF58539-6922-4AB9-A1B6-A239A38BFCE4}" type="pres">
      <dgm:prSet presAssocID="{CC5B7901-5A35-45CA-B594-B75CCBDEE894}" presName="hierChild5" presStyleCnt="0"/>
      <dgm:spPr/>
    </dgm:pt>
    <dgm:pt modelId="{FC36FE67-1568-4D62-8240-ABF534854FE2}" type="pres">
      <dgm:prSet presAssocID="{E8F0C4DC-D216-4C05-994C-92E2AF1B28D9}" presName="Name37" presStyleLbl="parChTrans1D2" presStyleIdx="1" presStyleCnt="2"/>
      <dgm:spPr/>
      <dgm:t>
        <a:bodyPr/>
        <a:lstStyle/>
        <a:p>
          <a:endParaRPr lang="en-US"/>
        </a:p>
      </dgm:t>
    </dgm:pt>
    <dgm:pt modelId="{29E09BA4-C0AC-4709-BE8F-5D7108E64AD7}" type="pres">
      <dgm:prSet presAssocID="{DEBBEC1C-F917-4A93-A349-F535469A6172}" presName="hierRoot2" presStyleCnt="0">
        <dgm:presLayoutVars>
          <dgm:hierBranch val="init"/>
        </dgm:presLayoutVars>
      </dgm:prSet>
      <dgm:spPr/>
    </dgm:pt>
    <dgm:pt modelId="{3A51B942-524A-44AD-9C1B-00B62A839A07}" type="pres">
      <dgm:prSet presAssocID="{DEBBEC1C-F917-4A93-A349-F535469A6172}" presName="rootComposite" presStyleCnt="0"/>
      <dgm:spPr/>
    </dgm:pt>
    <dgm:pt modelId="{1D647FF8-1D42-4571-9574-EBF931EFACA3}" type="pres">
      <dgm:prSet presAssocID="{DEBBEC1C-F917-4A93-A349-F535469A6172}" presName="rootText" presStyleLbl="node2" presStyleIdx="1" presStyleCnt="2" custScaleX="445043" custScaleY="2364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55D2EC-C45B-49F3-A74C-C7CFAA93EE34}" type="pres">
      <dgm:prSet presAssocID="{DEBBEC1C-F917-4A93-A349-F535469A6172}" presName="rootConnector" presStyleLbl="node2" presStyleIdx="1" presStyleCnt="2"/>
      <dgm:spPr/>
      <dgm:t>
        <a:bodyPr/>
        <a:lstStyle/>
        <a:p>
          <a:endParaRPr lang="en-US"/>
        </a:p>
      </dgm:t>
    </dgm:pt>
    <dgm:pt modelId="{C6C9AE13-AB19-4C1C-9579-922D68988B4C}" type="pres">
      <dgm:prSet presAssocID="{DEBBEC1C-F917-4A93-A349-F535469A6172}" presName="hierChild4" presStyleCnt="0"/>
      <dgm:spPr/>
    </dgm:pt>
    <dgm:pt modelId="{3734A8C8-2CFB-4230-9F66-D6F81BB73EBA}" type="pres">
      <dgm:prSet presAssocID="{CB37DC73-28D8-4CA8-9658-BF0A2E99878B}" presName="Name37" presStyleLbl="parChTrans1D3" presStyleIdx="4" presStyleCnt="7"/>
      <dgm:spPr/>
      <dgm:t>
        <a:bodyPr/>
        <a:lstStyle/>
        <a:p>
          <a:endParaRPr lang="en-US"/>
        </a:p>
      </dgm:t>
    </dgm:pt>
    <dgm:pt modelId="{AF395D17-A6BA-4A9C-997B-CEF75A503AFC}" type="pres">
      <dgm:prSet presAssocID="{C1D2EAC5-6C98-42DF-B863-E9D62BEF2D35}" presName="hierRoot2" presStyleCnt="0">
        <dgm:presLayoutVars>
          <dgm:hierBranch val="init"/>
        </dgm:presLayoutVars>
      </dgm:prSet>
      <dgm:spPr/>
    </dgm:pt>
    <dgm:pt modelId="{8652E111-8D7B-457C-9720-B151D076420C}" type="pres">
      <dgm:prSet presAssocID="{C1D2EAC5-6C98-42DF-B863-E9D62BEF2D35}" presName="rootComposite" presStyleCnt="0"/>
      <dgm:spPr/>
    </dgm:pt>
    <dgm:pt modelId="{15A84341-70AD-497F-BAC5-CED7B3865CA8}" type="pres">
      <dgm:prSet presAssocID="{C1D2EAC5-6C98-42DF-B863-E9D62BEF2D35}" presName="rootText" presStyleLbl="node3" presStyleIdx="4" presStyleCnt="7" custScaleX="1181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66C709-F300-4438-A546-49E30DD4F71E}" type="pres">
      <dgm:prSet presAssocID="{C1D2EAC5-6C98-42DF-B863-E9D62BEF2D35}" presName="rootConnector" presStyleLbl="node3" presStyleIdx="4" presStyleCnt="7"/>
      <dgm:spPr/>
      <dgm:t>
        <a:bodyPr/>
        <a:lstStyle/>
        <a:p>
          <a:endParaRPr lang="en-US"/>
        </a:p>
      </dgm:t>
    </dgm:pt>
    <dgm:pt modelId="{35CE021F-953B-47C2-AD56-82ABD9B3AF76}" type="pres">
      <dgm:prSet presAssocID="{C1D2EAC5-6C98-42DF-B863-E9D62BEF2D35}" presName="hierChild4" presStyleCnt="0"/>
      <dgm:spPr/>
    </dgm:pt>
    <dgm:pt modelId="{3795B6A7-8146-4154-9538-DD55DBE845B2}" type="pres">
      <dgm:prSet presAssocID="{0FFAF9BE-04DB-45AD-BBD0-1780E8D5EE6B}" presName="Name37" presStyleLbl="parChTrans1D4" presStyleIdx="28" presStyleCnt="49"/>
      <dgm:spPr/>
      <dgm:t>
        <a:bodyPr/>
        <a:lstStyle/>
        <a:p>
          <a:endParaRPr lang="en-US"/>
        </a:p>
      </dgm:t>
    </dgm:pt>
    <dgm:pt modelId="{F51841B0-4E81-44E2-A3E5-1730614A8F5C}" type="pres">
      <dgm:prSet presAssocID="{AD714E1C-729C-45A4-AD98-BE8448A60F2D}" presName="hierRoot2" presStyleCnt="0">
        <dgm:presLayoutVars>
          <dgm:hierBranch val="init"/>
        </dgm:presLayoutVars>
      </dgm:prSet>
      <dgm:spPr/>
    </dgm:pt>
    <dgm:pt modelId="{0097F058-A746-4239-B648-5A6443508A11}" type="pres">
      <dgm:prSet presAssocID="{AD714E1C-729C-45A4-AD98-BE8448A60F2D}" presName="rootComposite" presStyleCnt="0"/>
      <dgm:spPr/>
    </dgm:pt>
    <dgm:pt modelId="{EB03920A-FCF5-4454-A42E-A6ABBF314312}" type="pres">
      <dgm:prSet presAssocID="{AD714E1C-729C-45A4-AD98-BE8448A60F2D}" presName="rootText" presStyleLbl="node4" presStyleIdx="28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D9B79E-91A5-43EE-9BD9-A8CAD1C40806}" type="pres">
      <dgm:prSet presAssocID="{AD714E1C-729C-45A4-AD98-BE8448A60F2D}" presName="rootConnector" presStyleLbl="node4" presStyleIdx="28" presStyleCnt="49"/>
      <dgm:spPr/>
      <dgm:t>
        <a:bodyPr/>
        <a:lstStyle/>
        <a:p>
          <a:endParaRPr lang="en-US"/>
        </a:p>
      </dgm:t>
    </dgm:pt>
    <dgm:pt modelId="{9020BD3C-4069-4719-B974-9A750995602B}" type="pres">
      <dgm:prSet presAssocID="{AD714E1C-729C-45A4-AD98-BE8448A60F2D}" presName="hierChild4" presStyleCnt="0"/>
      <dgm:spPr/>
    </dgm:pt>
    <dgm:pt modelId="{2D93EDB7-2B1B-4B64-B969-81271B1648BF}" type="pres">
      <dgm:prSet presAssocID="{AD714E1C-729C-45A4-AD98-BE8448A60F2D}" presName="hierChild5" presStyleCnt="0"/>
      <dgm:spPr/>
    </dgm:pt>
    <dgm:pt modelId="{1C3F9383-D724-45BC-98AD-44799BFB88CA}" type="pres">
      <dgm:prSet presAssocID="{912A8923-ED59-4336-B644-DA80CD4F9E4B}" presName="Name37" presStyleLbl="parChTrans1D4" presStyleIdx="29" presStyleCnt="49"/>
      <dgm:spPr/>
      <dgm:t>
        <a:bodyPr/>
        <a:lstStyle/>
        <a:p>
          <a:endParaRPr lang="en-US"/>
        </a:p>
      </dgm:t>
    </dgm:pt>
    <dgm:pt modelId="{BF53A5CE-F2C8-4A6B-9476-5ACA65AEDAF3}" type="pres">
      <dgm:prSet presAssocID="{0F6A2697-A88E-4AB9-91ED-89E58CBFBEF3}" presName="hierRoot2" presStyleCnt="0">
        <dgm:presLayoutVars>
          <dgm:hierBranch val="init"/>
        </dgm:presLayoutVars>
      </dgm:prSet>
      <dgm:spPr/>
    </dgm:pt>
    <dgm:pt modelId="{31B7A2E5-9340-4D4F-BAC8-AE69CAEF1737}" type="pres">
      <dgm:prSet presAssocID="{0F6A2697-A88E-4AB9-91ED-89E58CBFBEF3}" presName="rootComposite" presStyleCnt="0"/>
      <dgm:spPr/>
    </dgm:pt>
    <dgm:pt modelId="{BC0C1054-451D-45AE-BF46-D742581A74C1}" type="pres">
      <dgm:prSet presAssocID="{0F6A2697-A88E-4AB9-91ED-89E58CBFBEF3}" presName="rootText" presStyleLbl="node4" presStyleIdx="29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D9DD90-D365-474F-88F6-A52251A9F9F3}" type="pres">
      <dgm:prSet presAssocID="{0F6A2697-A88E-4AB9-91ED-89E58CBFBEF3}" presName="rootConnector" presStyleLbl="node4" presStyleIdx="29" presStyleCnt="49"/>
      <dgm:spPr/>
      <dgm:t>
        <a:bodyPr/>
        <a:lstStyle/>
        <a:p>
          <a:endParaRPr lang="en-US"/>
        </a:p>
      </dgm:t>
    </dgm:pt>
    <dgm:pt modelId="{11FDFCAF-3806-4B8B-8750-1CC6DB547507}" type="pres">
      <dgm:prSet presAssocID="{0F6A2697-A88E-4AB9-91ED-89E58CBFBEF3}" presName="hierChild4" presStyleCnt="0"/>
      <dgm:spPr/>
    </dgm:pt>
    <dgm:pt modelId="{0CC5C980-57BA-4496-9BB8-89E14258B738}" type="pres">
      <dgm:prSet presAssocID="{0F6A2697-A88E-4AB9-91ED-89E58CBFBEF3}" presName="hierChild5" presStyleCnt="0"/>
      <dgm:spPr/>
    </dgm:pt>
    <dgm:pt modelId="{614AA05A-7376-4DBD-B9FF-9A0DCC55E661}" type="pres">
      <dgm:prSet presAssocID="{578D8D5B-4B2C-4A16-9012-809F83A7EB57}" presName="Name37" presStyleLbl="parChTrans1D4" presStyleIdx="30" presStyleCnt="49"/>
      <dgm:spPr/>
      <dgm:t>
        <a:bodyPr/>
        <a:lstStyle/>
        <a:p>
          <a:endParaRPr lang="en-US"/>
        </a:p>
      </dgm:t>
    </dgm:pt>
    <dgm:pt modelId="{CB97B742-84DF-4097-952A-698BE54B22CB}" type="pres">
      <dgm:prSet presAssocID="{FB423D6C-140C-4FC8-B9A5-6AC264626712}" presName="hierRoot2" presStyleCnt="0">
        <dgm:presLayoutVars>
          <dgm:hierBranch val="init"/>
        </dgm:presLayoutVars>
      </dgm:prSet>
      <dgm:spPr/>
    </dgm:pt>
    <dgm:pt modelId="{BA90F687-C4F7-46E3-A6C8-0008FF24F33C}" type="pres">
      <dgm:prSet presAssocID="{FB423D6C-140C-4FC8-B9A5-6AC264626712}" presName="rootComposite" presStyleCnt="0"/>
      <dgm:spPr/>
    </dgm:pt>
    <dgm:pt modelId="{205F1E3D-45F4-47E9-9088-C7105667713F}" type="pres">
      <dgm:prSet presAssocID="{FB423D6C-140C-4FC8-B9A5-6AC264626712}" presName="rootText" presStyleLbl="node4" presStyleIdx="30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3FC75B-2F20-4E47-9947-1E852AB939E2}" type="pres">
      <dgm:prSet presAssocID="{FB423D6C-140C-4FC8-B9A5-6AC264626712}" presName="rootConnector" presStyleLbl="node4" presStyleIdx="30" presStyleCnt="49"/>
      <dgm:spPr/>
      <dgm:t>
        <a:bodyPr/>
        <a:lstStyle/>
        <a:p>
          <a:endParaRPr lang="en-US"/>
        </a:p>
      </dgm:t>
    </dgm:pt>
    <dgm:pt modelId="{4A56814C-94B5-4150-AA73-BF13C5143AD1}" type="pres">
      <dgm:prSet presAssocID="{FB423D6C-140C-4FC8-B9A5-6AC264626712}" presName="hierChild4" presStyleCnt="0"/>
      <dgm:spPr/>
    </dgm:pt>
    <dgm:pt modelId="{BF3F8093-ADF8-4232-8714-3CEFA6B512EC}" type="pres">
      <dgm:prSet presAssocID="{FB423D6C-140C-4FC8-B9A5-6AC264626712}" presName="hierChild5" presStyleCnt="0"/>
      <dgm:spPr/>
    </dgm:pt>
    <dgm:pt modelId="{7007B2C0-DB7B-441B-8761-36FD280C1C28}" type="pres">
      <dgm:prSet presAssocID="{D790D868-E37E-4FF0-AF5A-7590070D59A3}" presName="Name37" presStyleLbl="parChTrans1D4" presStyleIdx="31" presStyleCnt="49"/>
      <dgm:spPr/>
      <dgm:t>
        <a:bodyPr/>
        <a:lstStyle/>
        <a:p>
          <a:endParaRPr lang="en-US"/>
        </a:p>
      </dgm:t>
    </dgm:pt>
    <dgm:pt modelId="{7CF67185-CF62-4BCE-B231-DABD008C107E}" type="pres">
      <dgm:prSet presAssocID="{7C7539C1-EEA2-47B8-817D-2650A730DCFF}" presName="hierRoot2" presStyleCnt="0">
        <dgm:presLayoutVars>
          <dgm:hierBranch val="init"/>
        </dgm:presLayoutVars>
      </dgm:prSet>
      <dgm:spPr/>
    </dgm:pt>
    <dgm:pt modelId="{0CCFD3C6-DA86-42B0-8DB7-0966B46215AA}" type="pres">
      <dgm:prSet presAssocID="{7C7539C1-EEA2-47B8-817D-2650A730DCFF}" presName="rootComposite" presStyleCnt="0"/>
      <dgm:spPr/>
    </dgm:pt>
    <dgm:pt modelId="{6E1E192B-31DF-42EB-963E-878194841C26}" type="pres">
      <dgm:prSet presAssocID="{7C7539C1-EEA2-47B8-817D-2650A730DCFF}" presName="rootText" presStyleLbl="node4" presStyleIdx="31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CA37F1-1E16-4BC1-926C-F5C97A688911}" type="pres">
      <dgm:prSet presAssocID="{7C7539C1-EEA2-47B8-817D-2650A730DCFF}" presName="rootConnector" presStyleLbl="node4" presStyleIdx="31" presStyleCnt="49"/>
      <dgm:spPr/>
      <dgm:t>
        <a:bodyPr/>
        <a:lstStyle/>
        <a:p>
          <a:endParaRPr lang="en-US"/>
        </a:p>
      </dgm:t>
    </dgm:pt>
    <dgm:pt modelId="{7FEC2007-0513-4F02-8B9F-F49DA7549637}" type="pres">
      <dgm:prSet presAssocID="{7C7539C1-EEA2-47B8-817D-2650A730DCFF}" presName="hierChild4" presStyleCnt="0"/>
      <dgm:spPr/>
    </dgm:pt>
    <dgm:pt modelId="{06F99DE1-F617-4726-A200-EFBD8D58A922}" type="pres">
      <dgm:prSet presAssocID="{7C7539C1-EEA2-47B8-817D-2650A730DCFF}" presName="hierChild5" presStyleCnt="0"/>
      <dgm:spPr/>
    </dgm:pt>
    <dgm:pt modelId="{4F72414A-3726-47A6-9582-8724AE48A5DE}" type="pres">
      <dgm:prSet presAssocID="{B6AFBCD6-5581-4884-9F63-751475E4B5EC}" presName="Name37" presStyleLbl="parChTrans1D4" presStyleIdx="32" presStyleCnt="49"/>
      <dgm:spPr/>
      <dgm:t>
        <a:bodyPr/>
        <a:lstStyle/>
        <a:p>
          <a:endParaRPr lang="en-US"/>
        </a:p>
      </dgm:t>
    </dgm:pt>
    <dgm:pt modelId="{C4E679D3-7539-4774-BE08-AAF002369D30}" type="pres">
      <dgm:prSet presAssocID="{0D415B86-3705-4B21-8B9F-5663B3B5DD26}" presName="hierRoot2" presStyleCnt="0">
        <dgm:presLayoutVars>
          <dgm:hierBranch val="init"/>
        </dgm:presLayoutVars>
      </dgm:prSet>
      <dgm:spPr/>
    </dgm:pt>
    <dgm:pt modelId="{0534D70B-41E4-4995-849F-61D64959AFB1}" type="pres">
      <dgm:prSet presAssocID="{0D415B86-3705-4B21-8B9F-5663B3B5DD26}" presName="rootComposite" presStyleCnt="0"/>
      <dgm:spPr/>
    </dgm:pt>
    <dgm:pt modelId="{37A163DC-F34B-49E2-B764-9635C4FFADAE}" type="pres">
      <dgm:prSet presAssocID="{0D415B86-3705-4B21-8B9F-5663B3B5DD26}" presName="rootText" presStyleLbl="node4" presStyleIdx="32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3A6A97-A72E-4871-87D4-AE86526B6325}" type="pres">
      <dgm:prSet presAssocID="{0D415B86-3705-4B21-8B9F-5663B3B5DD26}" presName="rootConnector" presStyleLbl="node4" presStyleIdx="32" presStyleCnt="49"/>
      <dgm:spPr/>
      <dgm:t>
        <a:bodyPr/>
        <a:lstStyle/>
        <a:p>
          <a:endParaRPr lang="en-US"/>
        </a:p>
      </dgm:t>
    </dgm:pt>
    <dgm:pt modelId="{DA12E458-E7D6-405B-B9C4-8A9F6319D82E}" type="pres">
      <dgm:prSet presAssocID="{0D415B86-3705-4B21-8B9F-5663B3B5DD26}" presName="hierChild4" presStyleCnt="0"/>
      <dgm:spPr/>
    </dgm:pt>
    <dgm:pt modelId="{44C8D22E-29BB-4F03-A6A9-3BDBA4E77BDB}" type="pres">
      <dgm:prSet presAssocID="{0D415B86-3705-4B21-8B9F-5663B3B5DD26}" presName="hierChild5" presStyleCnt="0"/>
      <dgm:spPr/>
    </dgm:pt>
    <dgm:pt modelId="{0A4B1CE8-668B-46D9-82DB-3DC9AD3B3D50}" type="pres">
      <dgm:prSet presAssocID="{A35D3320-4E4C-45A1-BCF0-6A642B39F5E2}" presName="Name37" presStyleLbl="parChTrans1D4" presStyleIdx="33" presStyleCnt="49"/>
      <dgm:spPr/>
      <dgm:t>
        <a:bodyPr/>
        <a:lstStyle/>
        <a:p>
          <a:endParaRPr lang="en-US"/>
        </a:p>
      </dgm:t>
    </dgm:pt>
    <dgm:pt modelId="{86EAAACF-78D2-436F-9E95-8190FCB6B9CD}" type="pres">
      <dgm:prSet presAssocID="{A6E9CAF9-4BDE-4972-90A9-ECDC96C430EA}" presName="hierRoot2" presStyleCnt="0">
        <dgm:presLayoutVars>
          <dgm:hierBranch val="init"/>
        </dgm:presLayoutVars>
      </dgm:prSet>
      <dgm:spPr/>
    </dgm:pt>
    <dgm:pt modelId="{FBC291AA-EDEE-4D9E-BB5C-CE01839E4B36}" type="pres">
      <dgm:prSet presAssocID="{A6E9CAF9-4BDE-4972-90A9-ECDC96C430EA}" presName="rootComposite" presStyleCnt="0"/>
      <dgm:spPr/>
    </dgm:pt>
    <dgm:pt modelId="{F08D4EE1-1B28-4B3C-8004-5C0297B38310}" type="pres">
      <dgm:prSet presAssocID="{A6E9CAF9-4BDE-4972-90A9-ECDC96C430EA}" presName="rootText" presStyleLbl="node4" presStyleIdx="33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73930E-4DDC-441D-8C48-9090EE7C7402}" type="pres">
      <dgm:prSet presAssocID="{A6E9CAF9-4BDE-4972-90A9-ECDC96C430EA}" presName="rootConnector" presStyleLbl="node4" presStyleIdx="33" presStyleCnt="49"/>
      <dgm:spPr/>
      <dgm:t>
        <a:bodyPr/>
        <a:lstStyle/>
        <a:p>
          <a:endParaRPr lang="en-US"/>
        </a:p>
      </dgm:t>
    </dgm:pt>
    <dgm:pt modelId="{63BF0C2B-32F4-47DE-BE85-7A9F00275FCB}" type="pres">
      <dgm:prSet presAssocID="{A6E9CAF9-4BDE-4972-90A9-ECDC96C430EA}" presName="hierChild4" presStyleCnt="0"/>
      <dgm:spPr/>
    </dgm:pt>
    <dgm:pt modelId="{E0F037D3-CB4F-47E0-8023-156502EE21DD}" type="pres">
      <dgm:prSet presAssocID="{A6E9CAF9-4BDE-4972-90A9-ECDC96C430EA}" presName="hierChild5" presStyleCnt="0"/>
      <dgm:spPr/>
    </dgm:pt>
    <dgm:pt modelId="{B41A40DA-4DAE-4A3E-A881-BF60B16784D6}" type="pres">
      <dgm:prSet presAssocID="{41FD6F14-9F5A-4816-B7C9-D2FBEA3421F1}" presName="Name37" presStyleLbl="parChTrans1D4" presStyleIdx="34" presStyleCnt="49"/>
      <dgm:spPr/>
      <dgm:t>
        <a:bodyPr/>
        <a:lstStyle/>
        <a:p>
          <a:endParaRPr lang="en-US"/>
        </a:p>
      </dgm:t>
    </dgm:pt>
    <dgm:pt modelId="{66BEB11E-3E19-4DAE-91EE-8CC800E91426}" type="pres">
      <dgm:prSet presAssocID="{561DEEDD-3C30-461E-A5F4-3C970F73C5FD}" presName="hierRoot2" presStyleCnt="0">
        <dgm:presLayoutVars>
          <dgm:hierBranch val="init"/>
        </dgm:presLayoutVars>
      </dgm:prSet>
      <dgm:spPr/>
    </dgm:pt>
    <dgm:pt modelId="{FCC06C1F-432E-4EFD-9BA8-551B1C45A53A}" type="pres">
      <dgm:prSet presAssocID="{561DEEDD-3C30-461E-A5F4-3C970F73C5FD}" presName="rootComposite" presStyleCnt="0"/>
      <dgm:spPr/>
    </dgm:pt>
    <dgm:pt modelId="{C1A2C808-9EF1-4C44-A84A-2ABBCA9243AC}" type="pres">
      <dgm:prSet presAssocID="{561DEEDD-3C30-461E-A5F4-3C970F73C5FD}" presName="rootText" presStyleLbl="node4" presStyleIdx="34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02329C-8C18-49EF-8C18-F89C582E24F9}" type="pres">
      <dgm:prSet presAssocID="{561DEEDD-3C30-461E-A5F4-3C970F73C5FD}" presName="rootConnector" presStyleLbl="node4" presStyleIdx="34" presStyleCnt="49"/>
      <dgm:spPr/>
      <dgm:t>
        <a:bodyPr/>
        <a:lstStyle/>
        <a:p>
          <a:endParaRPr lang="en-US"/>
        </a:p>
      </dgm:t>
    </dgm:pt>
    <dgm:pt modelId="{9F6DB740-47A0-43E0-8A69-03F0945F89F0}" type="pres">
      <dgm:prSet presAssocID="{561DEEDD-3C30-461E-A5F4-3C970F73C5FD}" presName="hierChild4" presStyleCnt="0"/>
      <dgm:spPr/>
    </dgm:pt>
    <dgm:pt modelId="{5366EBCB-3367-483E-921B-FEE5C365F02A}" type="pres">
      <dgm:prSet presAssocID="{561DEEDD-3C30-461E-A5F4-3C970F73C5FD}" presName="hierChild5" presStyleCnt="0"/>
      <dgm:spPr/>
    </dgm:pt>
    <dgm:pt modelId="{71380C8E-D584-42FC-A4F5-16077E05A30E}" type="pres">
      <dgm:prSet presAssocID="{C1D2EAC5-6C98-42DF-B863-E9D62BEF2D35}" presName="hierChild5" presStyleCnt="0"/>
      <dgm:spPr/>
    </dgm:pt>
    <dgm:pt modelId="{5D14FFD0-522B-4E3E-9A08-8C30510F84FD}" type="pres">
      <dgm:prSet presAssocID="{71A92BAF-3367-4D97-A920-16D62E33D818}" presName="Name37" presStyleLbl="parChTrans1D3" presStyleIdx="5" presStyleCnt="7"/>
      <dgm:spPr/>
      <dgm:t>
        <a:bodyPr/>
        <a:lstStyle/>
        <a:p>
          <a:endParaRPr lang="en-US"/>
        </a:p>
      </dgm:t>
    </dgm:pt>
    <dgm:pt modelId="{7CDA586A-9D4B-4B98-8A1A-4FA954218EB3}" type="pres">
      <dgm:prSet presAssocID="{CA317610-6554-43C6-BA28-3D1826CBE9FB}" presName="hierRoot2" presStyleCnt="0">
        <dgm:presLayoutVars>
          <dgm:hierBranch val="init"/>
        </dgm:presLayoutVars>
      </dgm:prSet>
      <dgm:spPr/>
    </dgm:pt>
    <dgm:pt modelId="{46A4D29B-8BD3-4153-A018-69BD1A6467C2}" type="pres">
      <dgm:prSet presAssocID="{CA317610-6554-43C6-BA28-3D1826CBE9FB}" presName="rootComposite" presStyleCnt="0"/>
      <dgm:spPr/>
    </dgm:pt>
    <dgm:pt modelId="{B9EF72A8-B5A0-4E56-BF7C-0CD9ADD2F07B}" type="pres">
      <dgm:prSet presAssocID="{CA317610-6554-43C6-BA28-3D1826CBE9FB}" presName="rootText" presStyleLbl="node3" presStyleIdx="5" presStyleCnt="7" custScaleX="1181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C4FCF9-1777-477E-AB88-452A12DF5D30}" type="pres">
      <dgm:prSet presAssocID="{CA317610-6554-43C6-BA28-3D1826CBE9FB}" presName="rootConnector" presStyleLbl="node3" presStyleIdx="5" presStyleCnt="7"/>
      <dgm:spPr/>
      <dgm:t>
        <a:bodyPr/>
        <a:lstStyle/>
        <a:p>
          <a:endParaRPr lang="en-US"/>
        </a:p>
      </dgm:t>
    </dgm:pt>
    <dgm:pt modelId="{FFE5099D-1D66-473E-8050-E3682591B2D6}" type="pres">
      <dgm:prSet presAssocID="{CA317610-6554-43C6-BA28-3D1826CBE9FB}" presName="hierChild4" presStyleCnt="0"/>
      <dgm:spPr/>
    </dgm:pt>
    <dgm:pt modelId="{023E87D3-AC9F-4D8F-8050-48B618F93CEC}" type="pres">
      <dgm:prSet presAssocID="{93B26010-E384-4078-B460-3802D1E2B072}" presName="Name37" presStyleLbl="parChTrans1D4" presStyleIdx="35" presStyleCnt="49"/>
      <dgm:spPr/>
      <dgm:t>
        <a:bodyPr/>
        <a:lstStyle/>
        <a:p>
          <a:endParaRPr lang="en-US"/>
        </a:p>
      </dgm:t>
    </dgm:pt>
    <dgm:pt modelId="{107C4FB9-4A5D-4487-A59B-99CAD34AAC23}" type="pres">
      <dgm:prSet presAssocID="{CD8A2DE8-D14D-4722-9DA0-03E86CA57E63}" presName="hierRoot2" presStyleCnt="0">
        <dgm:presLayoutVars>
          <dgm:hierBranch val="init"/>
        </dgm:presLayoutVars>
      </dgm:prSet>
      <dgm:spPr/>
    </dgm:pt>
    <dgm:pt modelId="{6785EDE3-FAD5-4EE2-B890-0162E398243E}" type="pres">
      <dgm:prSet presAssocID="{CD8A2DE8-D14D-4722-9DA0-03E86CA57E63}" presName="rootComposite" presStyleCnt="0"/>
      <dgm:spPr/>
    </dgm:pt>
    <dgm:pt modelId="{AA367AEC-D441-48FD-B788-E2FE01EAF062}" type="pres">
      <dgm:prSet presAssocID="{CD8A2DE8-D14D-4722-9DA0-03E86CA57E63}" presName="rootText" presStyleLbl="node4" presStyleIdx="35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1E2065-FC5E-47C8-87F6-BE14EA7A7E9C}" type="pres">
      <dgm:prSet presAssocID="{CD8A2DE8-D14D-4722-9DA0-03E86CA57E63}" presName="rootConnector" presStyleLbl="node4" presStyleIdx="35" presStyleCnt="49"/>
      <dgm:spPr/>
      <dgm:t>
        <a:bodyPr/>
        <a:lstStyle/>
        <a:p>
          <a:endParaRPr lang="en-US"/>
        </a:p>
      </dgm:t>
    </dgm:pt>
    <dgm:pt modelId="{CE3977F9-6939-4CE2-B7B9-5B1631162949}" type="pres">
      <dgm:prSet presAssocID="{CD8A2DE8-D14D-4722-9DA0-03E86CA57E63}" presName="hierChild4" presStyleCnt="0"/>
      <dgm:spPr/>
    </dgm:pt>
    <dgm:pt modelId="{9A6FED2E-9BE5-43DE-91B3-FFEAB2A0E15E}" type="pres">
      <dgm:prSet presAssocID="{CD8A2DE8-D14D-4722-9DA0-03E86CA57E63}" presName="hierChild5" presStyleCnt="0"/>
      <dgm:spPr/>
    </dgm:pt>
    <dgm:pt modelId="{D2F1C26A-98DB-4713-AF18-598134E0DA9C}" type="pres">
      <dgm:prSet presAssocID="{7CE32A17-F50A-4CEC-B56D-DDC572DCDFC8}" presName="Name37" presStyleLbl="parChTrans1D4" presStyleIdx="36" presStyleCnt="49"/>
      <dgm:spPr/>
      <dgm:t>
        <a:bodyPr/>
        <a:lstStyle/>
        <a:p>
          <a:endParaRPr lang="en-US"/>
        </a:p>
      </dgm:t>
    </dgm:pt>
    <dgm:pt modelId="{9167BC27-0FDE-4779-A471-15FB8D496A70}" type="pres">
      <dgm:prSet presAssocID="{EF79D89D-F036-4118-B954-70D1067C60DB}" presName="hierRoot2" presStyleCnt="0">
        <dgm:presLayoutVars>
          <dgm:hierBranch val="init"/>
        </dgm:presLayoutVars>
      </dgm:prSet>
      <dgm:spPr/>
    </dgm:pt>
    <dgm:pt modelId="{A03C8AAF-FFE1-4289-BEEE-EBBF860C1999}" type="pres">
      <dgm:prSet presAssocID="{EF79D89D-F036-4118-B954-70D1067C60DB}" presName="rootComposite" presStyleCnt="0"/>
      <dgm:spPr/>
    </dgm:pt>
    <dgm:pt modelId="{45AF0B10-973D-4188-8036-3AE2B81CFD46}" type="pres">
      <dgm:prSet presAssocID="{EF79D89D-F036-4118-B954-70D1067C60DB}" presName="rootText" presStyleLbl="node4" presStyleIdx="36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4DE00F-EBDB-48DD-B7B2-41EAEDB24E7A}" type="pres">
      <dgm:prSet presAssocID="{EF79D89D-F036-4118-B954-70D1067C60DB}" presName="rootConnector" presStyleLbl="node4" presStyleIdx="36" presStyleCnt="49"/>
      <dgm:spPr/>
      <dgm:t>
        <a:bodyPr/>
        <a:lstStyle/>
        <a:p>
          <a:endParaRPr lang="en-US"/>
        </a:p>
      </dgm:t>
    </dgm:pt>
    <dgm:pt modelId="{5523167C-1F3C-49C8-A7AF-BFE2B953FF50}" type="pres">
      <dgm:prSet presAssocID="{EF79D89D-F036-4118-B954-70D1067C60DB}" presName="hierChild4" presStyleCnt="0"/>
      <dgm:spPr/>
    </dgm:pt>
    <dgm:pt modelId="{8A31DDB4-643A-47A4-8EB7-B4EF814BE3A6}" type="pres">
      <dgm:prSet presAssocID="{EF79D89D-F036-4118-B954-70D1067C60DB}" presName="hierChild5" presStyleCnt="0"/>
      <dgm:spPr/>
    </dgm:pt>
    <dgm:pt modelId="{0F310CD3-C063-4BE2-B44A-F6065EDF8EA3}" type="pres">
      <dgm:prSet presAssocID="{F492CC8D-1CA0-4352-87CA-B1B5150D0F64}" presName="Name37" presStyleLbl="parChTrans1D4" presStyleIdx="37" presStyleCnt="49"/>
      <dgm:spPr/>
      <dgm:t>
        <a:bodyPr/>
        <a:lstStyle/>
        <a:p>
          <a:endParaRPr lang="en-US"/>
        </a:p>
      </dgm:t>
    </dgm:pt>
    <dgm:pt modelId="{3DCA919C-AEE4-424A-9E58-136D6995455B}" type="pres">
      <dgm:prSet presAssocID="{EEFDC9C0-4AF0-43D9-8A64-894C454A0365}" presName="hierRoot2" presStyleCnt="0">
        <dgm:presLayoutVars>
          <dgm:hierBranch val="init"/>
        </dgm:presLayoutVars>
      </dgm:prSet>
      <dgm:spPr/>
    </dgm:pt>
    <dgm:pt modelId="{F4B5EC1C-E77D-4670-81C3-B6C2BA80BF2A}" type="pres">
      <dgm:prSet presAssocID="{EEFDC9C0-4AF0-43D9-8A64-894C454A0365}" presName="rootComposite" presStyleCnt="0"/>
      <dgm:spPr/>
    </dgm:pt>
    <dgm:pt modelId="{24F7B06D-BBFE-4F19-A6C1-C77B6B7182E6}" type="pres">
      <dgm:prSet presAssocID="{EEFDC9C0-4AF0-43D9-8A64-894C454A0365}" presName="rootText" presStyleLbl="node4" presStyleIdx="37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CFD3B3-BE58-4192-BD6C-E42DDAFF1277}" type="pres">
      <dgm:prSet presAssocID="{EEFDC9C0-4AF0-43D9-8A64-894C454A0365}" presName="rootConnector" presStyleLbl="node4" presStyleIdx="37" presStyleCnt="49"/>
      <dgm:spPr/>
      <dgm:t>
        <a:bodyPr/>
        <a:lstStyle/>
        <a:p>
          <a:endParaRPr lang="en-US"/>
        </a:p>
      </dgm:t>
    </dgm:pt>
    <dgm:pt modelId="{C5A2F0D7-F451-462B-B7E6-32E6ED48CB5B}" type="pres">
      <dgm:prSet presAssocID="{EEFDC9C0-4AF0-43D9-8A64-894C454A0365}" presName="hierChild4" presStyleCnt="0"/>
      <dgm:spPr/>
    </dgm:pt>
    <dgm:pt modelId="{A4AEEEDA-0BC1-457C-A0D1-FFD449568DBB}" type="pres">
      <dgm:prSet presAssocID="{EEFDC9C0-4AF0-43D9-8A64-894C454A0365}" presName="hierChild5" presStyleCnt="0"/>
      <dgm:spPr/>
    </dgm:pt>
    <dgm:pt modelId="{41C4620E-0686-4D13-B923-C0777E1AE5C7}" type="pres">
      <dgm:prSet presAssocID="{F0CA7743-794F-45BF-8927-3054FD096689}" presName="Name37" presStyleLbl="parChTrans1D4" presStyleIdx="38" presStyleCnt="49"/>
      <dgm:spPr/>
      <dgm:t>
        <a:bodyPr/>
        <a:lstStyle/>
        <a:p>
          <a:endParaRPr lang="en-US"/>
        </a:p>
      </dgm:t>
    </dgm:pt>
    <dgm:pt modelId="{9A4EFB29-8263-4ADD-A046-D0C824154CCD}" type="pres">
      <dgm:prSet presAssocID="{D6AF157C-3BEB-40EA-9BBD-A4424A1453C7}" presName="hierRoot2" presStyleCnt="0">
        <dgm:presLayoutVars>
          <dgm:hierBranch val="init"/>
        </dgm:presLayoutVars>
      </dgm:prSet>
      <dgm:spPr/>
    </dgm:pt>
    <dgm:pt modelId="{001B91B8-BBB7-497F-A47E-4EF99E2E5788}" type="pres">
      <dgm:prSet presAssocID="{D6AF157C-3BEB-40EA-9BBD-A4424A1453C7}" presName="rootComposite" presStyleCnt="0"/>
      <dgm:spPr/>
    </dgm:pt>
    <dgm:pt modelId="{47AB90F0-4BBC-4A44-856D-9D9D463C02F3}" type="pres">
      <dgm:prSet presAssocID="{D6AF157C-3BEB-40EA-9BBD-A4424A1453C7}" presName="rootText" presStyleLbl="node4" presStyleIdx="38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6D04C4-AC73-41AE-8F12-4E1368A50F8E}" type="pres">
      <dgm:prSet presAssocID="{D6AF157C-3BEB-40EA-9BBD-A4424A1453C7}" presName="rootConnector" presStyleLbl="node4" presStyleIdx="38" presStyleCnt="49"/>
      <dgm:spPr/>
      <dgm:t>
        <a:bodyPr/>
        <a:lstStyle/>
        <a:p>
          <a:endParaRPr lang="en-US"/>
        </a:p>
      </dgm:t>
    </dgm:pt>
    <dgm:pt modelId="{82E423DA-B13E-4B8F-BDC4-A261CEA24F0A}" type="pres">
      <dgm:prSet presAssocID="{D6AF157C-3BEB-40EA-9BBD-A4424A1453C7}" presName="hierChild4" presStyleCnt="0"/>
      <dgm:spPr/>
    </dgm:pt>
    <dgm:pt modelId="{3609B366-C721-4103-9816-9517BA16B7C2}" type="pres">
      <dgm:prSet presAssocID="{D6AF157C-3BEB-40EA-9BBD-A4424A1453C7}" presName="hierChild5" presStyleCnt="0"/>
      <dgm:spPr/>
    </dgm:pt>
    <dgm:pt modelId="{F280DFE4-2FC7-4F27-B5BC-7D9AFC729354}" type="pres">
      <dgm:prSet presAssocID="{3166D76C-0443-49D0-8172-90FF7EC43611}" presName="Name37" presStyleLbl="parChTrans1D4" presStyleIdx="39" presStyleCnt="49"/>
      <dgm:spPr/>
      <dgm:t>
        <a:bodyPr/>
        <a:lstStyle/>
        <a:p>
          <a:endParaRPr lang="en-US"/>
        </a:p>
      </dgm:t>
    </dgm:pt>
    <dgm:pt modelId="{397AA31E-673F-43B3-9C42-C5CF0F031710}" type="pres">
      <dgm:prSet presAssocID="{2573F10A-1DFB-42C2-B1C4-E68ACAB20E8E}" presName="hierRoot2" presStyleCnt="0">
        <dgm:presLayoutVars>
          <dgm:hierBranch val="init"/>
        </dgm:presLayoutVars>
      </dgm:prSet>
      <dgm:spPr/>
    </dgm:pt>
    <dgm:pt modelId="{73EB32D8-67C1-441B-8E08-08F15FA0C43F}" type="pres">
      <dgm:prSet presAssocID="{2573F10A-1DFB-42C2-B1C4-E68ACAB20E8E}" presName="rootComposite" presStyleCnt="0"/>
      <dgm:spPr/>
    </dgm:pt>
    <dgm:pt modelId="{A970DB14-EBDF-4C7D-8FDC-A4B926FABF2B}" type="pres">
      <dgm:prSet presAssocID="{2573F10A-1DFB-42C2-B1C4-E68ACAB20E8E}" presName="rootText" presStyleLbl="node4" presStyleIdx="39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1E5946-3F9D-42A7-B7C7-D2B559A0FC8C}" type="pres">
      <dgm:prSet presAssocID="{2573F10A-1DFB-42C2-B1C4-E68ACAB20E8E}" presName="rootConnector" presStyleLbl="node4" presStyleIdx="39" presStyleCnt="49"/>
      <dgm:spPr/>
      <dgm:t>
        <a:bodyPr/>
        <a:lstStyle/>
        <a:p>
          <a:endParaRPr lang="en-US"/>
        </a:p>
      </dgm:t>
    </dgm:pt>
    <dgm:pt modelId="{39E252DF-BFC7-4608-9AA3-9627D5FC7577}" type="pres">
      <dgm:prSet presAssocID="{2573F10A-1DFB-42C2-B1C4-E68ACAB20E8E}" presName="hierChild4" presStyleCnt="0"/>
      <dgm:spPr/>
    </dgm:pt>
    <dgm:pt modelId="{E5ACB418-3AE6-4ABC-800C-B80FB894C9E6}" type="pres">
      <dgm:prSet presAssocID="{2573F10A-1DFB-42C2-B1C4-E68ACAB20E8E}" presName="hierChild5" presStyleCnt="0"/>
      <dgm:spPr/>
    </dgm:pt>
    <dgm:pt modelId="{12B5C022-83DE-4E41-8C72-3CABBE3282AB}" type="pres">
      <dgm:prSet presAssocID="{F2650597-04AF-4510-BF05-5DB4A0C4BFD2}" presName="Name37" presStyleLbl="parChTrans1D4" presStyleIdx="40" presStyleCnt="49"/>
      <dgm:spPr/>
      <dgm:t>
        <a:bodyPr/>
        <a:lstStyle/>
        <a:p>
          <a:endParaRPr lang="en-US"/>
        </a:p>
      </dgm:t>
    </dgm:pt>
    <dgm:pt modelId="{8AC67130-D61E-4E8D-9448-621E88180E8E}" type="pres">
      <dgm:prSet presAssocID="{CEDBF27D-69B9-4AF1-AFBF-FF5420557DB5}" presName="hierRoot2" presStyleCnt="0">
        <dgm:presLayoutVars>
          <dgm:hierBranch val="init"/>
        </dgm:presLayoutVars>
      </dgm:prSet>
      <dgm:spPr/>
    </dgm:pt>
    <dgm:pt modelId="{4BC38A0D-48EE-4C47-9D17-59FEB48B3380}" type="pres">
      <dgm:prSet presAssocID="{CEDBF27D-69B9-4AF1-AFBF-FF5420557DB5}" presName="rootComposite" presStyleCnt="0"/>
      <dgm:spPr/>
    </dgm:pt>
    <dgm:pt modelId="{8DE1E598-C504-4D8A-B143-BEBA5B8EF255}" type="pres">
      <dgm:prSet presAssocID="{CEDBF27D-69B9-4AF1-AFBF-FF5420557DB5}" presName="rootText" presStyleLbl="node4" presStyleIdx="40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75C17B-284C-490E-9AA5-5431CCA7D8D1}" type="pres">
      <dgm:prSet presAssocID="{CEDBF27D-69B9-4AF1-AFBF-FF5420557DB5}" presName="rootConnector" presStyleLbl="node4" presStyleIdx="40" presStyleCnt="49"/>
      <dgm:spPr/>
      <dgm:t>
        <a:bodyPr/>
        <a:lstStyle/>
        <a:p>
          <a:endParaRPr lang="en-US"/>
        </a:p>
      </dgm:t>
    </dgm:pt>
    <dgm:pt modelId="{38557175-8144-40AF-83E8-D12272D6A55A}" type="pres">
      <dgm:prSet presAssocID="{CEDBF27D-69B9-4AF1-AFBF-FF5420557DB5}" presName="hierChild4" presStyleCnt="0"/>
      <dgm:spPr/>
    </dgm:pt>
    <dgm:pt modelId="{343FD19F-9AB8-4645-8C38-4974A849B585}" type="pres">
      <dgm:prSet presAssocID="{CEDBF27D-69B9-4AF1-AFBF-FF5420557DB5}" presName="hierChild5" presStyleCnt="0"/>
      <dgm:spPr/>
    </dgm:pt>
    <dgm:pt modelId="{4B79296D-A8F3-4C0D-A7ED-D4BA2CE14439}" type="pres">
      <dgm:prSet presAssocID="{0D8F9117-7224-4A07-A80B-1B7010C4F5DF}" presName="Name37" presStyleLbl="parChTrans1D4" presStyleIdx="41" presStyleCnt="49"/>
      <dgm:spPr/>
      <dgm:t>
        <a:bodyPr/>
        <a:lstStyle/>
        <a:p>
          <a:endParaRPr lang="en-US"/>
        </a:p>
      </dgm:t>
    </dgm:pt>
    <dgm:pt modelId="{383990D0-351B-4BC4-A7AC-F90BCDD37A1A}" type="pres">
      <dgm:prSet presAssocID="{0F2AE96A-8826-4411-A438-88F1D88D2867}" presName="hierRoot2" presStyleCnt="0">
        <dgm:presLayoutVars>
          <dgm:hierBranch val="init"/>
        </dgm:presLayoutVars>
      </dgm:prSet>
      <dgm:spPr/>
    </dgm:pt>
    <dgm:pt modelId="{DD4535CF-DA2D-4E10-94E6-DEC71FFFF1F4}" type="pres">
      <dgm:prSet presAssocID="{0F2AE96A-8826-4411-A438-88F1D88D2867}" presName="rootComposite" presStyleCnt="0"/>
      <dgm:spPr/>
    </dgm:pt>
    <dgm:pt modelId="{AC614B84-FCDC-4204-9505-82A501185450}" type="pres">
      <dgm:prSet presAssocID="{0F2AE96A-8826-4411-A438-88F1D88D2867}" presName="rootText" presStyleLbl="node4" presStyleIdx="41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ED05F9-DA3D-44FE-8F84-ABB9C991AC32}" type="pres">
      <dgm:prSet presAssocID="{0F2AE96A-8826-4411-A438-88F1D88D2867}" presName="rootConnector" presStyleLbl="node4" presStyleIdx="41" presStyleCnt="49"/>
      <dgm:spPr/>
      <dgm:t>
        <a:bodyPr/>
        <a:lstStyle/>
        <a:p>
          <a:endParaRPr lang="en-US"/>
        </a:p>
      </dgm:t>
    </dgm:pt>
    <dgm:pt modelId="{E0354D75-5B03-4155-A5E2-7C77F7973B69}" type="pres">
      <dgm:prSet presAssocID="{0F2AE96A-8826-4411-A438-88F1D88D2867}" presName="hierChild4" presStyleCnt="0"/>
      <dgm:spPr/>
    </dgm:pt>
    <dgm:pt modelId="{DF7B7FAA-BAD7-447E-9D58-5D9E7A0F3E19}" type="pres">
      <dgm:prSet presAssocID="{0F2AE96A-8826-4411-A438-88F1D88D2867}" presName="hierChild5" presStyleCnt="0"/>
      <dgm:spPr/>
    </dgm:pt>
    <dgm:pt modelId="{747F499A-3D10-4D3E-B486-07F2AB6DE90B}" type="pres">
      <dgm:prSet presAssocID="{CA317610-6554-43C6-BA28-3D1826CBE9FB}" presName="hierChild5" presStyleCnt="0"/>
      <dgm:spPr/>
    </dgm:pt>
    <dgm:pt modelId="{395DCB92-E7C8-46DC-938C-DB8FC75D6CDF}" type="pres">
      <dgm:prSet presAssocID="{AC85BCCB-03A8-4333-B201-6C7F97D75494}" presName="Name37" presStyleLbl="parChTrans1D3" presStyleIdx="6" presStyleCnt="7"/>
      <dgm:spPr/>
      <dgm:t>
        <a:bodyPr/>
        <a:lstStyle/>
        <a:p>
          <a:endParaRPr lang="en-US"/>
        </a:p>
      </dgm:t>
    </dgm:pt>
    <dgm:pt modelId="{BD506BEF-06CA-4695-9FAF-2477F71ED030}" type="pres">
      <dgm:prSet presAssocID="{91D1EA82-2765-4A67-B528-2CDAA0FA4CA4}" presName="hierRoot2" presStyleCnt="0">
        <dgm:presLayoutVars>
          <dgm:hierBranch val="init"/>
        </dgm:presLayoutVars>
      </dgm:prSet>
      <dgm:spPr/>
    </dgm:pt>
    <dgm:pt modelId="{4CB64DB0-084B-4221-9B70-24E2FEAB7AC0}" type="pres">
      <dgm:prSet presAssocID="{91D1EA82-2765-4A67-B528-2CDAA0FA4CA4}" presName="rootComposite" presStyleCnt="0"/>
      <dgm:spPr/>
    </dgm:pt>
    <dgm:pt modelId="{99B3E3EC-6B24-453C-96E8-D4DFC14184DA}" type="pres">
      <dgm:prSet presAssocID="{91D1EA82-2765-4A67-B528-2CDAA0FA4CA4}" presName="rootText" presStyleLbl="node3" presStyleIdx="6" presStyleCnt="7" custScaleX="1181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D5B367-7FA7-4523-BCBD-4DD1A68F79C8}" type="pres">
      <dgm:prSet presAssocID="{91D1EA82-2765-4A67-B528-2CDAA0FA4CA4}" presName="rootConnector" presStyleLbl="node3" presStyleIdx="6" presStyleCnt="7"/>
      <dgm:spPr/>
      <dgm:t>
        <a:bodyPr/>
        <a:lstStyle/>
        <a:p>
          <a:endParaRPr lang="en-US"/>
        </a:p>
      </dgm:t>
    </dgm:pt>
    <dgm:pt modelId="{EEFC0945-44AD-4B62-9B64-F21FB8A1EB68}" type="pres">
      <dgm:prSet presAssocID="{91D1EA82-2765-4A67-B528-2CDAA0FA4CA4}" presName="hierChild4" presStyleCnt="0"/>
      <dgm:spPr/>
    </dgm:pt>
    <dgm:pt modelId="{BD223B97-8F80-4E95-BE6E-6666942E6D63}" type="pres">
      <dgm:prSet presAssocID="{0260DB30-5624-464E-865A-CC82720ABE6D}" presName="Name37" presStyleLbl="parChTrans1D4" presStyleIdx="42" presStyleCnt="49"/>
      <dgm:spPr/>
      <dgm:t>
        <a:bodyPr/>
        <a:lstStyle/>
        <a:p>
          <a:endParaRPr lang="en-US"/>
        </a:p>
      </dgm:t>
    </dgm:pt>
    <dgm:pt modelId="{31EC93FF-332A-4A75-BFB2-121446B295FC}" type="pres">
      <dgm:prSet presAssocID="{76DF14FA-5E7B-4D1D-9AE6-76D8A081E2A9}" presName="hierRoot2" presStyleCnt="0">
        <dgm:presLayoutVars>
          <dgm:hierBranch val="init"/>
        </dgm:presLayoutVars>
      </dgm:prSet>
      <dgm:spPr/>
    </dgm:pt>
    <dgm:pt modelId="{A804493E-BF16-4BAA-9E90-BB2D05E54515}" type="pres">
      <dgm:prSet presAssocID="{76DF14FA-5E7B-4D1D-9AE6-76D8A081E2A9}" presName="rootComposite" presStyleCnt="0"/>
      <dgm:spPr/>
    </dgm:pt>
    <dgm:pt modelId="{709AF267-74C2-46FD-8B41-A1C35E5FCA7B}" type="pres">
      <dgm:prSet presAssocID="{76DF14FA-5E7B-4D1D-9AE6-76D8A081E2A9}" presName="rootText" presStyleLbl="node4" presStyleIdx="42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80D5D5-9EB5-4B96-ABFA-9710A7CF6615}" type="pres">
      <dgm:prSet presAssocID="{76DF14FA-5E7B-4D1D-9AE6-76D8A081E2A9}" presName="rootConnector" presStyleLbl="node4" presStyleIdx="42" presStyleCnt="49"/>
      <dgm:spPr/>
      <dgm:t>
        <a:bodyPr/>
        <a:lstStyle/>
        <a:p>
          <a:endParaRPr lang="en-US"/>
        </a:p>
      </dgm:t>
    </dgm:pt>
    <dgm:pt modelId="{5DCBD87E-29F4-44B7-9B75-C9838063F510}" type="pres">
      <dgm:prSet presAssocID="{76DF14FA-5E7B-4D1D-9AE6-76D8A081E2A9}" presName="hierChild4" presStyleCnt="0"/>
      <dgm:spPr/>
    </dgm:pt>
    <dgm:pt modelId="{224D4CBD-188A-4C4E-8725-E650B89344BF}" type="pres">
      <dgm:prSet presAssocID="{76DF14FA-5E7B-4D1D-9AE6-76D8A081E2A9}" presName="hierChild5" presStyleCnt="0"/>
      <dgm:spPr/>
    </dgm:pt>
    <dgm:pt modelId="{B21CE38B-E723-4721-B182-2D5C5CEACC39}" type="pres">
      <dgm:prSet presAssocID="{F86FA058-AB86-43EE-88C6-24034BA891FD}" presName="Name37" presStyleLbl="parChTrans1D4" presStyleIdx="43" presStyleCnt="49"/>
      <dgm:spPr/>
      <dgm:t>
        <a:bodyPr/>
        <a:lstStyle/>
        <a:p>
          <a:endParaRPr lang="en-US"/>
        </a:p>
      </dgm:t>
    </dgm:pt>
    <dgm:pt modelId="{18E417CB-48ED-46D8-861A-FDF2FC2B5547}" type="pres">
      <dgm:prSet presAssocID="{8F2E7984-2789-4B20-B7A8-D5946B055397}" presName="hierRoot2" presStyleCnt="0">
        <dgm:presLayoutVars>
          <dgm:hierBranch val="init"/>
        </dgm:presLayoutVars>
      </dgm:prSet>
      <dgm:spPr/>
    </dgm:pt>
    <dgm:pt modelId="{C069D1F9-AE6E-48C5-906B-C8BFF66A5043}" type="pres">
      <dgm:prSet presAssocID="{8F2E7984-2789-4B20-B7A8-D5946B055397}" presName="rootComposite" presStyleCnt="0"/>
      <dgm:spPr/>
    </dgm:pt>
    <dgm:pt modelId="{3438309A-E88C-4088-B22A-27945BA72179}" type="pres">
      <dgm:prSet presAssocID="{8F2E7984-2789-4B20-B7A8-D5946B055397}" presName="rootText" presStyleLbl="node4" presStyleIdx="43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18FB39-F6F6-4E76-849D-26149D138001}" type="pres">
      <dgm:prSet presAssocID="{8F2E7984-2789-4B20-B7A8-D5946B055397}" presName="rootConnector" presStyleLbl="node4" presStyleIdx="43" presStyleCnt="49"/>
      <dgm:spPr/>
      <dgm:t>
        <a:bodyPr/>
        <a:lstStyle/>
        <a:p>
          <a:endParaRPr lang="en-US"/>
        </a:p>
      </dgm:t>
    </dgm:pt>
    <dgm:pt modelId="{421C77E0-4FDD-4F9A-B2EE-BE2CB522F938}" type="pres">
      <dgm:prSet presAssocID="{8F2E7984-2789-4B20-B7A8-D5946B055397}" presName="hierChild4" presStyleCnt="0"/>
      <dgm:spPr/>
    </dgm:pt>
    <dgm:pt modelId="{FC99C751-35AF-4A95-9936-94B9B8AD3CAC}" type="pres">
      <dgm:prSet presAssocID="{8F2E7984-2789-4B20-B7A8-D5946B055397}" presName="hierChild5" presStyleCnt="0"/>
      <dgm:spPr/>
    </dgm:pt>
    <dgm:pt modelId="{857862F5-E617-49A1-9F87-52FED70CF432}" type="pres">
      <dgm:prSet presAssocID="{BEFAD5A7-7433-4BE2-9D2B-10E67A5253EF}" presName="Name37" presStyleLbl="parChTrans1D4" presStyleIdx="44" presStyleCnt="49"/>
      <dgm:spPr/>
      <dgm:t>
        <a:bodyPr/>
        <a:lstStyle/>
        <a:p>
          <a:endParaRPr lang="en-US"/>
        </a:p>
      </dgm:t>
    </dgm:pt>
    <dgm:pt modelId="{FE309DBC-14F0-4E58-B210-B37FCCCDE0D6}" type="pres">
      <dgm:prSet presAssocID="{C1E5EB87-C5DB-4E59-BE58-591E0F15B341}" presName="hierRoot2" presStyleCnt="0">
        <dgm:presLayoutVars>
          <dgm:hierBranch val="init"/>
        </dgm:presLayoutVars>
      </dgm:prSet>
      <dgm:spPr/>
    </dgm:pt>
    <dgm:pt modelId="{94DC2F1C-CB0C-4ADA-B445-0C297871056C}" type="pres">
      <dgm:prSet presAssocID="{C1E5EB87-C5DB-4E59-BE58-591E0F15B341}" presName="rootComposite" presStyleCnt="0"/>
      <dgm:spPr/>
    </dgm:pt>
    <dgm:pt modelId="{98680B3C-BC56-495C-BA9D-B036D0E18118}" type="pres">
      <dgm:prSet presAssocID="{C1E5EB87-C5DB-4E59-BE58-591E0F15B341}" presName="rootText" presStyleLbl="node4" presStyleIdx="44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D90E16-6288-492A-9220-401B69C44E7F}" type="pres">
      <dgm:prSet presAssocID="{C1E5EB87-C5DB-4E59-BE58-591E0F15B341}" presName="rootConnector" presStyleLbl="node4" presStyleIdx="44" presStyleCnt="49"/>
      <dgm:spPr/>
      <dgm:t>
        <a:bodyPr/>
        <a:lstStyle/>
        <a:p>
          <a:endParaRPr lang="en-US"/>
        </a:p>
      </dgm:t>
    </dgm:pt>
    <dgm:pt modelId="{EAEB0B70-C6B4-4AF3-A846-96252443FC91}" type="pres">
      <dgm:prSet presAssocID="{C1E5EB87-C5DB-4E59-BE58-591E0F15B341}" presName="hierChild4" presStyleCnt="0"/>
      <dgm:spPr/>
    </dgm:pt>
    <dgm:pt modelId="{028E588F-B3F2-4C89-99F5-245714B81026}" type="pres">
      <dgm:prSet presAssocID="{C1E5EB87-C5DB-4E59-BE58-591E0F15B341}" presName="hierChild5" presStyleCnt="0"/>
      <dgm:spPr/>
    </dgm:pt>
    <dgm:pt modelId="{96DE1AD5-D601-457D-8ECD-CBBD984A2AED}" type="pres">
      <dgm:prSet presAssocID="{87604C26-ABEB-43B0-B1F6-8913E438A0F5}" presName="Name37" presStyleLbl="parChTrans1D4" presStyleIdx="45" presStyleCnt="49"/>
      <dgm:spPr/>
      <dgm:t>
        <a:bodyPr/>
        <a:lstStyle/>
        <a:p>
          <a:endParaRPr lang="en-US"/>
        </a:p>
      </dgm:t>
    </dgm:pt>
    <dgm:pt modelId="{63BE40EC-2ECA-4177-8330-0F0819C25397}" type="pres">
      <dgm:prSet presAssocID="{838AAC0D-CFE5-4D9B-A839-D6A9A313EBC5}" presName="hierRoot2" presStyleCnt="0">
        <dgm:presLayoutVars>
          <dgm:hierBranch val="init"/>
        </dgm:presLayoutVars>
      </dgm:prSet>
      <dgm:spPr/>
    </dgm:pt>
    <dgm:pt modelId="{DFCCCC2A-50CB-478C-B35A-655BD25666AD}" type="pres">
      <dgm:prSet presAssocID="{838AAC0D-CFE5-4D9B-A839-D6A9A313EBC5}" presName="rootComposite" presStyleCnt="0"/>
      <dgm:spPr/>
    </dgm:pt>
    <dgm:pt modelId="{3AFB9D57-1905-4F71-AB2C-FEC028E53CC4}" type="pres">
      <dgm:prSet presAssocID="{838AAC0D-CFE5-4D9B-A839-D6A9A313EBC5}" presName="rootText" presStyleLbl="node4" presStyleIdx="45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FC4568-A7AF-4E29-9308-D62BD60100A5}" type="pres">
      <dgm:prSet presAssocID="{838AAC0D-CFE5-4D9B-A839-D6A9A313EBC5}" presName="rootConnector" presStyleLbl="node4" presStyleIdx="45" presStyleCnt="49"/>
      <dgm:spPr/>
      <dgm:t>
        <a:bodyPr/>
        <a:lstStyle/>
        <a:p>
          <a:endParaRPr lang="en-US"/>
        </a:p>
      </dgm:t>
    </dgm:pt>
    <dgm:pt modelId="{5AA2881A-AF50-4473-A372-0DCB4B64B052}" type="pres">
      <dgm:prSet presAssocID="{838AAC0D-CFE5-4D9B-A839-D6A9A313EBC5}" presName="hierChild4" presStyleCnt="0"/>
      <dgm:spPr/>
    </dgm:pt>
    <dgm:pt modelId="{EE9B181F-0AF5-4835-9F8D-B8C3AE8CF9AE}" type="pres">
      <dgm:prSet presAssocID="{838AAC0D-CFE5-4D9B-A839-D6A9A313EBC5}" presName="hierChild5" presStyleCnt="0"/>
      <dgm:spPr/>
    </dgm:pt>
    <dgm:pt modelId="{4F29B6BA-3377-4436-B6DE-A643B8EDC2CC}" type="pres">
      <dgm:prSet presAssocID="{D06FC42B-2966-4772-A32C-4D3218AE9349}" presName="Name37" presStyleLbl="parChTrans1D4" presStyleIdx="46" presStyleCnt="49"/>
      <dgm:spPr/>
      <dgm:t>
        <a:bodyPr/>
        <a:lstStyle/>
        <a:p>
          <a:endParaRPr lang="en-US"/>
        </a:p>
      </dgm:t>
    </dgm:pt>
    <dgm:pt modelId="{FF44090A-F391-450A-A94B-F99460402956}" type="pres">
      <dgm:prSet presAssocID="{9E5C47D0-592C-4742-B5F8-F412C56236CF}" presName="hierRoot2" presStyleCnt="0">
        <dgm:presLayoutVars>
          <dgm:hierBranch val="init"/>
        </dgm:presLayoutVars>
      </dgm:prSet>
      <dgm:spPr/>
    </dgm:pt>
    <dgm:pt modelId="{9F59447B-53D4-44DC-B598-28FC857A3370}" type="pres">
      <dgm:prSet presAssocID="{9E5C47D0-592C-4742-B5F8-F412C56236CF}" presName="rootComposite" presStyleCnt="0"/>
      <dgm:spPr/>
    </dgm:pt>
    <dgm:pt modelId="{36465801-4EC9-4641-BC67-D88848921036}" type="pres">
      <dgm:prSet presAssocID="{9E5C47D0-592C-4742-B5F8-F412C56236CF}" presName="rootText" presStyleLbl="node4" presStyleIdx="46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3DD444-4933-477E-A1F8-C65C75977E51}" type="pres">
      <dgm:prSet presAssocID="{9E5C47D0-592C-4742-B5F8-F412C56236CF}" presName="rootConnector" presStyleLbl="node4" presStyleIdx="46" presStyleCnt="49"/>
      <dgm:spPr/>
      <dgm:t>
        <a:bodyPr/>
        <a:lstStyle/>
        <a:p>
          <a:endParaRPr lang="en-US"/>
        </a:p>
      </dgm:t>
    </dgm:pt>
    <dgm:pt modelId="{B9BE27A4-E365-4D2D-806B-B9CBF65D82B5}" type="pres">
      <dgm:prSet presAssocID="{9E5C47D0-592C-4742-B5F8-F412C56236CF}" presName="hierChild4" presStyleCnt="0"/>
      <dgm:spPr/>
    </dgm:pt>
    <dgm:pt modelId="{6EAE3232-9828-4D90-9C85-B3DB4DC0B208}" type="pres">
      <dgm:prSet presAssocID="{9E5C47D0-592C-4742-B5F8-F412C56236CF}" presName="hierChild5" presStyleCnt="0"/>
      <dgm:spPr/>
    </dgm:pt>
    <dgm:pt modelId="{FAB33B67-397B-4D46-9C04-6E8CC011A4AA}" type="pres">
      <dgm:prSet presAssocID="{191E65BB-114D-4A25-93C4-C5879EB87634}" presName="Name37" presStyleLbl="parChTrans1D4" presStyleIdx="47" presStyleCnt="49"/>
      <dgm:spPr/>
      <dgm:t>
        <a:bodyPr/>
        <a:lstStyle/>
        <a:p>
          <a:endParaRPr lang="en-US"/>
        </a:p>
      </dgm:t>
    </dgm:pt>
    <dgm:pt modelId="{95F14E11-104F-4B3C-B9E0-723AE2D3BCCD}" type="pres">
      <dgm:prSet presAssocID="{09168E0A-9631-4F62-B08C-DF684176CF94}" presName="hierRoot2" presStyleCnt="0">
        <dgm:presLayoutVars>
          <dgm:hierBranch val="init"/>
        </dgm:presLayoutVars>
      </dgm:prSet>
      <dgm:spPr/>
    </dgm:pt>
    <dgm:pt modelId="{05EAA46C-4A8F-44D7-A587-6D4D9C852DFD}" type="pres">
      <dgm:prSet presAssocID="{09168E0A-9631-4F62-B08C-DF684176CF94}" presName="rootComposite" presStyleCnt="0"/>
      <dgm:spPr/>
    </dgm:pt>
    <dgm:pt modelId="{702C24DA-C4CB-47F5-BA7A-7646D28E450F}" type="pres">
      <dgm:prSet presAssocID="{09168E0A-9631-4F62-B08C-DF684176CF94}" presName="rootText" presStyleLbl="node4" presStyleIdx="47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ED6E07-DDD0-4D25-A5B0-7248819A691C}" type="pres">
      <dgm:prSet presAssocID="{09168E0A-9631-4F62-B08C-DF684176CF94}" presName="rootConnector" presStyleLbl="node4" presStyleIdx="47" presStyleCnt="49"/>
      <dgm:spPr/>
      <dgm:t>
        <a:bodyPr/>
        <a:lstStyle/>
        <a:p>
          <a:endParaRPr lang="en-US"/>
        </a:p>
      </dgm:t>
    </dgm:pt>
    <dgm:pt modelId="{BC9D8872-F4CD-4559-A4DD-E46D6202FE8A}" type="pres">
      <dgm:prSet presAssocID="{09168E0A-9631-4F62-B08C-DF684176CF94}" presName="hierChild4" presStyleCnt="0"/>
      <dgm:spPr/>
    </dgm:pt>
    <dgm:pt modelId="{AF47DDD4-7A86-4275-BF65-688F9B5F0C75}" type="pres">
      <dgm:prSet presAssocID="{09168E0A-9631-4F62-B08C-DF684176CF94}" presName="hierChild5" presStyleCnt="0"/>
      <dgm:spPr/>
    </dgm:pt>
    <dgm:pt modelId="{1326FAB9-AE04-4A1F-A941-CCAD43DE93BE}" type="pres">
      <dgm:prSet presAssocID="{8F03F2AE-2725-478B-8177-4D701B3E82EA}" presName="Name37" presStyleLbl="parChTrans1D4" presStyleIdx="48" presStyleCnt="49"/>
      <dgm:spPr/>
      <dgm:t>
        <a:bodyPr/>
        <a:lstStyle/>
        <a:p>
          <a:endParaRPr lang="en-US"/>
        </a:p>
      </dgm:t>
    </dgm:pt>
    <dgm:pt modelId="{B6963A81-7DCA-48C4-8E41-D5F0294EFA21}" type="pres">
      <dgm:prSet presAssocID="{26C3856C-8878-4CB0-AF18-67A69B52B3E3}" presName="hierRoot2" presStyleCnt="0">
        <dgm:presLayoutVars>
          <dgm:hierBranch val="init"/>
        </dgm:presLayoutVars>
      </dgm:prSet>
      <dgm:spPr/>
    </dgm:pt>
    <dgm:pt modelId="{A8D8FD74-F8D2-4783-BF90-CCB60991BF63}" type="pres">
      <dgm:prSet presAssocID="{26C3856C-8878-4CB0-AF18-67A69B52B3E3}" presName="rootComposite" presStyleCnt="0"/>
      <dgm:spPr/>
    </dgm:pt>
    <dgm:pt modelId="{0912E694-D96C-4341-8E3D-694C7E491DB9}" type="pres">
      <dgm:prSet presAssocID="{26C3856C-8878-4CB0-AF18-67A69B52B3E3}" presName="rootText" presStyleLbl="node4" presStyleIdx="48" presStyleCnt="49" custScaleX="111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034D3-3171-4FDA-9340-CEAAB812A1AE}" type="pres">
      <dgm:prSet presAssocID="{26C3856C-8878-4CB0-AF18-67A69B52B3E3}" presName="rootConnector" presStyleLbl="node4" presStyleIdx="48" presStyleCnt="49"/>
      <dgm:spPr/>
      <dgm:t>
        <a:bodyPr/>
        <a:lstStyle/>
        <a:p>
          <a:endParaRPr lang="en-US"/>
        </a:p>
      </dgm:t>
    </dgm:pt>
    <dgm:pt modelId="{0F90B832-E5F6-4D6C-9C55-A051B367C2E7}" type="pres">
      <dgm:prSet presAssocID="{26C3856C-8878-4CB0-AF18-67A69B52B3E3}" presName="hierChild4" presStyleCnt="0"/>
      <dgm:spPr/>
    </dgm:pt>
    <dgm:pt modelId="{6FC64143-89DC-415C-A1E8-FD078F1DDD03}" type="pres">
      <dgm:prSet presAssocID="{26C3856C-8878-4CB0-AF18-67A69B52B3E3}" presName="hierChild5" presStyleCnt="0"/>
      <dgm:spPr/>
    </dgm:pt>
    <dgm:pt modelId="{502A29FC-FF5B-49F9-A8B1-674B97023436}" type="pres">
      <dgm:prSet presAssocID="{91D1EA82-2765-4A67-B528-2CDAA0FA4CA4}" presName="hierChild5" presStyleCnt="0"/>
      <dgm:spPr/>
    </dgm:pt>
    <dgm:pt modelId="{44D2A2A5-6867-4D09-9603-9C229103F480}" type="pres">
      <dgm:prSet presAssocID="{DEBBEC1C-F917-4A93-A349-F535469A6172}" presName="hierChild5" presStyleCnt="0"/>
      <dgm:spPr/>
    </dgm:pt>
    <dgm:pt modelId="{55F55218-4F2B-4DD7-8766-9A9F873DBE7A}" type="pres">
      <dgm:prSet presAssocID="{223D4CC1-CE40-4E75-A298-46DDFCA32FDF}" presName="hierChild3" presStyleCnt="0"/>
      <dgm:spPr/>
    </dgm:pt>
  </dgm:ptLst>
  <dgm:cxnLst>
    <dgm:cxn modelId="{0F9F3629-BFFC-434C-B0C9-D56B1516CF6F}" type="presOf" srcId="{87604C26-ABEB-43B0-B1F6-8913E438A0F5}" destId="{96DE1AD5-D601-457D-8ECD-CBBD984A2AED}" srcOrd="0" destOrd="0" presId="urn:microsoft.com/office/officeart/2005/8/layout/orgChart1"/>
    <dgm:cxn modelId="{12187A72-8ADA-4019-B6B5-285AED9092C3}" type="presOf" srcId="{AAE1DFA3-B99A-45D1-957B-6BE3F80B18FA}" destId="{84DEB533-D206-450D-9C30-3D689C8DD538}" srcOrd="0" destOrd="0" presId="urn:microsoft.com/office/officeart/2005/8/layout/orgChart1"/>
    <dgm:cxn modelId="{BF6DB953-E989-4067-A607-152B383A55D1}" srcId="{91D1EA82-2765-4A67-B528-2CDAA0FA4CA4}" destId="{09168E0A-9631-4F62-B08C-DF684176CF94}" srcOrd="5" destOrd="0" parTransId="{191E65BB-114D-4A25-93C4-C5879EB87634}" sibTransId="{BBFC6E3D-C921-42C7-A003-F61FDD06F091}"/>
    <dgm:cxn modelId="{A7127A20-BA09-4D60-A944-17FB96B454BC}" type="presOf" srcId="{B256F149-0526-4319-BB84-6E54D8EDD78D}" destId="{0C9D0FC4-D59A-44BE-9A17-98B21F609DD3}" srcOrd="1" destOrd="0" presId="urn:microsoft.com/office/officeart/2005/8/layout/orgChart1"/>
    <dgm:cxn modelId="{A9BE4D56-8C6C-4372-9461-A35EE47DAF60}" type="presOf" srcId="{9EC9EAC9-BC13-4A0E-A4E1-B1FA22D840CB}" destId="{90C6DA81-A2D2-4590-95FD-038C1D51CBD6}" srcOrd="0" destOrd="0" presId="urn:microsoft.com/office/officeart/2005/8/layout/orgChart1"/>
    <dgm:cxn modelId="{7F6A2B32-71D3-4ECB-B971-AB3A1E27FE84}" type="presOf" srcId="{9E5C47D0-592C-4742-B5F8-F412C56236CF}" destId="{36465801-4EC9-4641-BC67-D88848921036}" srcOrd="0" destOrd="0" presId="urn:microsoft.com/office/officeart/2005/8/layout/orgChart1"/>
    <dgm:cxn modelId="{D147B34B-711C-4A48-B7F7-7C15B8CE706F}" type="presOf" srcId="{7C7539C1-EEA2-47B8-817D-2650A730DCFF}" destId="{FECA37F1-1E16-4BC1-926C-F5C97A688911}" srcOrd="1" destOrd="0" presId="urn:microsoft.com/office/officeart/2005/8/layout/orgChart1"/>
    <dgm:cxn modelId="{127DF9F5-5EA1-4914-8D69-4A70F49DFC39}" type="presOf" srcId="{046D6AAE-B1E7-45C1-90A2-124CBD436809}" destId="{16D52D2E-5B9A-471E-8561-2B4332ACCA51}" srcOrd="1" destOrd="0" presId="urn:microsoft.com/office/officeart/2005/8/layout/orgChart1"/>
    <dgm:cxn modelId="{F61EF48F-770B-4799-80BC-50FF40187A7F}" srcId="{7F5F06A2-9C2A-4298-A4FF-0C44D4D272D0}" destId="{A3DDF4AB-9642-4F00-8FE9-D2F02BAB4A3C}" srcOrd="1" destOrd="0" parTransId="{0EAB4082-9095-491C-826B-8E2B23622BDA}" sibTransId="{F2ABCDC6-5ABE-45A1-9608-C8BD2B1D6268}"/>
    <dgm:cxn modelId="{CA088876-B516-4EFA-9E94-407EBEC409BD}" type="presOf" srcId="{A0286140-EF89-4A1C-A3D9-579DF32A151E}" destId="{8D09B572-5664-489F-96F0-18260704AAEE}" srcOrd="1" destOrd="0" presId="urn:microsoft.com/office/officeart/2005/8/layout/orgChart1"/>
    <dgm:cxn modelId="{8D656C9F-DF63-4F38-A79C-5543B08F45F6}" type="presOf" srcId="{7CE32A17-F50A-4CEC-B56D-DDC572DCDFC8}" destId="{D2F1C26A-98DB-4713-AF18-598134E0DA9C}" srcOrd="0" destOrd="0" presId="urn:microsoft.com/office/officeart/2005/8/layout/orgChart1"/>
    <dgm:cxn modelId="{4047006F-4D53-4557-B2EA-F7EF382464A6}" type="presOf" srcId="{41FD6F14-9F5A-4816-B7C9-D2FBEA3421F1}" destId="{B41A40DA-4DAE-4A3E-A881-BF60B16784D6}" srcOrd="0" destOrd="0" presId="urn:microsoft.com/office/officeart/2005/8/layout/orgChart1"/>
    <dgm:cxn modelId="{027094C8-7A4B-4628-8125-B42921043437}" type="presOf" srcId="{C1D2EAC5-6C98-42DF-B863-E9D62BEF2D35}" destId="{15A84341-70AD-497F-BAC5-CED7B3865CA8}" srcOrd="0" destOrd="0" presId="urn:microsoft.com/office/officeart/2005/8/layout/orgChart1"/>
    <dgm:cxn modelId="{9619C169-EA77-4B1C-B8E1-AF9BCC371F3B}" type="presOf" srcId="{C1D2EAC5-6C98-42DF-B863-E9D62BEF2D35}" destId="{D466C709-F300-4438-A546-49E30DD4F71E}" srcOrd="1" destOrd="0" presId="urn:microsoft.com/office/officeart/2005/8/layout/orgChart1"/>
    <dgm:cxn modelId="{0A208B12-AFF7-4D17-AD62-987301DA7D85}" type="presOf" srcId="{68EDED9B-2B57-44DC-B26E-6DA53A3B73FA}" destId="{F10E63C0-81EC-48FE-B3D3-D56F765F028A}" srcOrd="0" destOrd="0" presId="urn:microsoft.com/office/officeart/2005/8/layout/orgChart1"/>
    <dgm:cxn modelId="{ACF383A3-8DC7-4A2A-BD0D-0C458A8C896E}" srcId="{C1D2EAC5-6C98-42DF-B863-E9D62BEF2D35}" destId="{561DEEDD-3C30-461E-A5F4-3C970F73C5FD}" srcOrd="6" destOrd="0" parTransId="{41FD6F14-9F5A-4816-B7C9-D2FBEA3421F1}" sibTransId="{CE61CFBE-D751-405D-89EB-0D02E1AB529B}"/>
    <dgm:cxn modelId="{77A8568A-04CF-44E7-B3C2-16777BD77053}" type="presOf" srcId="{9325CCCD-17E4-437F-A1F3-8C74AAEC1793}" destId="{6F3EBC8F-D24A-4269-A359-3EDDFB20D9EE}" srcOrd="0" destOrd="0" presId="urn:microsoft.com/office/officeart/2005/8/layout/orgChart1"/>
    <dgm:cxn modelId="{B473D723-5783-4AB7-8077-D80C4FBFBF49}" type="presOf" srcId="{9B983AC2-9F3D-40CD-BF6E-317B3AEBC9C1}" destId="{9B95E01F-4B51-4E69-A1B2-46B07A96EEC2}" srcOrd="0" destOrd="0" presId="urn:microsoft.com/office/officeart/2005/8/layout/orgChart1"/>
    <dgm:cxn modelId="{41F7C49F-B6EF-4FD8-A158-6F0DF6737303}" type="presOf" srcId="{F0CA7743-794F-45BF-8927-3054FD096689}" destId="{41C4620E-0686-4D13-B923-C0777E1AE5C7}" srcOrd="0" destOrd="0" presId="urn:microsoft.com/office/officeart/2005/8/layout/orgChart1"/>
    <dgm:cxn modelId="{2D0F72F9-D746-488C-9CB5-FBAA1BE7AD2D}" type="presOf" srcId="{F8523C3B-0D90-49AE-8183-32355535E61F}" destId="{3B38D83D-4901-49F3-90FD-CC9EA877D0DB}" srcOrd="1" destOrd="0" presId="urn:microsoft.com/office/officeart/2005/8/layout/orgChart1"/>
    <dgm:cxn modelId="{DD75FE96-5C5C-4DBA-92E9-E9AA4A982262}" type="presOf" srcId="{16277506-5EA7-4450-AEA6-66719BF5F56C}" destId="{5A77438D-C256-4240-82C1-3CBE666BA91B}" srcOrd="0" destOrd="0" presId="urn:microsoft.com/office/officeart/2005/8/layout/orgChart1"/>
    <dgm:cxn modelId="{CDB25119-F3A4-4596-9BE1-1D8447439DF1}" srcId="{950A137B-4C49-4137-9ECB-1D6211AA1684}" destId="{77585B1F-9EC0-4187-B493-035E319DA54C}" srcOrd="3" destOrd="0" parTransId="{C9A1F0E7-ED6C-4677-B160-3827144061AA}" sibTransId="{C30D93B5-D4A5-427F-A1EF-CE6313FF64A3}"/>
    <dgm:cxn modelId="{C4259176-082B-4B8E-957E-EEB69C7A3EC5}" type="presOf" srcId="{B256F149-0526-4319-BB84-6E54D8EDD78D}" destId="{BEFDE997-415D-42E9-9FF4-4E4992FC19BF}" srcOrd="0" destOrd="0" presId="urn:microsoft.com/office/officeart/2005/8/layout/orgChart1"/>
    <dgm:cxn modelId="{51A20BAA-F59D-4E2C-AF63-04875BE94A4D}" srcId="{C1D2EAC5-6C98-42DF-B863-E9D62BEF2D35}" destId="{0D415B86-3705-4B21-8B9F-5663B3B5DD26}" srcOrd="4" destOrd="0" parTransId="{B6AFBCD6-5581-4884-9F63-751475E4B5EC}" sibTransId="{28A81B49-F2BF-4A3B-89FD-382F9C1DE514}"/>
    <dgm:cxn modelId="{1C21696C-7870-42A0-9C8E-87C00D4A9A43}" srcId="{C1D2EAC5-6C98-42DF-B863-E9D62BEF2D35}" destId="{0F6A2697-A88E-4AB9-91ED-89E58CBFBEF3}" srcOrd="1" destOrd="0" parTransId="{912A8923-ED59-4336-B644-DA80CD4F9E4B}" sibTransId="{5C1CC51E-E6CD-45F7-AFEF-46C69AD6D490}"/>
    <dgm:cxn modelId="{42F0D142-FD8C-470F-8E9A-DC56F8309464}" srcId="{7F5F06A2-9C2A-4298-A4FF-0C44D4D272D0}" destId="{CDE466EF-24EA-4DA7-BEE2-DD7F69F40637}" srcOrd="3" destOrd="0" parTransId="{53EE3D25-90AB-4C46-9F7D-2926811CFB9A}" sibTransId="{EF1E9C9C-6CD6-4A78-A81C-37FAD3BCCDED}"/>
    <dgm:cxn modelId="{32AA1B37-750D-42BF-934F-E517835B910E}" type="presOf" srcId="{4898634B-455C-4846-B56D-876E3C014C1E}" destId="{F91D0733-2C66-4356-9B68-C8D67C3B29A0}" srcOrd="0" destOrd="0" presId="urn:microsoft.com/office/officeart/2005/8/layout/orgChart1"/>
    <dgm:cxn modelId="{8B29D12C-FF2E-4810-B02A-A847790B19F2}" type="presOf" srcId="{772D71A1-B20C-438E-95C3-ED2C7520B82C}" destId="{CA2103C3-2E67-4A01-AD5D-93F4E39F14DD}" srcOrd="1" destOrd="0" presId="urn:microsoft.com/office/officeart/2005/8/layout/orgChart1"/>
    <dgm:cxn modelId="{699919A1-E231-43EF-8020-FD8E2D542546}" type="presOf" srcId="{A2A8D995-98C2-4FE1-83E4-33651AB385D1}" destId="{13A14DBD-E7AA-43AF-9FAB-D5C4770018CB}" srcOrd="0" destOrd="0" presId="urn:microsoft.com/office/officeart/2005/8/layout/orgChart1"/>
    <dgm:cxn modelId="{19B601AA-027B-48A2-9CB9-E65F30FBA24B}" type="presOf" srcId="{C1E5EB87-C5DB-4E59-BE58-591E0F15B341}" destId="{98680B3C-BC56-495C-BA9D-B036D0E18118}" srcOrd="0" destOrd="0" presId="urn:microsoft.com/office/officeart/2005/8/layout/orgChart1"/>
    <dgm:cxn modelId="{1A6F573F-0480-4451-9B4A-6F83F2B4BFD8}" srcId="{950A137B-4C49-4137-9ECB-1D6211AA1684}" destId="{4898634B-455C-4846-B56D-876E3C014C1E}" srcOrd="6" destOrd="0" parTransId="{F9BC1A8B-A968-4B9A-98A9-4BB62FDE7915}" sibTransId="{51843674-3790-4E8A-88E6-BB1A9C5FA9F4}"/>
    <dgm:cxn modelId="{DEFFFC1D-2C60-42CD-A332-C85774687988}" type="presOf" srcId="{26C3856C-8878-4CB0-AF18-67A69B52B3E3}" destId="{BC8034D3-3171-4FDA-9340-CEAAB812A1AE}" srcOrd="1" destOrd="0" presId="urn:microsoft.com/office/officeart/2005/8/layout/orgChart1"/>
    <dgm:cxn modelId="{17B2B888-A77F-4CA1-8E90-E22994788576}" srcId="{91D1EA82-2765-4A67-B528-2CDAA0FA4CA4}" destId="{C1E5EB87-C5DB-4E59-BE58-591E0F15B341}" srcOrd="2" destOrd="0" parTransId="{BEFAD5A7-7433-4BE2-9D2B-10E67A5253EF}" sibTransId="{6BC556E5-7251-4D31-BD39-689575A8BA77}"/>
    <dgm:cxn modelId="{82B95F03-5445-4FD8-9A8C-476A825EA96C}" srcId="{8032004A-D3B4-4D40-BBA9-1E8AED93E92F}" destId="{772D71A1-B20C-438E-95C3-ED2C7520B82C}" srcOrd="0" destOrd="0" parTransId="{AE93AB4C-242A-49B0-A967-B43FDD5D1E43}" sibTransId="{74C6F979-D160-4C9B-9F3F-94D8B7E4FFAF}"/>
    <dgm:cxn modelId="{44CADAFA-BC15-40DA-A224-8E5EDA1B8B4E}" type="presOf" srcId="{6F76D1DD-961A-4878-A2D5-BB9D8D106F5D}" destId="{2DCCE663-1948-44FF-A116-BBA2A0C3F673}" srcOrd="0" destOrd="0" presId="urn:microsoft.com/office/officeart/2005/8/layout/orgChart1"/>
    <dgm:cxn modelId="{7CF082BD-EBBF-4BB3-ABF0-9E24EF6D86F1}" type="presOf" srcId="{B0E39605-2A58-467F-8DFB-29A86502E0D8}" destId="{C4615945-2223-4F98-94BD-8AA82DF7F83D}" srcOrd="0" destOrd="0" presId="urn:microsoft.com/office/officeart/2005/8/layout/orgChart1"/>
    <dgm:cxn modelId="{AAC31C8D-04D4-4F96-AFE0-55FC890C5FA5}" srcId="{8032004A-D3B4-4D40-BBA9-1E8AED93E92F}" destId="{271E33DA-3C4B-4EB1-BB02-00B56C720E79}" srcOrd="3" destOrd="0" parTransId="{E85A5AFC-81FD-4440-BD13-E88019F400C6}" sibTransId="{2AC34975-3E31-4F22-8701-7992A4D6E70A}"/>
    <dgm:cxn modelId="{42A2927E-EBF0-47C6-B316-0DC07D6BE4C6}" srcId="{8032004A-D3B4-4D40-BBA9-1E8AED93E92F}" destId="{6F76D1DD-961A-4878-A2D5-BB9D8D106F5D}" srcOrd="2" destOrd="0" parTransId="{7E98DCE8-189A-4BCC-A6C3-CE83B394304D}" sibTransId="{5978743D-0B9C-4580-90A6-DA96702BD9DE}"/>
    <dgm:cxn modelId="{E8AD0DA4-06DB-48B0-83B9-8A62D3FE183D}" srcId="{C1D2EAC5-6C98-42DF-B863-E9D62BEF2D35}" destId="{FB423D6C-140C-4FC8-B9A5-6AC264626712}" srcOrd="2" destOrd="0" parTransId="{578D8D5B-4B2C-4A16-9012-809F83A7EB57}" sibTransId="{3400B8BB-916A-4924-AE21-3A637FC7691A}"/>
    <dgm:cxn modelId="{E8725CF9-024E-4A27-824A-D0B7070B860B}" type="presOf" srcId="{501E2971-6C32-4AE1-904E-CCC148AAD75D}" destId="{7D4CDF12-E3B7-46CB-A7B6-5C9E2A274A5F}" srcOrd="0" destOrd="0" presId="urn:microsoft.com/office/officeart/2005/8/layout/orgChart1"/>
    <dgm:cxn modelId="{FC39F1B8-E1A7-4882-8B54-C8C08A0A2734}" type="presOf" srcId="{76DF14FA-5E7B-4D1D-9AE6-76D8A081E2A9}" destId="{709AF267-74C2-46FD-8B41-A1C35E5FCA7B}" srcOrd="0" destOrd="0" presId="urn:microsoft.com/office/officeart/2005/8/layout/orgChart1"/>
    <dgm:cxn modelId="{200BBB14-C6E4-408A-BAE2-A429B560918C}" type="presOf" srcId="{93B26010-E384-4078-B460-3802D1E2B072}" destId="{023E87D3-AC9F-4D8F-8050-48B618F93CEC}" srcOrd="0" destOrd="0" presId="urn:microsoft.com/office/officeart/2005/8/layout/orgChart1"/>
    <dgm:cxn modelId="{87BF2322-43AF-4AF7-B3EA-93FFF7C7DAB0}" type="presOf" srcId="{950A137B-4C49-4137-9ECB-1D6211AA1684}" destId="{3009DCE9-1B12-4E51-BB0F-717886A4E093}" srcOrd="1" destOrd="0" presId="urn:microsoft.com/office/officeart/2005/8/layout/orgChart1"/>
    <dgm:cxn modelId="{E3E34E66-7976-4573-B3C7-3DB611181CC2}" type="presOf" srcId="{948A320C-650F-40F7-A193-58644E7D54E9}" destId="{04F40F67-B5D7-4A80-844D-A5D901501654}" srcOrd="0" destOrd="0" presId="urn:microsoft.com/office/officeart/2005/8/layout/orgChart1"/>
    <dgm:cxn modelId="{EF920DFA-B71A-469B-8ED5-A0454B483A23}" type="presOf" srcId="{8F2E7984-2789-4B20-B7A8-D5946B055397}" destId="{6218FB39-F6F6-4E76-849D-26149D138001}" srcOrd="1" destOrd="0" presId="urn:microsoft.com/office/officeart/2005/8/layout/orgChart1"/>
    <dgm:cxn modelId="{CD721266-8015-4E64-BF51-8CBBADAB9C37}" type="presOf" srcId="{CC5B7901-5A35-45CA-B594-B75CCBDEE894}" destId="{A47DF537-8C1D-4EAD-836A-AE6C3084D666}" srcOrd="0" destOrd="0" presId="urn:microsoft.com/office/officeart/2005/8/layout/orgChart1"/>
    <dgm:cxn modelId="{10DB7D34-A574-46C4-A91D-52E0767B52C4}" type="presOf" srcId="{2573F10A-1DFB-42C2-B1C4-E68ACAB20E8E}" destId="{A970DB14-EBDF-4C7D-8FDC-A4B926FABF2B}" srcOrd="0" destOrd="0" presId="urn:microsoft.com/office/officeart/2005/8/layout/orgChart1"/>
    <dgm:cxn modelId="{90FE4F78-94B3-4649-9291-38AC11B63076}" type="presOf" srcId="{7F5F06A2-9C2A-4298-A4FF-0C44D4D272D0}" destId="{C375F890-052D-41D3-BD45-914A71A05589}" srcOrd="1" destOrd="0" presId="urn:microsoft.com/office/officeart/2005/8/layout/orgChart1"/>
    <dgm:cxn modelId="{87E9DA55-2737-4490-9F85-26AE956D3DDC}" type="presOf" srcId="{191E65BB-114D-4A25-93C4-C5879EB87634}" destId="{FAB33B67-397B-4D46-9C04-6E8CC011A4AA}" srcOrd="0" destOrd="0" presId="urn:microsoft.com/office/officeart/2005/8/layout/orgChart1"/>
    <dgm:cxn modelId="{50B2F75E-3041-4CD8-9BD5-8CBB973FD170}" type="presOf" srcId="{A7A8A13F-A605-4178-BFB8-C656BCBCFB1F}" destId="{D0D0F7F1-DFFF-4F65-B738-AD7A05B76A40}" srcOrd="0" destOrd="0" presId="urn:microsoft.com/office/officeart/2005/8/layout/orgChart1"/>
    <dgm:cxn modelId="{8AF4918F-D6F2-4741-9342-FE5ECEE79ED4}" type="presOf" srcId="{8F03F2AE-2725-478B-8177-4D701B3E82EA}" destId="{1326FAB9-AE04-4A1F-A941-CCAD43DE93BE}" srcOrd="0" destOrd="0" presId="urn:microsoft.com/office/officeart/2005/8/layout/orgChart1"/>
    <dgm:cxn modelId="{53578F7A-27BB-4DA3-B091-4D32E77AC3E0}" type="presOf" srcId="{E8F0C4DC-D216-4C05-994C-92E2AF1B28D9}" destId="{FC36FE67-1568-4D62-8240-ABF534854FE2}" srcOrd="0" destOrd="0" presId="urn:microsoft.com/office/officeart/2005/8/layout/orgChart1"/>
    <dgm:cxn modelId="{0B492044-C2B8-42C8-8C2D-6C234855E0C9}" type="presOf" srcId="{E85A5AFC-81FD-4440-BD13-E88019F400C6}" destId="{690B2E08-B357-4587-97A2-B36F4CDC6A1D}" srcOrd="0" destOrd="0" presId="urn:microsoft.com/office/officeart/2005/8/layout/orgChart1"/>
    <dgm:cxn modelId="{F5345BD0-6B86-4F4E-BD8E-C84BF4EC76E8}" type="presOf" srcId="{009E3A78-5BCF-4443-93DE-CC1F54314A63}" destId="{488B817F-A118-4143-8491-52A272B4580B}" srcOrd="0" destOrd="0" presId="urn:microsoft.com/office/officeart/2005/8/layout/orgChart1"/>
    <dgm:cxn modelId="{2C61C57F-B91B-4FB5-BC30-0847F1D9CD6C}" type="presOf" srcId="{FB423D6C-140C-4FC8-B9A5-6AC264626712}" destId="{BE3FC75B-2F20-4E47-9947-1E852AB939E2}" srcOrd="1" destOrd="0" presId="urn:microsoft.com/office/officeart/2005/8/layout/orgChart1"/>
    <dgm:cxn modelId="{ADF31178-984C-48D0-9522-18B24F0FBAB5}" type="presOf" srcId="{B8F3B25E-3FCD-43A9-85CE-C0D09CA88D55}" destId="{FFF0EF0B-F6C4-49C9-B3A0-FCB34A4B485B}" srcOrd="0" destOrd="0" presId="urn:microsoft.com/office/officeart/2005/8/layout/orgChart1"/>
    <dgm:cxn modelId="{C2B7E726-1B80-4B0A-83EB-39EBC8364BDC}" srcId="{91D1EA82-2765-4A67-B528-2CDAA0FA4CA4}" destId="{26C3856C-8878-4CB0-AF18-67A69B52B3E3}" srcOrd="6" destOrd="0" parTransId="{8F03F2AE-2725-478B-8177-4D701B3E82EA}" sibTransId="{4BB07600-02BF-4BD8-918E-7356E751158E}"/>
    <dgm:cxn modelId="{072C9E97-28F3-42DF-BBDE-68E928423B94}" type="presOf" srcId="{0F2AE96A-8826-4411-A438-88F1D88D2867}" destId="{AC614B84-FCDC-4204-9505-82A501185450}" srcOrd="0" destOrd="0" presId="urn:microsoft.com/office/officeart/2005/8/layout/orgChart1"/>
    <dgm:cxn modelId="{222E0B0D-6E42-45BB-AC09-23ED93786053}" srcId="{A0286140-EF89-4A1C-A3D9-579DF32A151E}" destId="{891CF72E-ADB4-4676-AE32-3DBA458370EF}" srcOrd="5" destOrd="0" parTransId="{16277506-5EA7-4450-AEA6-66719BF5F56C}" sibTransId="{43CA276D-BF6D-46BC-A162-DE993B547D09}"/>
    <dgm:cxn modelId="{40FD9CB6-91E0-4976-907E-8BF7D7E42A62}" type="presOf" srcId="{77585B1F-9EC0-4187-B493-035E319DA54C}" destId="{A76EEAF1-8190-4406-BBD4-FA132DDDF59E}" srcOrd="0" destOrd="0" presId="urn:microsoft.com/office/officeart/2005/8/layout/orgChart1"/>
    <dgm:cxn modelId="{2D1BF5F9-43DF-4A82-A4B7-445D35164847}" type="presOf" srcId="{7E98DCE8-189A-4BCC-A6C3-CE83B394304D}" destId="{4C4C7A9A-ADEE-4ED7-BC3C-42ECBC8504F3}" srcOrd="0" destOrd="0" presId="urn:microsoft.com/office/officeart/2005/8/layout/orgChart1"/>
    <dgm:cxn modelId="{56E50872-28EC-429A-A110-FD1BE40AC4A3}" type="presOf" srcId="{F492CC8D-1CA0-4352-87CA-B1B5150D0F64}" destId="{0F310CD3-C063-4BE2-B44A-F6065EDF8EA3}" srcOrd="0" destOrd="0" presId="urn:microsoft.com/office/officeart/2005/8/layout/orgChart1"/>
    <dgm:cxn modelId="{134AAC35-ACE9-4972-B64D-A4B3996B852B}" type="presOf" srcId="{FFED25B6-D252-41C9-8AA6-23667AE1ECB4}" destId="{40CED712-7DEA-46CB-8CC3-6A7CCDC989DA}" srcOrd="0" destOrd="0" presId="urn:microsoft.com/office/officeart/2005/8/layout/orgChart1"/>
    <dgm:cxn modelId="{91185EB9-7CED-405C-A1E1-ECE9488AA388}" srcId="{7F5F06A2-9C2A-4298-A4FF-0C44D4D272D0}" destId="{68EDED9B-2B57-44DC-B26E-6DA53A3B73FA}" srcOrd="5" destOrd="0" parTransId="{79A86729-171E-43A7-B414-BD9CF3C50F12}" sibTransId="{1F0190CE-4A9E-44E0-96A0-17818B4C96BE}"/>
    <dgm:cxn modelId="{7ACAD9E6-72EE-4E26-AE0D-D844A12705D6}" type="presOf" srcId="{223D4CC1-CE40-4E75-A298-46DDFCA32FDF}" destId="{50E8D8FA-2B6C-4858-A7A2-8B9BAB3CC163}" srcOrd="0" destOrd="0" presId="urn:microsoft.com/office/officeart/2005/8/layout/orgChart1"/>
    <dgm:cxn modelId="{A2461C6E-A9CB-4919-A561-A3A2DF423B70}" type="presOf" srcId="{C09774B0-683C-4CD4-AC28-244D9B370CEB}" destId="{3161D724-6A0A-4DFD-A3AE-72DD82E99AF8}" srcOrd="0" destOrd="0" presId="urn:microsoft.com/office/officeart/2005/8/layout/orgChart1"/>
    <dgm:cxn modelId="{1B064D2D-0834-4BC8-A610-629266C68B54}" type="presOf" srcId="{53EE3D25-90AB-4C46-9F7D-2926811CFB9A}" destId="{5DA1D799-B352-4A85-A950-7A83511EEBD4}" srcOrd="0" destOrd="0" presId="urn:microsoft.com/office/officeart/2005/8/layout/orgChart1"/>
    <dgm:cxn modelId="{802C1C96-E664-4CAF-B02B-105E6F560994}" type="presOf" srcId="{71A92BAF-3367-4D97-A920-16D62E33D818}" destId="{5D14FFD0-522B-4E3E-9A08-8C30510F84FD}" srcOrd="0" destOrd="0" presId="urn:microsoft.com/office/officeart/2005/8/layout/orgChart1"/>
    <dgm:cxn modelId="{44749E42-1C48-421A-A806-B415B78E05A1}" type="presOf" srcId="{77585B1F-9EC0-4187-B493-035E319DA54C}" destId="{2B3E3AAD-330C-4A6D-9630-667C6D9B3A9C}" srcOrd="1" destOrd="0" presId="urn:microsoft.com/office/officeart/2005/8/layout/orgChart1"/>
    <dgm:cxn modelId="{E323ADA0-042A-4563-B910-6B7878228204}" type="presOf" srcId="{A2A8D995-98C2-4FE1-83E4-33651AB385D1}" destId="{59F058D2-B66B-4F7E-BEEA-F56A9D10DA2D}" srcOrd="1" destOrd="0" presId="urn:microsoft.com/office/officeart/2005/8/layout/orgChart1"/>
    <dgm:cxn modelId="{70BE5F6A-5FFA-4C8C-970C-EDC2A96FEEBF}" type="presOf" srcId="{F8523C3B-0D90-49AE-8183-32355535E61F}" destId="{AB231829-9320-4C32-BF55-FE84ACE8C6D8}" srcOrd="0" destOrd="0" presId="urn:microsoft.com/office/officeart/2005/8/layout/orgChart1"/>
    <dgm:cxn modelId="{E4ADCE7E-8613-4C07-8E6E-547E7DFFBFC3}" type="presOf" srcId="{7F5F06A2-9C2A-4298-A4FF-0C44D4D272D0}" destId="{5C27E2A4-2E99-4517-87CF-80DD171710B3}" srcOrd="0" destOrd="0" presId="urn:microsoft.com/office/officeart/2005/8/layout/orgChart1"/>
    <dgm:cxn modelId="{EFBD9A5F-3DCC-4165-984F-BF08D0E121AD}" type="presOf" srcId="{A3DDF4AB-9642-4F00-8FE9-D2F02BAB4A3C}" destId="{5E182A40-F1FB-466F-B8B5-4E373D5111DC}" srcOrd="0" destOrd="0" presId="urn:microsoft.com/office/officeart/2005/8/layout/orgChart1"/>
    <dgm:cxn modelId="{5EA7216C-E3CD-40BD-92CE-EC96197893E1}" srcId="{91D1EA82-2765-4A67-B528-2CDAA0FA4CA4}" destId="{8F2E7984-2789-4B20-B7A8-D5946B055397}" srcOrd="1" destOrd="0" parTransId="{F86FA058-AB86-43EE-88C6-24034BA891FD}" sibTransId="{F4D0593F-63B6-4A02-B14A-552B20C27539}"/>
    <dgm:cxn modelId="{12C5FCEE-C67D-4C02-8C9F-F67A59654F98}" type="presOf" srcId="{A6657056-3435-47B7-8D79-C4F94D207F6B}" destId="{4019783A-0E60-4B83-B7F0-941C0CEC6F7D}" srcOrd="0" destOrd="0" presId="urn:microsoft.com/office/officeart/2005/8/layout/orgChart1"/>
    <dgm:cxn modelId="{112F2D45-83C8-4042-92CE-CDFCFD36E187}" srcId="{CC5B7901-5A35-45CA-B594-B75CCBDEE894}" destId="{8032004A-D3B4-4D40-BBA9-1E8AED93E92F}" srcOrd="0" destOrd="0" parTransId="{8E47C5AE-28B7-4310-BDEF-B6713E89D5B0}" sibTransId="{EBACB703-69E9-4DAC-9E74-8FE646EA60D6}"/>
    <dgm:cxn modelId="{8CB89D52-0ECC-437F-A145-45B85E5B74C7}" type="presOf" srcId="{EF79D89D-F036-4118-B954-70D1067C60DB}" destId="{114DE00F-EBDB-48DD-B7B2-41EAEDB24E7A}" srcOrd="1" destOrd="0" presId="urn:microsoft.com/office/officeart/2005/8/layout/orgChart1"/>
    <dgm:cxn modelId="{3180B824-2E42-4D6C-82BA-802599A002FC}" type="presOf" srcId="{FFED25B6-D252-41C9-8AA6-23667AE1ECB4}" destId="{FEC006F4-6102-4657-9D96-8FE9757D4B29}" srcOrd="1" destOrd="0" presId="urn:microsoft.com/office/officeart/2005/8/layout/orgChart1"/>
    <dgm:cxn modelId="{CFF742C3-C6C4-4C7E-901D-1EAE36373B26}" srcId="{A0286140-EF89-4A1C-A3D9-579DF32A151E}" destId="{7015C807-D380-4A68-BE10-2E4C6CC8740D}" srcOrd="6" destOrd="0" parTransId="{009E3A78-5BCF-4443-93DE-CC1F54314A63}" sibTransId="{471F0B13-9638-4F2F-BF95-45ED6FE063F5}"/>
    <dgm:cxn modelId="{A6068BC6-1BFD-46FE-ADD7-94D4E1C657F2}" srcId="{DEBBEC1C-F917-4A93-A349-F535469A6172}" destId="{C1D2EAC5-6C98-42DF-B863-E9D62BEF2D35}" srcOrd="0" destOrd="0" parTransId="{CB37DC73-28D8-4CA8-9658-BF0A2E99878B}" sibTransId="{026A96DA-83FB-49AB-855F-8E009AD38553}"/>
    <dgm:cxn modelId="{D66204CC-DACB-4C6D-8349-E59853902493}" type="presOf" srcId="{7D5A53C8-E070-4DF4-AF90-348050749EF5}" destId="{ABA80303-0183-4007-AC80-F136C32D71AB}" srcOrd="0" destOrd="0" presId="urn:microsoft.com/office/officeart/2005/8/layout/orgChart1"/>
    <dgm:cxn modelId="{6EB8B23C-6EFE-4083-8756-4F429FC96CB8}" srcId="{223D4CC1-CE40-4E75-A298-46DDFCA32FDF}" destId="{DEBBEC1C-F917-4A93-A349-F535469A6172}" srcOrd="1" destOrd="0" parTransId="{E8F0C4DC-D216-4C05-994C-92E2AF1B28D9}" sibTransId="{E9C2C79A-BD37-44C6-84D7-C2EDB3A232E4}"/>
    <dgm:cxn modelId="{549299ED-E977-4889-A842-D7D026CF6852}" type="presOf" srcId="{09168E0A-9631-4F62-B08C-DF684176CF94}" destId="{702C24DA-C4CB-47F5-BA7A-7646D28E450F}" srcOrd="0" destOrd="0" presId="urn:microsoft.com/office/officeart/2005/8/layout/orgChart1"/>
    <dgm:cxn modelId="{56075F42-4755-426C-ABE0-A6E5C702C4BE}" srcId="{C1D2EAC5-6C98-42DF-B863-E9D62BEF2D35}" destId="{AD714E1C-729C-45A4-AD98-BE8448A60F2D}" srcOrd="0" destOrd="0" parTransId="{0FFAF9BE-04DB-45AD-BBD0-1780E8D5EE6B}" sibTransId="{09DA1E03-ECC0-427A-8E96-F19FC019A959}"/>
    <dgm:cxn modelId="{D521F476-9D18-4C91-BF68-E8D04A74B817}" type="presOf" srcId="{223D4CC1-CE40-4E75-A298-46DDFCA32FDF}" destId="{C590E372-19BC-431A-A137-B958B5BBF8FD}" srcOrd="1" destOrd="0" presId="urn:microsoft.com/office/officeart/2005/8/layout/orgChart1"/>
    <dgm:cxn modelId="{F150F60E-40E4-456C-8845-9FB592E7ABD9}" srcId="{950A137B-4C49-4137-9ECB-1D6211AA1684}" destId="{F8523C3B-0D90-49AE-8183-32355535E61F}" srcOrd="0" destOrd="0" parTransId="{AAE1DFA3-B99A-45D1-957B-6BE3F80B18FA}" sibTransId="{262EB7BF-89D6-4DF5-87E2-E2E967A0015E}"/>
    <dgm:cxn modelId="{E2FE8AF3-611C-407D-A6C4-EEB9BF43972B}" srcId="{DEBBEC1C-F917-4A93-A349-F535469A6172}" destId="{91D1EA82-2765-4A67-B528-2CDAA0FA4CA4}" srcOrd="2" destOrd="0" parTransId="{AC85BCCB-03A8-4333-B201-6C7F97D75494}" sibTransId="{1267F0C5-216A-465C-BD45-F8086D30D5A4}"/>
    <dgm:cxn modelId="{031ABAC2-49BE-4E8E-921D-C56AD7499A14}" type="presOf" srcId="{A35D3320-4E4C-45A1-BCF0-6A642B39F5E2}" destId="{0A4B1CE8-668B-46D9-82DB-3DC9AD3B3D50}" srcOrd="0" destOrd="0" presId="urn:microsoft.com/office/officeart/2005/8/layout/orgChart1"/>
    <dgm:cxn modelId="{63631048-5F15-4C0D-91B1-EC115EBA8A14}" type="presOf" srcId="{559F0619-AFD4-4D61-92A7-5C80FEDC5E6A}" destId="{ED20F903-B3E6-46A4-847B-D805EDEB8D35}" srcOrd="1" destOrd="0" presId="urn:microsoft.com/office/officeart/2005/8/layout/orgChart1"/>
    <dgm:cxn modelId="{175E6CD6-B667-4C06-99F2-D24218907972}" type="presOf" srcId="{A3DDF4AB-9642-4F00-8FE9-D2F02BAB4A3C}" destId="{1788B198-2915-43DC-A3B7-7520DAEDE8A5}" srcOrd="1" destOrd="0" presId="urn:microsoft.com/office/officeart/2005/8/layout/orgChart1"/>
    <dgm:cxn modelId="{513CDCED-3157-4C0D-8D73-A8BA6720F8E8}" srcId="{CA317610-6554-43C6-BA28-3D1826CBE9FB}" destId="{EF79D89D-F036-4118-B954-70D1067C60DB}" srcOrd="1" destOrd="0" parTransId="{7CE32A17-F50A-4CEC-B56D-DDC572DCDFC8}" sibTransId="{97AA1185-D22C-48AE-A089-4E660C40F38B}"/>
    <dgm:cxn modelId="{93014368-2D95-4C19-8E72-23249871A392}" type="presOf" srcId="{FB423D6C-140C-4FC8-B9A5-6AC264626712}" destId="{205F1E3D-45F4-47E9-9088-C7105667713F}" srcOrd="0" destOrd="0" presId="urn:microsoft.com/office/officeart/2005/8/layout/orgChart1"/>
    <dgm:cxn modelId="{A4CCF381-98D8-48B6-ABB0-33ED6C46EF36}" type="presOf" srcId="{76019490-6731-4907-8DD4-1497C0D61007}" destId="{227D1CF3-DB06-4807-8292-820C17BE71A5}" srcOrd="0" destOrd="0" presId="urn:microsoft.com/office/officeart/2005/8/layout/orgChart1"/>
    <dgm:cxn modelId="{422DF504-7ADC-4346-98B5-15AAD5336325}" type="presOf" srcId="{838AAC0D-CFE5-4D9B-A839-D6A9A313EBC5}" destId="{62FC4568-A7AF-4E29-9308-D62BD60100A5}" srcOrd="1" destOrd="0" presId="urn:microsoft.com/office/officeart/2005/8/layout/orgChart1"/>
    <dgm:cxn modelId="{89EDC9B1-206B-47C0-A67A-3E143F468553}" type="presOf" srcId="{574C4457-8F4B-4695-AEA3-2A51AD4761F8}" destId="{49B5151A-149B-4D43-8CF8-ADAD7F07A51E}" srcOrd="0" destOrd="0" presId="urn:microsoft.com/office/officeart/2005/8/layout/orgChart1"/>
    <dgm:cxn modelId="{65778C92-08CE-49BE-B092-BF6253AEF70E}" type="presOf" srcId="{F2650597-04AF-4510-BF05-5DB4A0C4BFD2}" destId="{12B5C022-83DE-4E41-8C72-3CABBE3282AB}" srcOrd="0" destOrd="0" presId="urn:microsoft.com/office/officeart/2005/8/layout/orgChart1"/>
    <dgm:cxn modelId="{E9CFF736-C456-4A82-B1EB-D8FDF4774065}" type="presOf" srcId="{559F0619-AFD4-4D61-92A7-5C80FEDC5E6A}" destId="{9854087E-FC93-4952-9AA1-049F02BF2DCB}" srcOrd="0" destOrd="0" presId="urn:microsoft.com/office/officeart/2005/8/layout/orgChart1"/>
    <dgm:cxn modelId="{6ABAF350-98CD-4623-84AB-5CDAC352B92D}" type="presOf" srcId="{8032004A-D3B4-4D40-BBA9-1E8AED93E92F}" destId="{B16874A0-2366-4FCC-A9B1-902AB91D8437}" srcOrd="0" destOrd="0" presId="urn:microsoft.com/office/officeart/2005/8/layout/orgChart1"/>
    <dgm:cxn modelId="{21D79F0E-2790-4202-AEC2-46E259C0DB15}" type="presOf" srcId="{0FFAF9BE-04DB-45AD-BBD0-1780E8D5EE6B}" destId="{3795B6A7-8146-4154-9538-DD55DBE845B2}" srcOrd="0" destOrd="0" presId="urn:microsoft.com/office/officeart/2005/8/layout/orgChart1"/>
    <dgm:cxn modelId="{06C50B6F-6C05-45FC-94BC-F84A61C940CB}" type="presOf" srcId="{A0286140-EF89-4A1C-A3D9-579DF32A151E}" destId="{71EA6D0E-8D71-4AD8-8C40-97AA17A650F7}" srcOrd="0" destOrd="0" presId="urn:microsoft.com/office/officeart/2005/8/layout/orgChart1"/>
    <dgm:cxn modelId="{88418FB5-E074-4CB2-99FE-517024469B20}" type="presOf" srcId="{3166D76C-0443-49D0-8172-90FF7EC43611}" destId="{F280DFE4-2FC7-4F27-B5BC-7D9AFC729354}" srcOrd="0" destOrd="0" presId="urn:microsoft.com/office/officeart/2005/8/layout/orgChart1"/>
    <dgm:cxn modelId="{BC48138C-938D-40EB-92CD-D01B699C946E}" type="presOf" srcId="{046D6AAE-B1E7-45C1-90A2-124CBD436809}" destId="{E5B63BFC-8481-420C-AE99-0212127D3B78}" srcOrd="0" destOrd="0" presId="urn:microsoft.com/office/officeart/2005/8/layout/orgChart1"/>
    <dgm:cxn modelId="{C4A66350-0409-4136-97CA-6843F494602F}" type="presOf" srcId="{974A4EFD-558A-4D3C-938A-9D061DAD8EE1}" destId="{01688006-F3F4-43F9-B9F3-5FA28C592733}" srcOrd="0" destOrd="0" presId="urn:microsoft.com/office/officeart/2005/8/layout/orgChart1"/>
    <dgm:cxn modelId="{62051B50-91C2-4743-965F-D8FDE40F07FE}" srcId="{A0286140-EF89-4A1C-A3D9-579DF32A151E}" destId="{079B1CB2-FEBD-427F-ADA0-B6D3EE763860}" srcOrd="1" destOrd="0" parTransId="{45BF1ED3-0A2F-441A-9916-F3A4125D4407}" sibTransId="{7CA77B08-CBA0-44A4-A03D-21DDF85BFEF1}"/>
    <dgm:cxn modelId="{E2C90A39-C7D0-4F7B-B6EF-A00207506F1F}" type="presOf" srcId="{7C7539C1-EEA2-47B8-817D-2650A730DCFF}" destId="{6E1E192B-31DF-42EB-963E-878194841C26}" srcOrd="0" destOrd="0" presId="urn:microsoft.com/office/officeart/2005/8/layout/orgChart1"/>
    <dgm:cxn modelId="{A9A4573A-FD7F-4088-8103-85AE31D1B29A}" srcId="{CC5B7901-5A35-45CA-B594-B75CCBDEE894}" destId="{950A137B-4C49-4137-9ECB-1D6211AA1684}" srcOrd="1" destOrd="0" parTransId="{E7687224-EFC7-40BA-A33B-3A1C8A362B27}" sibTransId="{B2EBD753-A976-4DB4-B5DC-CB5231465084}"/>
    <dgm:cxn modelId="{68DA4B7D-E3B9-4324-B8F2-7A7EA26C23FB}" srcId="{223D4CC1-CE40-4E75-A298-46DDFCA32FDF}" destId="{CC5B7901-5A35-45CA-B594-B75CCBDEE894}" srcOrd="0" destOrd="0" parTransId="{0EE1EF69-86CB-4D8E-88FD-51A93F73A3F6}" sibTransId="{4978CA1C-4B6C-454B-94EA-80DD8FAF975E}"/>
    <dgm:cxn modelId="{CABF6097-0E12-443E-8A15-2B56F76F3F5A}" type="presOf" srcId="{7015C807-D380-4A68-BE10-2E4C6CC8740D}" destId="{BF67FBD3-55F6-4096-A1AE-28CF5E2BAA87}" srcOrd="0" destOrd="0" presId="urn:microsoft.com/office/officeart/2005/8/layout/orgChart1"/>
    <dgm:cxn modelId="{153B6311-16EB-4AC1-913B-5C827B2FAF78}" type="presOf" srcId="{A8B81936-140C-4E4B-ABD3-ADBC1CDAE014}" destId="{C4DED7F5-B572-4C41-AEDE-0D2B1E1743E9}" srcOrd="1" destOrd="0" presId="urn:microsoft.com/office/officeart/2005/8/layout/orgChart1"/>
    <dgm:cxn modelId="{B364B2F8-3E44-4D59-A3AC-FBA547B973E5}" srcId="{CA317610-6554-43C6-BA28-3D1826CBE9FB}" destId="{CEDBF27D-69B9-4AF1-AFBF-FF5420557DB5}" srcOrd="5" destOrd="0" parTransId="{F2650597-04AF-4510-BF05-5DB4A0C4BFD2}" sibTransId="{5C031653-7F6C-4BC8-9950-7142D6A0A764}"/>
    <dgm:cxn modelId="{5CBC6D4B-C963-4A17-A6BC-FD205B773349}" type="presOf" srcId="{76019490-6731-4907-8DD4-1497C0D61007}" destId="{46BD819B-E436-44CF-971E-B7A81A4F448C}" srcOrd="1" destOrd="0" presId="urn:microsoft.com/office/officeart/2005/8/layout/orgChart1"/>
    <dgm:cxn modelId="{3814C016-0831-4B9D-A4B7-02294F805270}" type="presOf" srcId="{D790D868-E37E-4FF0-AF5A-7590070D59A3}" destId="{7007B2C0-DB7B-441B-8761-36FD280C1C28}" srcOrd="0" destOrd="0" presId="urn:microsoft.com/office/officeart/2005/8/layout/orgChart1"/>
    <dgm:cxn modelId="{5DE58FFA-D91D-49D7-BA78-9F8965953A1D}" type="presOf" srcId="{09168E0A-9631-4F62-B08C-DF684176CF94}" destId="{2BED6E07-DDD0-4D25-A5B0-7248819A691C}" srcOrd="1" destOrd="0" presId="urn:microsoft.com/office/officeart/2005/8/layout/orgChart1"/>
    <dgm:cxn modelId="{21D6424C-26B5-4A3C-844A-784E4AE5D2AB}" type="presOf" srcId="{A7A8A13F-A605-4178-BFB8-C656BCBCFB1F}" destId="{5D587AF6-7CA7-451B-B7DA-9E4925676591}" srcOrd="1" destOrd="0" presId="urn:microsoft.com/office/officeart/2005/8/layout/orgChart1"/>
    <dgm:cxn modelId="{8A5108B7-3877-4641-9FAA-EBF1A78A4B71}" type="presOf" srcId="{0EAB4082-9095-491C-826B-8E2B23622BDA}" destId="{9B68E535-F0F0-494A-915E-ADF37EE82932}" srcOrd="0" destOrd="0" presId="urn:microsoft.com/office/officeart/2005/8/layout/orgChart1"/>
    <dgm:cxn modelId="{9E52DAD1-089C-408F-9B05-4478EB65CC0E}" srcId="{7F5F06A2-9C2A-4298-A4FF-0C44D4D272D0}" destId="{BB54B027-DD4C-4D22-9F34-4C3986F268AE}" srcOrd="0" destOrd="0" parTransId="{C09774B0-683C-4CD4-AC28-244D9B370CEB}" sibTransId="{367465EA-BE1C-4588-A2CD-D1B673114D91}"/>
    <dgm:cxn modelId="{1513BBA1-0335-47DE-8131-DDF96B78EF87}" type="presOf" srcId="{0D415B86-3705-4B21-8B9F-5663B3B5DD26}" destId="{2F3A6A97-A72E-4871-87D4-AE86526B6325}" srcOrd="1" destOrd="0" presId="urn:microsoft.com/office/officeart/2005/8/layout/orgChart1"/>
    <dgm:cxn modelId="{8F1C2DD5-0610-4904-AA3D-1C9FC6865C80}" srcId="{7F5F06A2-9C2A-4298-A4FF-0C44D4D272D0}" destId="{B256F149-0526-4319-BB84-6E54D8EDD78D}" srcOrd="4" destOrd="0" parTransId="{574C4457-8F4B-4695-AEA3-2A51AD4761F8}" sibTransId="{8954220E-A782-4A57-9C69-CEC34363BD7C}"/>
    <dgm:cxn modelId="{1143F578-E8D1-48F5-A2D4-B360CF415F8B}" type="presOf" srcId="{0D415B86-3705-4B21-8B9F-5663B3B5DD26}" destId="{37A163DC-F34B-49E2-B764-9635C4FFADAE}" srcOrd="0" destOrd="0" presId="urn:microsoft.com/office/officeart/2005/8/layout/orgChart1"/>
    <dgm:cxn modelId="{0B9A2E90-E968-4FE1-86CB-47FC768B7E68}" type="presOf" srcId="{BF15FB01-0086-4573-88BC-C0C919B55512}" destId="{7B70B198-CECB-4C2F-BF7D-92B16AA8D11C}" srcOrd="1" destOrd="0" presId="urn:microsoft.com/office/officeart/2005/8/layout/orgChart1"/>
    <dgm:cxn modelId="{ADCA2E71-6FCA-4613-B9EC-5363993151AA}" type="presOf" srcId="{561DEEDD-3C30-461E-A5F4-3C970F73C5FD}" destId="{C1A2C808-9EF1-4C44-A84A-2ABBCA9243AC}" srcOrd="0" destOrd="0" presId="urn:microsoft.com/office/officeart/2005/8/layout/orgChart1"/>
    <dgm:cxn modelId="{822F1F71-86B0-44DB-AB12-AA56530488C8}" srcId="{CA317610-6554-43C6-BA28-3D1826CBE9FB}" destId="{0F2AE96A-8826-4411-A438-88F1D88D2867}" srcOrd="6" destOrd="0" parTransId="{0D8F9117-7224-4A07-A80B-1B7010C4F5DF}" sibTransId="{388A72CC-71BB-4036-A1D1-6C4CA84C450E}"/>
    <dgm:cxn modelId="{42A80161-DD9F-4770-8ADA-ACF582DEEE9B}" type="presOf" srcId="{EEFDC9C0-4AF0-43D9-8A64-894C454A0365}" destId="{A3CFD3B3-BE58-4192-BD6C-E42DDAFF1277}" srcOrd="1" destOrd="0" presId="urn:microsoft.com/office/officeart/2005/8/layout/orgChart1"/>
    <dgm:cxn modelId="{480AF0D1-40E0-47F1-B941-5EA8CCEDCACD}" type="presOf" srcId="{62808145-677B-4113-BD1F-D2F8C82DAF02}" destId="{23077306-C13C-4F3B-A56E-E7184F90DDA0}" srcOrd="0" destOrd="0" presId="urn:microsoft.com/office/officeart/2005/8/layout/orgChart1"/>
    <dgm:cxn modelId="{F85CE112-8618-4A0E-B612-04E851362928}" srcId="{8032004A-D3B4-4D40-BBA9-1E8AED93E92F}" destId="{6B60C7DF-91FB-4463-964C-99D4DACD4455}" srcOrd="5" destOrd="0" parTransId="{9B983AC2-9F3D-40CD-BF6E-317B3AEBC9C1}" sibTransId="{F3D3F82D-9969-4C1D-BA83-6EB332C4BEED}"/>
    <dgm:cxn modelId="{CC9A395F-E8B4-429F-B879-FA66D869543B}" type="presOf" srcId="{79A86729-171E-43A7-B414-BD9CF3C50F12}" destId="{3700E30F-8A96-4FC4-A0DA-0829DD2B8D41}" srcOrd="0" destOrd="0" presId="urn:microsoft.com/office/officeart/2005/8/layout/orgChart1"/>
    <dgm:cxn modelId="{C7124A92-3F51-48A3-A3F1-CEA4B33BBC49}" type="presOf" srcId="{912A8923-ED59-4336-B644-DA80CD4F9E4B}" destId="{1C3F9383-D724-45BC-98AD-44799BFB88CA}" srcOrd="0" destOrd="0" presId="urn:microsoft.com/office/officeart/2005/8/layout/orgChart1"/>
    <dgm:cxn modelId="{E41D2843-F44A-43BA-81DF-25D1085240B8}" type="presOf" srcId="{BB54B027-DD4C-4D22-9F34-4C3986F268AE}" destId="{071F87E6-94B6-40FB-9B68-DE907F9022F3}" srcOrd="1" destOrd="0" presId="urn:microsoft.com/office/officeart/2005/8/layout/orgChart1"/>
    <dgm:cxn modelId="{E0D25B72-C797-4951-9CF1-9C25A905D921}" type="presOf" srcId="{CA317610-6554-43C6-BA28-3D1826CBE9FB}" destId="{58C4FCF9-1777-477E-AB88-452A12DF5D30}" srcOrd="1" destOrd="0" presId="urn:microsoft.com/office/officeart/2005/8/layout/orgChart1"/>
    <dgm:cxn modelId="{E5723E7B-6ECF-4E39-BC02-B29FCE3B7E8D}" type="presOf" srcId="{9C56D5B8-92B6-48E6-BE53-FEE92884C3D6}" destId="{DC839513-83DF-4EE3-A41F-98E67E3D4E28}" srcOrd="0" destOrd="0" presId="urn:microsoft.com/office/officeart/2005/8/layout/orgChart1"/>
    <dgm:cxn modelId="{4C752695-DABA-47D6-A8CC-AD90BECCE682}" type="presOf" srcId="{AC85BCCB-03A8-4333-B201-6C7F97D75494}" destId="{395DCB92-E7C8-46DC-938C-DB8FC75D6CDF}" srcOrd="0" destOrd="0" presId="urn:microsoft.com/office/officeart/2005/8/layout/orgChart1"/>
    <dgm:cxn modelId="{0BBB9095-22C9-4B63-BDB8-578339E36470}" srcId="{DEBBEC1C-F917-4A93-A349-F535469A6172}" destId="{CA317610-6554-43C6-BA28-3D1826CBE9FB}" srcOrd="1" destOrd="0" parTransId="{71A92BAF-3367-4D97-A920-16D62E33D818}" sibTransId="{678C5FB6-8DC4-4BEB-95AD-2776F7493B39}"/>
    <dgm:cxn modelId="{583869DC-F3C0-42F7-9E60-AD97C7569B24}" type="presOf" srcId="{A6E9CAF9-4BDE-4972-90A9-ECDC96C430EA}" destId="{F08D4EE1-1B28-4B3C-8004-5C0297B38310}" srcOrd="0" destOrd="0" presId="urn:microsoft.com/office/officeart/2005/8/layout/orgChart1"/>
    <dgm:cxn modelId="{3F0CF334-A35C-44C2-BC9B-1C5A0E888A95}" type="presOf" srcId="{C6F1CDD4-1C54-4FBA-BA67-AB51D01BDB22}" destId="{70A0B2BD-3E48-4418-B9FF-E5B56A62EE06}" srcOrd="0" destOrd="0" presId="urn:microsoft.com/office/officeart/2005/8/layout/orgChart1"/>
    <dgm:cxn modelId="{8CF48B17-DB9B-469A-AA46-CDBFEB1DF80D}" type="presOf" srcId="{A6E9CAF9-4BDE-4972-90A9-ECDC96C430EA}" destId="{A973930E-4DDC-441D-8C48-9090EE7C7402}" srcOrd="1" destOrd="0" presId="urn:microsoft.com/office/officeart/2005/8/layout/orgChart1"/>
    <dgm:cxn modelId="{D8BC5DC9-C4D2-4B91-B7D6-594F4AC5A45D}" type="presOf" srcId="{0260DB30-5624-464E-865A-CC82720ABE6D}" destId="{BD223B97-8F80-4E95-BE6E-6666942E6D63}" srcOrd="0" destOrd="0" presId="urn:microsoft.com/office/officeart/2005/8/layout/orgChart1"/>
    <dgm:cxn modelId="{69A8D676-1B67-44FB-A69E-686A9C04B90B}" srcId="{7F5F06A2-9C2A-4298-A4FF-0C44D4D272D0}" destId="{046D6AAE-B1E7-45C1-90A2-124CBD436809}" srcOrd="2" destOrd="0" parTransId="{501E2971-6C32-4AE1-904E-CCC148AAD75D}" sibTransId="{24703BE2-885E-4126-8E78-080595E9599C}"/>
    <dgm:cxn modelId="{922A82D4-FC92-48FB-B972-DBB4C89FDBDE}" type="presOf" srcId="{AD714E1C-729C-45A4-AD98-BE8448A60F2D}" destId="{BDD9B79E-91A5-43EE-9BD9-A8CAD1C40806}" srcOrd="1" destOrd="0" presId="urn:microsoft.com/office/officeart/2005/8/layout/orgChart1"/>
    <dgm:cxn modelId="{5866E207-F003-4367-8C44-71AEB6754CF3}" srcId="{950A137B-4C49-4137-9ECB-1D6211AA1684}" destId="{9C56D5B8-92B6-48E6-BE53-FEE92884C3D6}" srcOrd="2" destOrd="0" parTransId="{0F5B2FBE-B0BD-4CED-BE8B-BE4761C44410}" sibTransId="{CC95388C-83DA-4A75-A82E-FB8894399675}"/>
    <dgm:cxn modelId="{56BC2B68-FE4C-45B9-8325-AB7453CCCB00}" type="presOf" srcId="{CEDBF27D-69B9-4AF1-AFBF-FF5420557DB5}" destId="{8DE1E598-C504-4D8A-B143-BEBA5B8EF255}" srcOrd="0" destOrd="0" presId="urn:microsoft.com/office/officeart/2005/8/layout/orgChart1"/>
    <dgm:cxn modelId="{C915C91C-092B-4DD0-8880-5AB7986F3954}" type="presOf" srcId="{68EDED9B-2B57-44DC-B26E-6DA53A3B73FA}" destId="{60D783D9-DDB7-429F-9AF3-24FAD2E8CF65}" srcOrd="1" destOrd="0" presId="urn:microsoft.com/office/officeart/2005/8/layout/orgChart1"/>
    <dgm:cxn modelId="{5ABB9172-128B-48BF-939F-11E5E9509B9B}" type="presOf" srcId="{BEFAD5A7-7433-4BE2-9D2B-10E67A5253EF}" destId="{857862F5-E617-49A1-9F87-52FED70CF432}" srcOrd="0" destOrd="0" presId="urn:microsoft.com/office/officeart/2005/8/layout/orgChart1"/>
    <dgm:cxn modelId="{EB9F0E1C-DB11-40A6-A651-03825C4B0FE2}" type="presOf" srcId="{115F2550-3712-48AC-862D-46F002586999}" destId="{5ADA87AF-53AB-4455-BB50-600D925A255B}" srcOrd="0" destOrd="0" presId="urn:microsoft.com/office/officeart/2005/8/layout/orgChart1"/>
    <dgm:cxn modelId="{6C55CB90-E826-4C5E-9B9D-66E0B3582FEF}" type="presOf" srcId="{C9A1F0E7-ED6C-4677-B160-3827144061AA}" destId="{6ADB3411-3D6B-4481-BF2C-0B306A5BDFA3}" srcOrd="0" destOrd="0" presId="urn:microsoft.com/office/officeart/2005/8/layout/orgChart1"/>
    <dgm:cxn modelId="{E743EB60-0816-4268-AFA1-DCA27EE2884A}" type="presOf" srcId="{D6AF157C-3BEB-40EA-9BBD-A4424A1453C7}" destId="{5A6D04C4-AC73-41AE-8F12-4E1368A50F8E}" srcOrd="1" destOrd="0" presId="urn:microsoft.com/office/officeart/2005/8/layout/orgChart1"/>
    <dgm:cxn modelId="{D4D8A7EA-ECD0-493A-8A39-EDC5D4104977}" type="presOf" srcId="{C1E5EB87-C5DB-4E59-BE58-591E0F15B341}" destId="{9FD90E16-6288-492A-9220-401B69C44E7F}" srcOrd="1" destOrd="0" presId="urn:microsoft.com/office/officeart/2005/8/layout/orgChart1"/>
    <dgm:cxn modelId="{57F4BFBA-1C1C-43A9-A9FC-CBA5FB9375B0}" type="presOf" srcId="{CA317610-6554-43C6-BA28-3D1826CBE9FB}" destId="{B9EF72A8-B5A0-4E56-BF7C-0CD9ADD2F07B}" srcOrd="0" destOrd="0" presId="urn:microsoft.com/office/officeart/2005/8/layout/orgChart1"/>
    <dgm:cxn modelId="{F84CD605-0619-4E50-BADF-14887DB0EA9E}" type="presOf" srcId="{DEBBEC1C-F917-4A93-A349-F535469A6172}" destId="{6755D2EC-C45B-49F3-A74C-C7CFAA93EE34}" srcOrd="1" destOrd="0" presId="urn:microsoft.com/office/officeart/2005/8/layout/orgChart1"/>
    <dgm:cxn modelId="{CE53DFB8-5218-46F2-B8C4-BBA4A9E1A057}" srcId="{91D1EA82-2765-4A67-B528-2CDAA0FA4CA4}" destId="{9E5C47D0-592C-4742-B5F8-F412C56236CF}" srcOrd="4" destOrd="0" parTransId="{D06FC42B-2966-4772-A32C-4D3218AE9349}" sibTransId="{5843C2A5-AFA8-4148-8CC2-890F1B0470FB}"/>
    <dgm:cxn modelId="{DABD3144-2DAC-44F2-9CD9-BA0340EF88F3}" type="presOf" srcId="{CB37DC73-28D8-4CA8-9658-BF0A2E99878B}" destId="{3734A8C8-2CFB-4230-9F66-D6F81BB73EBA}" srcOrd="0" destOrd="0" presId="urn:microsoft.com/office/officeart/2005/8/layout/orgChart1"/>
    <dgm:cxn modelId="{022B043B-555D-4C57-9304-F012D2D67FE2}" srcId="{8032004A-D3B4-4D40-BBA9-1E8AED93E92F}" destId="{FFED25B6-D252-41C9-8AA6-23667AE1ECB4}" srcOrd="1" destOrd="0" parTransId="{9EC9EAC9-BC13-4A0E-A4E1-B1FA22D840CB}" sibTransId="{A52125B0-D160-4B1F-AB57-90C106DE5B6A}"/>
    <dgm:cxn modelId="{BA6FC612-FE4C-4072-A17D-AFE414404D8B}" type="presOf" srcId="{EF79D89D-F036-4118-B954-70D1067C60DB}" destId="{45AF0B10-973D-4188-8036-3AE2B81CFD46}" srcOrd="0" destOrd="0" presId="urn:microsoft.com/office/officeart/2005/8/layout/orgChart1"/>
    <dgm:cxn modelId="{AB1CECDC-DB46-4377-AE71-B7A55E971E99}" type="presOf" srcId="{6B60C7DF-91FB-4463-964C-99D4DACD4455}" destId="{D494F0AD-4C64-4C60-95F1-76A4A01D0D63}" srcOrd="1" destOrd="0" presId="urn:microsoft.com/office/officeart/2005/8/layout/orgChart1"/>
    <dgm:cxn modelId="{C820DF4F-5195-4F5F-9E01-68426D6F99AE}" srcId="{CA317610-6554-43C6-BA28-3D1826CBE9FB}" destId="{CD8A2DE8-D14D-4722-9DA0-03E86CA57E63}" srcOrd="0" destOrd="0" parTransId="{93B26010-E384-4078-B460-3802D1E2B072}" sibTransId="{F9B62B1E-8B09-4F70-A859-064C9A740E89}"/>
    <dgm:cxn modelId="{45043322-5EB8-4A22-B789-FFCB214E3ADB}" srcId="{8032004A-D3B4-4D40-BBA9-1E8AED93E92F}" destId="{BF15FB01-0086-4573-88BC-C0C919B55512}" srcOrd="4" destOrd="0" parTransId="{CB523414-51BE-4DAE-987E-D4DFB505637B}" sibTransId="{A26CCF30-71D6-4CCE-B465-940C313DD72A}"/>
    <dgm:cxn modelId="{04BFB780-F1F2-4F7A-B891-234613BFCF8F}" type="presOf" srcId="{0D8F9117-7224-4A07-A80B-1B7010C4F5DF}" destId="{4B79296D-A8F3-4C0D-A7ED-D4BA2CE14439}" srcOrd="0" destOrd="0" presId="urn:microsoft.com/office/officeart/2005/8/layout/orgChart1"/>
    <dgm:cxn modelId="{A42A3F83-E09A-4B91-BF2C-A1A3C2904303}" srcId="{91D1EA82-2765-4A67-B528-2CDAA0FA4CA4}" destId="{838AAC0D-CFE5-4D9B-A839-D6A9A313EBC5}" srcOrd="3" destOrd="0" parTransId="{87604C26-ABEB-43B0-B1F6-8913E438A0F5}" sibTransId="{28284F7F-A209-4B16-88B7-A0A930AD9097}"/>
    <dgm:cxn modelId="{3E84E498-419B-47DF-8A0D-DD489A35992E}" srcId="{9325CCCD-17E4-437F-A1F3-8C74AAEC1793}" destId="{223D4CC1-CE40-4E75-A298-46DDFCA32FDF}" srcOrd="0" destOrd="0" parTransId="{7B38E816-02E9-4EF4-A301-C9B3495D623A}" sibTransId="{F60E3D1C-A28C-4E24-B6D6-6E22185A6C99}"/>
    <dgm:cxn modelId="{FE4FF8A6-50F5-4CB5-93AF-B24031EAD179}" type="presOf" srcId="{59EE45A2-DD34-42A5-894B-C62304EA1762}" destId="{3E5E949D-088C-440F-9DA6-5B6C18A406C2}" srcOrd="0" destOrd="0" presId="urn:microsoft.com/office/officeart/2005/8/layout/orgChart1"/>
    <dgm:cxn modelId="{7C9DBE31-D00C-425F-B46D-502119ADBBA2}" type="presOf" srcId="{AD714E1C-729C-45A4-AD98-BE8448A60F2D}" destId="{EB03920A-FCF5-4454-A42E-A6ABBF314312}" srcOrd="0" destOrd="0" presId="urn:microsoft.com/office/officeart/2005/8/layout/orgChart1"/>
    <dgm:cxn modelId="{AD217E61-AF34-4279-8516-EEF0BE230DB9}" type="presOf" srcId="{BB54B027-DD4C-4D22-9F34-4C3986F268AE}" destId="{E228BA84-551E-46A3-B07D-6151594246BD}" srcOrd="0" destOrd="0" presId="urn:microsoft.com/office/officeart/2005/8/layout/orgChart1"/>
    <dgm:cxn modelId="{7AC945E2-4796-4CB5-A35C-5663F5A7F0FD}" type="presOf" srcId="{0F6A2697-A88E-4AB9-91ED-89E58CBFBEF3}" destId="{BC0C1054-451D-45AE-BF46-D742581A74C1}" srcOrd="0" destOrd="0" presId="urn:microsoft.com/office/officeart/2005/8/layout/orgChart1"/>
    <dgm:cxn modelId="{5DF51FA8-348D-4094-96E8-3347CE80CCE5}" srcId="{CA317610-6554-43C6-BA28-3D1826CBE9FB}" destId="{EEFDC9C0-4AF0-43D9-8A64-894C454A0365}" srcOrd="2" destOrd="0" parTransId="{F492CC8D-1CA0-4352-87CA-B1B5150D0F64}" sibTransId="{1E2DB283-DCDB-43AE-BCC3-48A1BA84759D}"/>
    <dgm:cxn modelId="{F3D6C0AC-1B86-40D0-ABC9-D49004EBE311}" type="presOf" srcId="{0F6A2697-A88E-4AB9-91ED-89E58CBFBEF3}" destId="{38D9DD90-D365-474F-88F6-A52251A9F9F3}" srcOrd="1" destOrd="0" presId="urn:microsoft.com/office/officeart/2005/8/layout/orgChart1"/>
    <dgm:cxn modelId="{F4822DFA-E344-43C2-9824-E6559DF40E5C}" type="presOf" srcId="{271E33DA-3C4B-4EB1-BB02-00B56C720E79}" destId="{2889AB06-E846-4E30-948A-71A51A509B47}" srcOrd="1" destOrd="0" presId="urn:microsoft.com/office/officeart/2005/8/layout/orgChart1"/>
    <dgm:cxn modelId="{7DD5CA6D-FF60-45BD-93DC-2E740E4228E8}" type="presOf" srcId="{079B1CB2-FEBD-427F-ADA0-B6D3EE763860}" destId="{CFCDA734-E393-4D7B-844E-9557D2861BA7}" srcOrd="1" destOrd="0" presId="urn:microsoft.com/office/officeart/2005/8/layout/orgChart1"/>
    <dgm:cxn modelId="{29ED2D2E-6990-46B9-98DA-A6F4AE1E0EE9}" type="presOf" srcId="{91D1EA82-2765-4A67-B528-2CDAA0FA4CA4}" destId="{FFD5B367-7FA7-4523-BCBD-4DD1A68F79C8}" srcOrd="1" destOrd="0" presId="urn:microsoft.com/office/officeart/2005/8/layout/orgChart1"/>
    <dgm:cxn modelId="{E4377BC3-C5D9-4898-83AD-8261C46BCA4C}" type="presOf" srcId="{0F2AE96A-8826-4411-A438-88F1D88D2867}" destId="{D5ED05F9-DA3D-44FE-8F84-ABB9C991AC32}" srcOrd="1" destOrd="0" presId="urn:microsoft.com/office/officeart/2005/8/layout/orgChart1"/>
    <dgm:cxn modelId="{80E24BFE-E81F-46BB-BD15-318E8D4B3B5C}" srcId="{A0286140-EF89-4A1C-A3D9-579DF32A151E}" destId="{EBB04C7A-F20F-4988-95E3-12335007E4E7}" srcOrd="0" destOrd="0" parTransId="{C6F1CDD4-1C54-4FBA-BA67-AB51D01BDB22}" sibTransId="{6E97C072-7F9E-400B-9611-83043DED7AA2}"/>
    <dgm:cxn modelId="{3027FC98-01D2-4FB6-80A5-2F0BE1ACBE07}" type="presOf" srcId="{26C3856C-8878-4CB0-AF18-67A69B52B3E3}" destId="{0912E694-D96C-4341-8E3D-694C7E491DB9}" srcOrd="0" destOrd="0" presId="urn:microsoft.com/office/officeart/2005/8/layout/orgChart1"/>
    <dgm:cxn modelId="{8320D0D7-F131-439E-82EB-20BC9B489425}" type="presOf" srcId="{AE93AB4C-242A-49B0-A967-B43FDD5D1E43}" destId="{7DB4D192-547C-451B-8486-386DAA704385}" srcOrd="0" destOrd="0" presId="urn:microsoft.com/office/officeart/2005/8/layout/orgChart1"/>
    <dgm:cxn modelId="{427BE4F7-5666-4D59-A6C4-2DCCAF2FB02F}" srcId="{CC5B7901-5A35-45CA-B594-B75CCBDEE894}" destId="{7F5F06A2-9C2A-4298-A4FF-0C44D4D272D0}" srcOrd="2" destOrd="0" parTransId="{62808145-677B-4113-BD1F-D2F8C82DAF02}" sibTransId="{58992CAE-5A9D-41F5-B504-8BA03231CB1C}"/>
    <dgm:cxn modelId="{A163974C-4EB7-4D73-98D0-A60F41EDA0E3}" type="presOf" srcId="{D06FC42B-2966-4772-A32C-4D3218AE9349}" destId="{4F29B6BA-3377-4436-B6DE-A643B8EDC2CC}" srcOrd="0" destOrd="0" presId="urn:microsoft.com/office/officeart/2005/8/layout/orgChart1"/>
    <dgm:cxn modelId="{400BAF0B-F9EA-477C-8349-D58CA9EA8A80}" type="presOf" srcId="{838AAC0D-CFE5-4D9B-A839-D6A9A313EBC5}" destId="{3AFB9D57-1905-4F71-AB2C-FEC028E53CC4}" srcOrd="0" destOrd="0" presId="urn:microsoft.com/office/officeart/2005/8/layout/orgChart1"/>
    <dgm:cxn modelId="{ED7F7E3A-954C-4CCA-87CC-17447B22C666}" type="presOf" srcId="{0EE1EF69-86CB-4D8E-88FD-51A93F73A3F6}" destId="{7CD4757C-0BD3-428A-B9EC-54EDD18FFEA9}" srcOrd="0" destOrd="0" presId="urn:microsoft.com/office/officeart/2005/8/layout/orgChart1"/>
    <dgm:cxn modelId="{FEE80A1C-749D-4E28-A6E9-54794288DF5A}" srcId="{950A137B-4C49-4137-9ECB-1D6211AA1684}" destId="{5B0C2160-4951-4398-8487-C14A59F3079D}" srcOrd="4" destOrd="0" parTransId="{1F92FDA6-7D80-432F-9B4D-BED532D82AEF}" sibTransId="{C3745E82-FDFA-4358-9590-5D75F33759A7}"/>
    <dgm:cxn modelId="{16332234-A130-48FB-84FD-8EF417B6CA07}" type="presOf" srcId="{EBB04C7A-F20F-4988-95E3-12335007E4E7}" destId="{D9057186-B2FA-4375-9490-872A1EAAD5E1}" srcOrd="0" destOrd="0" presId="urn:microsoft.com/office/officeart/2005/8/layout/orgChart1"/>
    <dgm:cxn modelId="{4261D8FC-E6EF-4540-9C92-95D13FFA395E}" srcId="{CA317610-6554-43C6-BA28-3D1826CBE9FB}" destId="{2573F10A-1DFB-42C2-B1C4-E68ACAB20E8E}" srcOrd="4" destOrd="0" parTransId="{3166D76C-0443-49D0-8172-90FF7EC43611}" sibTransId="{DB738A21-1FC5-4A33-9C69-1BDE6CABDE62}"/>
    <dgm:cxn modelId="{1FD6F025-B352-4A92-A7BC-ED16EB38D960}" type="presOf" srcId="{E7687224-EFC7-40BA-A33B-3A1C8A362B27}" destId="{4192D4CF-D367-4BC2-986F-9DBB2CCB0976}" srcOrd="0" destOrd="0" presId="urn:microsoft.com/office/officeart/2005/8/layout/orgChart1"/>
    <dgm:cxn modelId="{4118353C-9ED2-43B0-A369-87AC625A301B}" type="presOf" srcId="{0419DEB5-70B4-42C4-AFA8-D911042847B8}" destId="{7442B2CC-8E65-4598-8450-15C9394556C4}" srcOrd="0" destOrd="0" presId="urn:microsoft.com/office/officeart/2005/8/layout/orgChart1"/>
    <dgm:cxn modelId="{B711A384-83D0-48D2-B838-3D94F071AA8A}" srcId="{CC5B7901-5A35-45CA-B594-B75CCBDEE894}" destId="{A0286140-EF89-4A1C-A3D9-579DF32A151E}" srcOrd="3" destOrd="0" parTransId="{7D5A53C8-E070-4DF4-AF90-348050749EF5}" sibTransId="{7F847776-DA1B-4E90-8343-C1D5301A8562}"/>
    <dgm:cxn modelId="{22E7EA19-5C67-464C-B7F9-C18B75573FA9}" type="presOf" srcId="{948A320C-650F-40F7-A193-58644E7D54E9}" destId="{1FEA0F2B-CF95-4C60-AB13-2E18BA788D47}" srcOrd="1" destOrd="0" presId="urn:microsoft.com/office/officeart/2005/8/layout/orgChart1"/>
    <dgm:cxn modelId="{5AF72649-07C0-4F84-B167-7C0AE2895147}" type="presOf" srcId="{DEBBEC1C-F917-4A93-A349-F535469A6172}" destId="{1D647FF8-1D42-4571-9574-EBF931EFACA3}" srcOrd="0" destOrd="0" presId="urn:microsoft.com/office/officeart/2005/8/layout/orgChart1"/>
    <dgm:cxn modelId="{59CF313C-BB08-4049-8B51-A21B59B100EC}" type="presOf" srcId="{950A137B-4C49-4137-9ECB-1D6211AA1684}" destId="{6EF6278C-EAF6-46FF-83A1-3D01C4265853}" srcOrd="0" destOrd="0" presId="urn:microsoft.com/office/officeart/2005/8/layout/orgChart1"/>
    <dgm:cxn modelId="{B0FF44BC-2479-4E0B-8ED2-429554B5A7C9}" type="presOf" srcId="{CC5B7901-5A35-45CA-B594-B75CCBDEE894}" destId="{CCE30915-977B-4839-8AAA-23958EC7291A}" srcOrd="1" destOrd="0" presId="urn:microsoft.com/office/officeart/2005/8/layout/orgChart1"/>
    <dgm:cxn modelId="{F157D6A6-2971-4BE9-9469-BF6449E39AD0}" srcId="{C1D2EAC5-6C98-42DF-B863-E9D62BEF2D35}" destId="{7C7539C1-EEA2-47B8-817D-2650A730DCFF}" srcOrd="3" destOrd="0" parTransId="{D790D868-E37E-4FF0-AF5A-7590070D59A3}" sibTransId="{F7EE9544-70EE-4FD1-B096-FCE83FA49DF9}"/>
    <dgm:cxn modelId="{E13F7E21-E044-4B9D-939E-0472B978DB88}" srcId="{A0286140-EF89-4A1C-A3D9-579DF32A151E}" destId="{76019490-6731-4907-8DD4-1497C0D61007}" srcOrd="2" destOrd="0" parTransId="{A6657056-3435-47B7-8D79-C4F94D207F6B}" sibTransId="{85D01F49-35F5-4D31-ADEB-99A1148391DF}"/>
    <dgm:cxn modelId="{2AE5E43D-FA60-438D-8BFA-90769DC1AA8A}" type="presOf" srcId="{5B0C2160-4951-4398-8487-C14A59F3079D}" destId="{6F2A9BF7-8DC9-4FD9-8334-A7837A5F5E31}" srcOrd="1" destOrd="0" presId="urn:microsoft.com/office/officeart/2005/8/layout/orgChart1"/>
    <dgm:cxn modelId="{77C148D6-9BF8-4341-8196-B505369144D8}" type="presOf" srcId="{45BF1ED3-0A2F-441A-9916-F3A4125D4407}" destId="{1A0A6D60-E44B-4A66-A6C6-D8D1AA48A031}" srcOrd="0" destOrd="0" presId="urn:microsoft.com/office/officeart/2005/8/layout/orgChart1"/>
    <dgm:cxn modelId="{30ECCAC2-B80D-4BBF-AF5F-489C1244E634}" type="presOf" srcId="{B8F3B25E-3FCD-43A9-85CE-C0D09CA88D55}" destId="{2F1A57EB-9F29-4712-BB6E-E4795B16D06B}" srcOrd="1" destOrd="0" presId="urn:microsoft.com/office/officeart/2005/8/layout/orgChart1"/>
    <dgm:cxn modelId="{A8B4BB87-DA6B-4F28-81E0-849A31BD273D}" srcId="{A0286140-EF89-4A1C-A3D9-579DF32A151E}" destId="{B8F3B25E-3FCD-43A9-85CE-C0D09CA88D55}" srcOrd="4" destOrd="0" parTransId="{974A4EFD-558A-4D3C-938A-9D061DAD8EE1}" sibTransId="{450D0DC9-D731-40C1-B21A-6EC898A61B40}"/>
    <dgm:cxn modelId="{FBC8F8CD-FD29-4CFA-A2DA-64C177F64D0B}" type="presOf" srcId="{91D1EA82-2765-4A67-B528-2CDAA0FA4CA4}" destId="{99B3E3EC-6B24-453C-96E8-D4DFC14184DA}" srcOrd="0" destOrd="0" presId="urn:microsoft.com/office/officeart/2005/8/layout/orgChart1"/>
    <dgm:cxn modelId="{436672B3-F756-4FFE-9BDC-9F91F8F60641}" type="presOf" srcId="{891CF72E-ADB4-4676-AE32-3DBA458370EF}" destId="{46CE89A2-4DDC-4BC2-99DD-DE063D1DB01C}" srcOrd="0" destOrd="0" presId="urn:microsoft.com/office/officeart/2005/8/layout/orgChart1"/>
    <dgm:cxn modelId="{17D5792F-DA8C-48BD-B7F8-0616CC4FF638}" srcId="{A0286140-EF89-4A1C-A3D9-579DF32A151E}" destId="{A2A8D995-98C2-4FE1-83E4-33651AB385D1}" srcOrd="3" destOrd="0" parTransId="{59EE45A2-DD34-42A5-894B-C62304EA1762}" sibTransId="{4844AD22-7B73-4ADE-8725-8DA3EA49F83A}"/>
    <dgm:cxn modelId="{DD5D0A83-DDD8-475B-A044-F23F50811010}" type="presOf" srcId="{F86FA058-AB86-43EE-88C6-24034BA891FD}" destId="{B21CE38B-E723-4721-B182-2D5C5CEACC39}" srcOrd="0" destOrd="0" presId="urn:microsoft.com/office/officeart/2005/8/layout/orgChart1"/>
    <dgm:cxn modelId="{CEA4AF9F-8ED5-4737-B52D-0D5FCE155455}" type="presOf" srcId="{B6AFBCD6-5581-4884-9F63-751475E4B5EC}" destId="{4F72414A-3726-47A6-9582-8724AE48A5DE}" srcOrd="0" destOrd="0" presId="urn:microsoft.com/office/officeart/2005/8/layout/orgChart1"/>
    <dgm:cxn modelId="{D189CAC6-2D0F-464B-A8FA-A737633D19F1}" type="presOf" srcId="{6B60C7DF-91FB-4463-964C-99D4DACD4455}" destId="{79DA0F28-1D0B-435D-BB99-115D6AC104D9}" srcOrd="0" destOrd="0" presId="urn:microsoft.com/office/officeart/2005/8/layout/orgChart1"/>
    <dgm:cxn modelId="{7C32A20E-8311-4EE2-85FA-4DCB4ABFDDB9}" type="presOf" srcId="{0F5B2FBE-B0BD-4CED-BE8B-BE4761C44410}" destId="{97D5E2C7-EA6D-4959-994E-2E3230EA79D7}" srcOrd="0" destOrd="0" presId="urn:microsoft.com/office/officeart/2005/8/layout/orgChart1"/>
    <dgm:cxn modelId="{E8BCCB04-EA83-4D24-B53A-CEBB4CBD8BAA}" srcId="{C1D2EAC5-6C98-42DF-B863-E9D62BEF2D35}" destId="{A6E9CAF9-4BDE-4972-90A9-ECDC96C430EA}" srcOrd="5" destOrd="0" parTransId="{A35D3320-4E4C-45A1-BCF0-6A642B39F5E2}" sibTransId="{0EC5C7B5-BB7A-45C1-A6B0-F6CDB3317B00}"/>
    <dgm:cxn modelId="{1BE57893-5EDA-420B-B541-586715DBFB71}" type="presOf" srcId="{772D71A1-B20C-438E-95C3-ED2C7520B82C}" destId="{9C9CA68A-7048-4DB2-8A98-E5F199B49A29}" srcOrd="0" destOrd="0" presId="urn:microsoft.com/office/officeart/2005/8/layout/orgChart1"/>
    <dgm:cxn modelId="{3CB3E6E1-21CA-44EE-AED8-3BD4501F6E66}" srcId="{7F5F06A2-9C2A-4298-A4FF-0C44D4D272D0}" destId="{A8B81936-140C-4E4B-ABD3-ADBC1CDAE014}" srcOrd="6" destOrd="0" parTransId="{115F2550-3712-48AC-862D-46F002586999}" sibTransId="{47CE5C01-A096-44CB-9959-C2C83E6525B9}"/>
    <dgm:cxn modelId="{53760118-8F44-4492-A39E-6814DD27A69C}" type="presOf" srcId="{6F76D1DD-961A-4878-A2D5-BB9D8D106F5D}" destId="{28AD17C6-8187-4D2A-8FCE-276D9560248D}" srcOrd="1" destOrd="0" presId="urn:microsoft.com/office/officeart/2005/8/layout/orgChart1"/>
    <dgm:cxn modelId="{02A20D15-ACA0-4249-9159-DD621821E98D}" type="presOf" srcId="{8F2E7984-2789-4B20-B7A8-D5946B055397}" destId="{3438309A-E88C-4088-B22A-27945BA72179}" srcOrd="0" destOrd="0" presId="urn:microsoft.com/office/officeart/2005/8/layout/orgChart1"/>
    <dgm:cxn modelId="{F7020B38-79CA-46C9-99EB-E167F744389F}" type="presOf" srcId="{F9BC1A8B-A968-4B9A-98A9-4BB62FDE7915}" destId="{54A09727-A1E1-4BDC-A8E4-820477D717EE}" srcOrd="0" destOrd="0" presId="urn:microsoft.com/office/officeart/2005/8/layout/orgChart1"/>
    <dgm:cxn modelId="{3531D7DF-742C-4B86-BBA7-F598FD987CE8}" type="presOf" srcId="{8E47C5AE-28B7-4310-BDEF-B6713E89D5B0}" destId="{AE630D0D-D2CA-40AA-A106-61D51684757C}" srcOrd="0" destOrd="0" presId="urn:microsoft.com/office/officeart/2005/8/layout/orgChart1"/>
    <dgm:cxn modelId="{718EDC82-C4A6-4181-A81C-7ECBB04D9C49}" type="presOf" srcId="{CDE466EF-24EA-4DA7-BEE2-DD7F69F40637}" destId="{B73791B1-E6BB-4830-9298-44D8CD848542}" srcOrd="0" destOrd="0" presId="urn:microsoft.com/office/officeart/2005/8/layout/orgChart1"/>
    <dgm:cxn modelId="{7F6DCE33-33E9-4BA1-8047-C7770AFBD6E7}" type="presOf" srcId="{7015C807-D380-4A68-BE10-2E4C6CC8740D}" destId="{0222138C-4906-4DA9-A3AE-5D47972D6F86}" srcOrd="1" destOrd="0" presId="urn:microsoft.com/office/officeart/2005/8/layout/orgChart1"/>
    <dgm:cxn modelId="{6518E805-D2C1-421A-98D7-0AC4E4AF3407}" type="presOf" srcId="{76DF14FA-5E7B-4D1D-9AE6-76D8A081E2A9}" destId="{4580D5D5-9EB5-4B96-ABFA-9710A7CF6615}" srcOrd="1" destOrd="0" presId="urn:microsoft.com/office/officeart/2005/8/layout/orgChart1"/>
    <dgm:cxn modelId="{1A4E2CDE-EAF0-42EF-B280-02CF6500349A}" type="presOf" srcId="{891CF72E-ADB4-4676-AE32-3DBA458370EF}" destId="{752093AA-941A-4D58-A8F0-DF5BF2DAB54D}" srcOrd="1" destOrd="0" presId="urn:microsoft.com/office/officeart/2005/8/layout/orgChart1"/>
    <dgm:cxn modelId="{724A9056-0139-405F-81B8-91FCDE272670}" type="presOf" srcId="{1F92FDA6-7D80-432F-9B4D-BED532D82AEF}" destId="{3938E398-FCC0-453F-9FFF-07DBF94D517C}" srcOrd="0" destOrd="0" presId="urn:microsoft.com/office/officeart/2005/8/layout/orgChart1"/>
    <dgm:cxn modelId="{38D9F3B8-1CC0-4F62-9378-2ED201B9B1AB}" type="presOf" srcId="{2573F10A-1DFB-42C2-B1C4-E68ACAB20E8E}" destId="{501E5946-3F9D-42A7-B7C7-D2B559A0FC8C}" srcOrd="1" destOrd="0" presId="urn:microsoft.com/office/officeart/2005/8/layout/orgChart1"/>
    <dgm:cxn modelId="{6D4134B5-3EF8-4D85-8139-CE40197A9847}" type="presOf" srcId="{4898634B-455C-4846-B56D-876E3C014C1E}" destId="{437F2D6F-C3E5-48C1-8691-5F888E049D49}" srcOrd="1" destOrd="0" presId="urn:microsoft.com/office/officeart/2005/8/layout/orgChart1"/>
    <dgm:cxn modelId="{A793710D-C5D4-4D7E-89F3-E018845F4DB7}" srcId="{CA317610-6554-43C6-BA28-3D1826CBE9FB}" destId="{D6AF157C-3BEB-40EA-9BBD-A4424A1453C7}" srcOrd="3" destOrd="0" parTransId="{F0CA7743-794F-45BF-8927-3054FD096689}" sibTransId="{40152FC7-ED40-41C5-BCD7-A64C8EF11CC3}"/>
    <dgm:cxn modelId="{3D632143-0453-472F-A375-5A20299CD2FA}" type="presOf" srcId="{8032004A-D3B4-4D40-BBA9-1E8AED93E92F}" destId="{839F1D3C-E68D-43C3-9105-B6AC480DCBDF}" srcOrd="1" destOrd="0" presId="urn:microsoft.com/office/officeart/2005/8/layout/orgChart1"/>
    <dgm:cxn modelId="{D9BFAA40-3B0D-464A-A220-7464D09D0FDB}" type="presOf" srcId="{CEDBF27D-69B9-4AF1-AFBF-FF5420557DB5}" destId="{5475C17B-284C-490E-9AA5-5431CCA7D8D1}" srcOrd="1" destOrd="0" presId="urn:microsoft.com/office/officeart/2005/8/layout/orgChart1"/>
    <dgm:cxn modelId="{8A929A19-399F-4039-83A4-504DD295647C}" type="presOf" srcId="{CD8A2DE8-D14D-4722-9DA0-03E86CA57E63}" destId="{6B1E2065-FC5E-47C8-87F6-BE14EA7A7E9C}" srcOrd="1" destOrd="0" presId="urn:microsoft.com/office/officeart/2005/8/layout/orgChart1"/>
    <dgm:cxn modelId="{FAFE7980-14CF-478B-9A04-3A48BABCA944}" type="presOf" srcId="{BF15FB01-0086-4573-88BC-C0C919B55512}" destId="{8D8F46CC-8F92-405A-9823-C06455FB16A4}" srcOrd="0" destOrd="0" presId="urn:microsoft.com/office/officeart/2005/8/layout/orgChart1"/>
    <dgm:cxn modelId="{0E93CBAC-38C6-4D23-9B3D-56EEE05105EE}" type="presOf" srcId="{CD8A2DE8-D14D-4722-9DA0-03E86CA57E63}" destId="{AA367AEC-D441-48FD-B788-E2FE01EAF062}" srcOrd="0" destOrd="0" presId="urn:microsoft.com/office/officeart/2005/8/layout/orgChart1"/>
    <dgm:cxn modelId="{D6BF4F85-EE70-42A2-99FE-B5924254BC77}" srcId="{91D1EA82-2765-4A67-B528-2CDAA0FA4CA4}" destId="{76DF14FA-5E7B-4D1D-9AE6-76D8A081E2A9}" srcOrd="0" destOrd="0" parTransId="{0260DB30-5624-464E-865A-CC82720ABE6D}" sibTransId="{86821A7F-4155-4E6A-AEB2-426118051978}"/>
    <dgm:cxn modelId="{B766E000-A58E-40FD-BEE0-CB55EE87F1D7}" type="presOf" srcId="{C31E5527-5539-478A-8728-7E7F7E5511C4}" destId="{51864534-00D6-4898-B8C3-8E510960C46C}" srcOrd="0" destOrd="0" presId="urn:microsoft.com/office/officeart/2005/8/layout/orgChart1"/>
    <dgm:cxn modelId="{D542DBCC-98C4-4741-B78D-531A110A6406}" type="presOf" srcId="{EEFDC9C0-4AF0-43D9-8A64-894C454A0365}" destId="{24F7B06D-BBFE-4F19-A6C1-C77B6B7182E6}" srcOrd="0" destOrd="0" presId="urn:microsoft.com/office/officeart/2005/8/layout/orgChart1"/>
    <dgm:cxn modelId="{52D114E2-2644-47AE-8410-3FA43E18E42F}" type="presOf" srcId="{CDE466EF-24EA-4DA7-BEE2-DD7F69F40637}" destId="{DF15CA26-59A7-45DB-9913-94CAC03150E4}" srcOrd="1" destOrd="0" presId="urn:microsoft.com/office/officeart/2005/8/layout/orgChart1"/>
    <dgm:cxn modelId="{9B67C838-20CA-466B-931A-156AAC0AACBA}" type="presOf" srcId="{079B1CB2-FEBD-427F-ADA0-B6D3EE763860}" destId="{85B6A6DE-C224-42D0-80C0-5C129BEE6910}" srcOrd="0" destOrd="0" presId="urn:microsoft.com/office/officeart/2005/8/layout/orgChart1"/>
    <dgm:cxn modelId="{B6E2E7EE-A34C-4A5A-B842-FD8C31C29751}" type="presOf" srcId="{9C56D5B8-92B6-48E6-BE53-FEE92884C3D6}" destId="{C3A51893-9618-474D-9977-0498750BB88E}" srcOrd="1" destOrd="0" presId="urn:microsoft.com/office/officeart/2005/8/layout/orgChart1"/>
    <dgm:cxn modelId="{AEB54B21-0354-4350-A1C8-CBEDA0B00235}" srcId="{8032004A-D3B4-4D40-BBA9-1E8AED93E92F}" destId="{A7A8A13F-A605-4178-BFB8-C656BCBCFB1F}" srcOrd="6" destOrd="0" parTransId="{B0E39605-2A58-467F-8DFB-29A86502E0D8}" sibTransId="{47D6F8E2-AB54-499F-AA74-1E7533741411}"/>
    <dgm:cxn modelId="{BE8D679F-FA3F-4753-BE9E-71E4FAFF7FE3}" type="presOf" srcId="{9E5C47D0-592C-4742-B5F8-F412C56236CF}" destId="{2A3DD444-4933-477E-A1F8-C65C75977E51}" srcOrd="1" destOrd="0" presId="urn:microsoft.com/office/officeart/2005/8/layout/orgChart1"/>
    <dgm:cxn modelId="{6A47F7AB-FE66-4922-974A-FC5E72DA5E9A}" type="presOf" srcId="{578D8D5B-4B2C-4A16-9012-809F83A7EB57}" destId="{614AA05A-7376-4DBD-B9FF-9A0DCC55E661}" srcOrd="0" destOrd="0" presId="urn:microsoft.com/office/officeart/2005/8/layout/orgChart1"/>
    <dgm:cxn modelId="{02C3EE6C-8179-42E5-B9C1-E56D9A219666}" type="presOf" srcId="{CB523414-51BE-4DAE-987E-D4DFB505637B}" destId="{30560CCC-C321-49F3-8C23-4A11ADFD6B22}" srcOrd="0" destOrd="0" presId="urn:microsoft.com/office/officeart/2005/8/layout/orgChart1"/>
    <dgm:cxn modelId="{3AFC8DA5-E5E6-49D2-B12B-899707DBAE94}" srcId="{950A137B-4C49-4137-9ECB-1D6211AA1684}" destId="{948A320C-650F-40F7-A193-58644E7D54E9}" srcOrd="1" destOrd="0" parTransId="{0419DEB5-70B4-42C4-AFA8-D911042847B8}" sibTransId="{E6E53295-0A31-4F5F-A79A-14E9B94D84F9}"/>
    <dgm:cxn modelId="{F771D5C1-DBF7-4582-9B3D-C9CA7A42D64E}" type="presOf" srcId="{A8B81936-140C-4E4B-ABD3-ADBC1CDAE014}" destId="{9D5ECF16-2108-48AB-AC23-BD0F0E15052F}" srcOrd="0" destOrd="0" presId="urn:microsoft.com/office/officeart/2005/8/layout/orgChart1"/>
    <dgm:cxn modelId="{A9ECDD01-FDA4-48B8-98A5-DD904E33C0C5}" type="presOf" srcId="{5B0C2160-4951-4398-8487-C14A59F3079D}" destId="{84296082-8E7A-4D13-8BEF-BBF251D01EC4}" srcOrd="0" destOrd="0" presId="urn:microsoft.com/office/officeart/2005/8/layout/orgChart1"/>
    <dgm:cxn modelId="{7426353E-3704-417A-9E5D-00CD28566109}" type="presOf" srcId="{561DEEDD-3C30-461E-A5F4-3C970F73C5FD}" destId="{6702329C-8C18-49EF-8C18-F89C582E24F9}" srcOrd="1" destOrd="0" presId="urn:microsoft.com/office/officeart/2005/8/layout/orgChart1"/>
    <dgm:cxn modelId="{5FC885E2-3ADB-4ED0-98EA-BB7C8047C969}" type="presOf" srcId="{D6AF157C-3BEB-40EA-9BBD-A4424A1453C7}" destId="{47AB90F0-4BBC-4A44-856D-9D9D463C02F3}" srcOrd="0" destOrd="0" presId="urn:microsoft.com/office/officeart/2005/8/layout/orgChart1"/>
    <dgm:cxn modelId="{635D1F33-732B-418F-9211-E691549BD0C4}" type="presOf" srcId="{271E33DA-3C4B-4EB1-BB02-00B56C720E79}" destId="{BC2D9329-3970-44B0-B8DD-00190B0E2B04}" srcOrd="0" destOrd="0" presId="urn:microsoft.com/office/officeart/2005/8/layout/orgChart1"/>
    <dgm:cxn modelId="{A4B36B4C-FA39-4736-8728-38A5FA49D0A3}" type="presOf" srcId="{EBB04C7A-F20F-4988-95E3-12335007E4E7}" destId="{BB367B7F-FAAB-4739-ACD2-7C3B1DE173D3}" srcOrd="1" destOrd="0" presId="urn:microsoft.com/office/officeart/2005/8/layout/orgChart1"/>
    <dgm:cxn modelId="{6C638E8D-66D1-42C7-A5CA-2B185641716B}" srcId="{950A137B-4C49-4137-9ECB-1D6211AA1684}" destId="{559F0619-AFD4-4D61-92A7-5C80FEDC5E6A}" srcOrd="5" destOrd="0" parTransId="{C31E5527-5539-478A-8728-7E7F7E5511C4}" sibTransId="{B1BF7780-8837-4323-8B1B-42947232D67E}"/>
    <dgm:cxn modelId="{7CD25E17-6F23-4EDE-92A7-5AE1E8C0568B}" type="presParOf" srcId="{6F3EBC8F-D24A-4269-A359-3EDDFB20D9EE}" destId="{A6AD3302-577F-4B52-994E-62A12B5426AA}" srcOrd="0" destOrd="0" presId="urn:microsoft.com/office/officeart/2005/8/layout/orgChart1"/>
    <dgm:cxn modelId="{71508EAA-1982-4F4A-ADEF-5099AB56A4D4}" type="presParOf" srcId="{A6AD3302-577F-4B52-994E-62A12B5426AA}" destId="{038E6FDA-C315-4441-9439-9F62FE34D5E1}" srcOrd="0" destOrd="0" presId="urn:microsoft.com/office/officeart/2005/8/layout/orgChart1"/>
    <dgm:cxn modelId="{5919056E-84FE-4DBE-A082-92A1BD46FA32}" type="presParOf" srcId="{038E6FDA-C315-4441-9439-9F62FE34D5E1}" destId="{50E8D8FA-2B6C-4858-A7A2-8B9BAB3CC163}" srcOrd="0" destOrd="0" presId="urn:microsoft.com/office/officeart/2005/8/layout/orgChart1"/>
    <dgm:cxn modelId="{EAFA4724-5331-463E-BB11-D510AC4EB6C3}" type="presParOf" srcId="{038E6FDA-C315-4441-9439-9F62FE34D5E1}" destId="{C590E372-19BC-431A-A137-B958B5BBF8FD}" srcOrd="1" destOrd="0" presId="urn:microsoft.com/office/officeart/2005/8/layout/orgChart1"/>
    <dgm:cxn modelId="{584D122B-00C1-4AE5-A708-53BA9A0ECF63}" type="presParOf" srcId="{A6AD3302-577F-4B52-994E-62A12B5426AA}" destId="{BFF1518E-BD70-49BC-AC34-4A69B4E212DF}" srcOrd="1" destOrd="0" presId="urn:microsoft.com/office/officeart/2005/8/layout/orgChart1"/>
    <dgm:cxn modelId="{C29AFFD4-CE49-44D6-8102-7AED2682C4BB}" type="presParOf" srcId="{BFF1518E-BD70-49BC-AC34-4A69B4E212DF}" destId="{7CD4757C-0BD3-428A-B9EC-54EDD18FFEA9}" srcOrd="0" destOrd="0" presId="urn:microsoft.com/office/officeart/2005/8/layout/orgChart1"/>
    <dgm:cxn modelId="{3A7AF588-3D63-4A0E-A89A-1075424E302B}" type="presParOf" srcId="{BFF1518E-BD70-49BC-AC34-4A69B4E212DF}" destId="{95E96F36-8EB3-4A73-A407-3DEC01421A03}" srcOrd="1" destOrd="0" presId="urn:microsoft.com/office/officeart/2005/8/layout/orgChart1"/>
    <dgm:cxn modelId="{1E99B35A-03CD-45A4-86D0-D72044FF9B90}" type="presParOf" srcId="{95E96F36-8EB3-4A73-A407-3DEC01421A03}" destId="{116DDC2E-48DC-4770-99B0-08C0D4AF70FF}" srcOrd="0" destOrd="0" presId="urn:microsoft.com/office/officeart/2005/8/layout/orgChart1"/>
    <dgm:cxn modelId="{80E37DCD-20C7-4DF8-91A9-8B3CE87F0138}" type="presParOf" srcId="{116DDC2E-48DC-4770-99B0-08C0D4AF70FF}" destId="{A47DF537-8C1D-4EAD-836A-AE6C3084D666}" srcOrd="0" destOrd="0" presId="urn:microsoft.com/office/officeart/2005/8/layout/orgChart1"/>
    <dgm:cxn modelId="{3681EA84-CAFF-4960-9277-09953E281709}" type="presParOf" srcId="{116DDC2E-48DC-4770-99B0-08C0D4AF70FF}" destId="{CCE30915-977B-4839-8AAA-23958EC7291A}" srcOrd="1" destOrd="0" presId="urn:microsoft.com/office/officeart/2005/8/layout/orgChart1"/>
    <dgm:cxn modelId="{A5C4316C-FE1C-43A1-9F61-6DA177B5DE90}" type="presParOf" srcId="{95E96F36-8EB3-4A73-A407-3DEC01421A03}" destId="{D0507727-C2B8-4804-9038-2D59617FA8D3}" srcOrd="1" destOrd="0" presId="urn:microsoft.com/office/officeart/2005/8/layout/orgChart1"/>
    <dgm:cxn modelId="{4D2556CF-EE06-4786-90E6-B44A81F2C145}" type="presParOf" srcId="{D0507727-C2B8-4804-9038-2D59617FA8D3}" destId="{AE630D0D-D2CA-40AA-A106-61D51684757C}" srcOrd="0" destOrd="0" presId="urn:microsoft.com/office/officeart/2005/8/layout/orgChart1"/>
    <dgm:cxn modelId="{F80EFBAB-C17E-413C-A9FB-1CC9A7E5ABDE}" type="presParOf" srcId="{D0507727-C2B8-4804-9038-2D59617FA8D3}" destId="{3661DEF0-3AD2-4158-A56A-85FA6E57EBEC}" srcOrd="1" destOrd="0" presId="urn:microsoft.com/office/officeart/2005/8/layout/orgChart1"/>
    <dgm:cxn modelId="{8BDE363D-A40F-4135-89CE-E5C0CE9A34DB}" type="presParOf" srcId="{3661DEF0-3AD2-4158-A56A-85FA6E57EBEC}" destId="{1AE842B4-37DC-4321-B043-942B479226ED}" srcOrd="0" destOrd="0" presId="urn:microsoft.com/office/officeart/2005/8/layout/orgChart1"/>
    <dgm:cxn modelId="{AB2AFEF8-7F97-4961-938B-33C001EDF429}" type="presParOf" srcId="{1AE842B4-37DC-4321-B043-942B479226ED}" destId="{B16874A0-2366-4FCC-A9B1-902AB91D8437}" srcOrd="0" destOrd="0" presId="urn:microsoft.com/office/officeart/2005/8/layout/orgChart1"/>
    <dgm:cxn modelId="{0931D666-1FA6-4EB6-9D08-E6ED52808D84}" type="presParOf" srcId="{1AE842B4-37DC-4321-B043-942B479226ED}" destId="{839F1D3C-E68D-43C3-9105-B6AC480DCBDF}" srcOrd="1" destOrd="0" presId="urn:microsoft.com/office/officeart/2005/8/layout/orgChart1"/>
    <dgm:cxn modelId="{EA68393B-4569-4CAF-86D6-D055427A08EC}" type="presParOf" srcId="{3661DEF0-3AD2-4158-A56A-85FA6E57EBEC}" destId="{84B76810-D5C4-437F-9BC9-D93392866751}" srcOrd="1" destOrd="0" presId="urn:microsoft.com/office/officeart/2005/8/layout/orgChart1"/>
    <dgm:cxn modelId="{C13B8EFF-7AFC-491C-99CF-07A1316C339C}" type="presParOf" srcId="{84B76810-D5C4-437F-9BC9-D93392866751}" destId="{7DB4D192-547C-451B-8486-386DAA704385}" srcOrd="0" destOrd="0" presId="urn:microsoft.com/office/officeart/2005/8/layout/orgChart1"/>
    <dgm:cxn modelId="{8BDDCB0A-9E0C-45A2-B62D-FDAA6FBA03DB}" type="presParOf" srcId="{84B76810-D5C4-437F-9BC9-D93392866751}" destId="{0F02DA2A-57EA-4833-848F-D3F91C3DFDF3}" srcOrd="1" destOrd="0" presId="urn:microsoft.com/office/officeart/2005/8/layout/orgChart1"/>
    <dgm:cxn modelId="{B53DCC18-A1AB-426A-9DF0-C0380DA9762E}" type="presParOf" srcId="{0F02DA2A-57EA-4833-848F-D3F91C3DFDF3}" destId="{21A26AD4-1845-4293-A59F-CD0ADED19392}" srcOrd="0" destOrd="0" presId="urn:microsoft.com/office/officeart/2005/8/layout/orgChart1"/>
    <dgm:cxn modelId="{952462D9-B028-4237-8C70-BE4B495B6E40}" type="presParOf" srcId="{21A26AD4-1845-4293-A59F-CD0ADED19392}" destId="{9C9CA68A-7048-4DB2-8A98-E5F199B49A29}" srcOrd="0" destOrd="0" presId="urn:microsoft.com/office/officeart/2005/8/layout/orgChart1"/>
    <dgm:cxn modelId="{8F896977-4FC9-404E-BD2D-7026269DDFE8}" type="presParOf" srcId="{21A26AD4-1845-4293-A59F-CD0ADED19392}" destId="{CA2103C3-2E67-4A01-AD5D-93F4E39F14DD}" srcOrd="1" destOrd="0" presId="urn:microsoft.com/office/officeart/2005/8/layout/orgChart1"/>
    <dgm:cxn modelId="{CD844593-F331-4456-A211-044FD1425867}" type="presParOf" srcId="{0F02DA2A-57EA-4833-848F-D3F91C3DFDF3}" destId="{106705C4-3D34-4180-8C66-45582682B81F}" srcOrd="1" destOrd="0" presId="urn:microsoft.com/office/officeart/2005/8/layout/orgChart1"/>
    <dgm:cxn modelId="{EE4F98E2-2207-4E13-862D-B02A2FC3AEA1}" type="presParOf" srcId="{0F02DA2A-57EA-4833-848F-D3F91C3DFDF3}" destId="{8255C326-494D-4B08-BF08-936FAACCEAE6}" srcOrd="2" destOrd="0" presId="urn:microsoft.com/office/officeart/2005/8/layout/orgChart1"/>
    <dgm:cxn modelId="{816B777F-3030-4F14-A308-27E0C8A74FEE}" type="presParOf" srcId="{84B76810-D5C4-437F-9BC9-D93392866751}" destId="{90C6DA81-A2D2-4590-95FD-038C1D51CBD6}" srcOrd="2" destOrd="0" presId="urn:microsoft.com/office/officeart/2005/8/layout/orgChart1"/>
    <dgm:cxn modelId="{3C4BBC6A-84F8-4159-B1E4-B63E5909A891}" type="presParOf" srcId="{84B76810-D5C4-437F-9BC9-D93392866751}" destId="{CB9FA0B0-4EC6-45AF-8B60-B492EDC11BBD}" srcOrd="3" destOrd="0" presId="urn:microsoft.com/office/officeart/2005/8/layout/orgChart1"/>
    <dgm:cxn modelId="{6EAE15AC-A424-43D1-A6C9-C86F39F10A38}" type="presParOf" srcId="{CB9FA0B0-4EC6-45AF-8B60-B492EDC11BBD}" destId="{866F8E0A-21A9-4E14-88DF-5DD466B95239}" srcOrd="0" destOrd="0" presId="urn:microsoft.com/office/officeart/2005/8/layout/orgChart1"/>
    <dgm:cxn modelId="{F01194CC-4FED-4853-8016-AE9F374027E4}" type="presParOf" srcId="{866F8E0A-21A9-4E14-88DF-5DD466B95239}" destId="{40CED712-7DEA-46CB-8CC3-6A7CCDC989DA}" srcOrd="0" destOrd="0" presId="urn:microsoft.com/office/officeart/2005/8/layout/orgChart1"/>
    <dgm:cxn modelId="{39F61D56-ECEE-437F-A7EF-96F5C19FAB33}" type="presParOf" srcId="{866F8E0A-21A9-4E14-88DF-5DD466B95239}" destId="{FEC006F4-6102-4657-9D96-8FE9757D4B29}" srcOrd="1" destOrd="0" presId="urn:microsoft.com/office/officeart/2005/8/layout/orgChart1"/>
    <dgm:cxn modelId="{182ED789-2B5A-45D7-85FA-EC7FC1CBDAA5}" type="presParOf" srcId="{CB9FA0B0-4EC6-45AF-8B60-B492EDC11BBD}" destId="{7A85AAB7-0BA6-4A5B-862C-C79C8134245D}" srcOrd="1" destOrd="0" presId="urn:microsoft.com/office/officeart/2005/8/layout/orgChart1"/>
    <dgm:cxn modelId="{7B34DC31-C97C-456E-91DC-4288AAACED93}" type="presParOf" srcId="{CB9FA0B0-4EC6-45AF-8B60-B492EDC11BBD}" destId="{DE17105B-A796-457D-8467-D3D73996C739}" srcOrd="2" destOrd="0" presId="urn:microsoft.com/office/officeart/2005/8/layout/orgChart1"/>
    <dgm:cxn modelId="{99990854-F86F-4620-8A26-4268A6BE9633}" type="presParOf" srcId="{84B76810-D5C4-437F-9BC9-D93392866751}" destId="{4C4C7A9A-ADEE-4ED7-BC3C-42ECBC8504F3}" srcOrd="4" destOrd="0" presId="urn:microsoft.com/office/officeart/2005/8/layout/orgChart1"/>
    <dgm:cxn modelId="{245BEB47-AA44-4387-B664-772DD0BE76E7}" type="presParOf" srcId="{84B76810-D5C4-437F-9BC9-D93392866751}" destId="{4F3F6F0B-6302-4881-AE91-C9C47B44F729}" srcOrd="5" destOrd="0" presId="urn:microsoft.com/office/officeart/2005/8/layout/orgChart1"/>
    <dgm:cxn modelId="{27AA14AB-31E9-4B61-A103-4371A1E60FF2}" type="presParOf" srcId="{4F3F6F0B-6302-4881-AE91-C9C47B44F729}" destId="{1A66CA5C-9A78-4037-8F1E-2EA5FD4B0753}" srcOrd="0" destOrd="0" presId="urn:microsoft.com/office/officeart/2005/8/layout/orgChart1"/>
    <dgm:cxn modelId="{485ABAE9-770C-41FC-99C7-67B87C94595D}" type="presParOf" srcId="{1A66CA5C-9A78-4037-8F1E-2EA5FD4B0753}" destId="{2DCCE663-1948-44FF-A116-BBA2A0C3F673}" srcOrd="0" destOrd="0" presId="urn:microsoft.com/office/officeart/2005/8/layout/orgChart1"/>
    <dgm:cxn modelId="{B09AD539-104F-4E87-BF27-36DF85384EBA}" type="presParOf" srcId="{1A66CA5C-9A78-4037-8F1E-2EA5FD4B0753}" destId="{28AD17C6-8187-4D2A-8FCE-276D9560248D}" srcOrd="1" destOrd="0" presId="urn:microsoft.com/office/officeart/2005/8/layout/orgChart1"/>
    <dgm:cxn modelId="{4BC7B5F2-E565-44A1-8B0B-F94F6D912B63}" type="presParOf" srcId="{4F3F6F0B-6302-4881-AE91-C9C47B44F729}" destId="{71E0FCB1-8E80-42E1-899A-6B2AE2434FDB}" srcOrd="1" destOrd="0" presId="urn:microsoft.com/office/officeart/2005/8/layout/orgChart1"/>
    <dgm:cxn modelId="{D812C970-F42C-40D8-A186-999202A02BCB}" type="presParOf" srcId="{4F3F6F0B-6302-4881-AE91-C9C47B44F729}" destId="{E497B41E-ED54-4F11-8CC0-FBB9EE4A6B56}" srcOrd="2" destOrd="0" presId="urn:microsoft.com/office/officeart/2005/8/layout/orgChart1"/>
    <dgm:cxn modelId="{9945654F-F417-44D3-BC23-9687C3ACCB56}" type="presParOf" srcId="{84B76810-D5C4-437F-9BC9-D93392866751}" destId="{690B2E08-B357-4587-97A2-B36F4CDC6A1D}" srcOrd="6" destOrd="0" presId="urn:microsoft.com/office/officeart/2005/8/layout/orgChart1"/>
    <dgm:cxn modelId="{313FEC1A-113B-4439-9087-B145734C6EE4}" type="presParOf" srcId="{84B76810-D5C4-437F-9BC9-D93392866751}" destId="{6A544020-14DF-4C52-9977-DD455F8281B0}" srcOrd="7" destOrd="0" presId="urn:microsoft.com/office/officeart/2005/8/layout/orgChart1"/>
    <dgm:cxn modelId="{EE6E1E2E-6D77-42E3-9BD8-100AA1E1B9A8}" type="presParOf" srcId="{6A544020-14DF-4C52-9977-DD455F8281B0}" destId="{C9C9E0C6-2A3B-4335-81A9-00DFD029DAD0}" srcOrd="0" destOrd="0" presId="urn:microsoft.com/office/officeart/2005/8/layout/orgChart1"/>
    <dgm:cxn modelId="{943EB5A9-7225-44B7-ABF8-50703A6932EC}" type="presParOf" srcId="{C9C9E0C6-2A3B-4335-81A9-00DFD029DAD0}" destId="{BC2D9329-3970-44B0-B8DD-00190B0E2B04}" srcOrd="0" destOrd="0" presId="urn:microsoft.com/office/officeart/2005/8/layout/orgChart1"/>
    <dgm:cxn modelId="{8993303D-BBF9-4A0A-B8E4-A524C8301CBE}" type="presParOf" srcId="{C9C9E0C6-2A3B-4335-81A9-00DFD029DAD0}" destId="{2889AB06-E846-4E30-948A-71A51A509B47}" srcOrd="1" destOrd="0" presId="urn:microsoft.com/office/officeart/2005/8/layout/orgChart1"/>
    <dgm:cxn modelId="{773503DA-DBE0-42AE-B294-E4CA68749491}" type="presParOf" srcId="{6A544020-14DF-4C52-9977-DD455F8281B0}" destId="{BD2CB82B-FB35-44C9-B302-D04F58426E84}" srcOrd="1" destOrd="0" presId="urn:microsoft.com/office/officeart/2005/8/layout/orgChart1"/>
    <dgm:cxn modelId="{1606AF1F-5ACC-47C8-93B1-94D54DBAE51C}" type="presParOf" srcId="{6A544020-14DF-4C52-9977-DD455F8281B0}" destId="{5112B640-2BB1-4A8E-B5B8-4AB90E312DE6}" srcOrd="2" destOrd="0" presId="urn:microsoft.com/office/officeart/2005/8/layout/orgChart1"/>
    <dgm:cxn modelId="{B6C12A3D-5110-4674-9DCE-659FDAF2FDE7}" type="presParOf" srcId="{84B76810-D5C4-437F-9BC9-D93392866751}" destId="{30560CCC-C321-49F3-8C23-4A11ADFD6B22}" srcOrd="8" destOrd="0" presId="urn:microsoft.com/office/officeart/2005/8/layout/orgChart1"/>
    <dgm:cxn modelId="{FD1E953B-8D64-45E9-B364-D6C2DDDDCFE0}" type="presParOf" srcId="{84B76810-D5C4-437F-9BC9-D93392866751}" destId="{36383CB2-9BEE-4B9E-81C5-E172ABECCCEC}" srcOrd="9" destOrd="0" presId="urn:microsoft.com/office/officeart/2005/8/layout/orgChart1"/>
    <dgm:cxn modelId="{2461D021-0DB9-4998-BDA5-AE3874C71D9E}" type="presParOf" srcId="{36383CB2-9BEE-4B9E-81C5-E172ABECCCEC}" destId="{3F37752B-9B01-4C58-BD31-1B39DB70CBFB}" srcOrd="0" destOrd="0" presId="urn:microsoft.com/office/officeart/2005/8/layout/orgChart1"/>
    <dgm:cxn modelId="{BDB6F75F-73C3-40F7-BF7D-4C76FCBAB90E}" type="presParOf" srcId="{3F37752B-9B01-4C58-BD31-1B39DB70CBFB}" destId="{8D8F46CC-8F92-405A-9823-C06455FB16A4}" srcOrd="0" destOrd="0" presId="urn:microsoft.com/office/officeart/2005/8/layout/orgChart1"/>
    <dgm:cxn modelId="{9A2617E7-4156-40F1-B00D-8CADA4BC2E80}" type="presParOf" srcId="{3F37752B-9B01-4C58-BD31-1B39DB70CBFB}" destId="{7B70B198-CECB-4C2F-BF7D-92B16AA8D11C}" srcOrd="1" destOrd="0" presId="urn:microsoft.com/office/officeart/2005/8/layout/orgChart1"/>
    <dgm:cxn modelId="{4C739B5B-2D75-4A41-BCAC-A904EB412FEB}" type="presParOf" srcId="{36383CB2-9BEE-4B9E-81C5-E172ABECCCEC}" destId="{C8EFC050-BBCD-49EE-9FDC-555E09EA60DB}" srcOrd="1" destOrd="0" presId="urn:microsoft.com/office/officeart/2005/8/layout/orgChart1"/>
    <dgm:cxn modelId="{9AA4BD0A-1449-47B9-A86C-5FE6E78266A0}" type="presParOf" srcId="{36383CB2-9BEE-4B9E-81C5-E172ABECCCEC}" destId="{66892F14-4C94-4BDE-91F0-8062B6CE6AE1}" srcOrd="2" destOrd="0" presId="urn:microsoft.com/office/officeart/2005/8/layout/orgChart1"/>
    <dgm:cxn modelId="{9CD148E7-334F-4AAC-B1BA-B7544C40C10A}" type="presParOf" srcId="{84B76810-D5C4-437F-9BC9-D93392866751}" destId="{9B95E01F-4B51-4E69-A1B2-46B07A96EEC2}" srcOrd="10" destOrd="0" presId="urn:microsoft.com/office/officeart/2005/8/layout/orgChart1"/>
    <dgm:cxn modelId="{2549BE6E-9A6A-46AB-98D3-4D2AC3154417}" type="presParOf" srcId="{84B76810-D5C4-437F-9BC9-D93392866751}" destId="{4696EF71-6E5C-495A-80C9-2EDDABDB3E95}" srcOrd="11" destOrd="0" presId="urn:microsoft.com/office/officeart/2005/8/layout/orgChart1"/>
    <dgm:cxn modelId="{5E7430C9-883E-4E3C-925E-56A90CC82B2D}" type="presParOf" srcId="{4696EF71-6E5C-495A-80C9-2EDDABDB3E95}" destId="{B121D4F4-7549-4E69-A9D6-250F031EF9DC}" srcOrd="0" destOrd="0" presId="urn:microsoft.com/office/officeart/2005/8/layout/orgChart1"/>
    <dgm:cxn modelId="{613F40FD-A6BF-4FFB-A1B9-18212C8DA405}" type="presParOf" srcId="{B121D4F4-7549-4E69-A9D6-250F031EF9DC}" destId="{79DA0F28-1D0B-435D-BB99-115D6AC104D9}" srcOrd="0" destOrd="0" presId="urn:microsoft.com/office/officeart/2005/8/layout/orgChart1"/>
    <dgm:cxn modelId="{9B9CF537-9695-4698-AAD9-3320BD63FBBA}" type="presParOf" srcId="{B121D4F4-7549-4E69-A9D6-250F031EF9DC}" destId="{D494F0AD-4C64-4C60-95F1-76A4A01D0D63}" srcOrd="1" destOrd="0" presId="urn:microsoft.com/office/officeart/2005/8/layout/orgChart1"/>
    <dgm:cxn modelId="{D3F005D7-47CB-4167-AB8C-18FFC96E383B}" type="presParOf" srcId="{4696EF71-6E5C-495A-80C9-2EDDABDB3E95}" destId="{C5B04AD5-9AFF-4B41-BE18-CE74C1AB4837}" srcOrd="1" destOrd="0" presId="urn:microsoft.com/office/officeart/2005/8/layout/orgChart1"/>
    <dgm:cxn modelId="{1D8B3D13-B96B-471E-821C-C078CB53D710}" type="presParOf" srcId="{4696EF71-6E5C-495A-80C9-2EDDABDB3E95}" destId="{CF636847-B69F-49F3-91AD-3D34F36C0D6F}" srcOrd="2" destOrd="0" presId="urn:microsoft.com/office/officeart/2005/8/layout/orgChart1"/>
    <dgm:cxn modelId="{E420EA0C-DCB2-459C-8754-701D5F7910C7}" type="presParOf" srcId="{84B76810-D5C4-437F-9BC9-D93392866751}" destId="{C4615945-2223-4F98-94BD-8AA82DF7F83D}" srcOrd="12" destOrd="0" presId="urn:microsoft.com/office/officeart/2005/8/layout/orgChart1"/>
    <dgm:cxn modelId="{A1FEA1B7-6B94-4214-9BA1-A3403A04F501}" type="presParOf" srcId="{84B76810-D5C4-437F-9BC9-D93392866751}" destId="{A389CE93-4825-4A21-BCAD-3A811653CFDB}" srcOrd="13" destOrd="0" presId="urn:microsoft.com/office/officeart/2005/8/layout/orgChart1"/>
    <dgm:cxn modelId="{BB6ADAD5-E54F-4BF5-9C5A-FC29150BD198}" type="presParOf" srcId="{A389CE93-4825-4A21-BCAD-3A811653CFDB}" destId="{18FA925E-1BF3-4EE0-A2FB-71AF0032AC44}" srcOrd="0" destOrd="0" presId="urn:microsoft.com/office/officeart/2005/8/layout/orgChart1"/>
    <dgm:cxn modelId="{FBED7698-2791-4BDE-B762-81598E08E057}" type="presParOf" srcId="{18FA925E-1BF3-4EE0-A2FB-71AF0032AC44}" destId="{D0D0F7F1-DFFF-4F65-B738-AD7A05B76A40}" srcOrd="0" destOrd="0" presId="urn:microsoft.com/office/officeart/2005/8/layout/orgChart1"/>
    <dgm:cxn modelId="{A5A8D273-8A7B-460E-8F4F-6800E699EC2A}" type="presParOf" srcId="{18FA925E-1BF3-4EE0-A2FB-71AF0032AC44}" destId="{5D587AF6-7CA7-451B-B7DA-9E4925676591}" srcOrd="1" destOrd="0" presId="urn:microsoft.com/office/officeart/2005/8/layout/orgChart1"/>
    <dgm:cxn modelId="{5C26B3C0-906F-419E-A807-36261C6EB435}" type="presParOf" srcId="{A389CE93-4825-4A21-BCAD-3A811653CFDB}" destId="{D87D8297-7304-4570-8C92-4BCC1235F08D}" srcOrd="1" destOrd="0" presId="urn:microsoft.com/office/officeart/2005/8/layout/orgChart1"/>
    <dgm:cxn modelId="{F3C11FBC-1B7E-4E27-BAB9-D6C50F6247C4}" type="presParOf" srcId="{A389CE93-4825-4A21-BCAD-3A811653CFDB}" destId="{56FBF802-2D45-4F94-A204-9CD60A22F661}" srcOrd="2" destOrd="0" presId="urn:microsoft.com/office/officeart/2005/8/layout/orgChart1"/>
    <dgm:cxn modelId="{C6654553-054E-4602-920D-36F746E9BF03}" type="presParOf" srcId="{3661DEF0-3AD2-4158-A56A-85FA6E57EBEC}" destId="{3D86C332-BC2C-44A9-8E90-4E5657F23ED9}" srcOrd="2" destOrd="0" presId="urn:microsoft.com/office/officeart/2005/8/layout/orgChart1"/>
    <dgm:cxn modelId="{FEDC3D61-B52D-47F0-9204-5D34ED78C9C4}" type="presParOf" srcId="{D0507727-C2B8-4804-9038-2D59617FA8D3}" destId="{4192D4CF-D367-4BC2-986F-9DBB2CCB0976}" srcOrd="2" destOrd="0" presId="urn:microsoft.com/office/officeart/2005/8/layout/orgChart1"/>
    <dgm:cxn modelId="{7CB21764-F7E1-491F-A6EF-364695ED4493}" type="presParOf" srcId="{D0507727-C2B8-4804-9038-2D59617FA8D3}" destId="{83817FCF-D7D3-49DF-9D01-D47D4968F3EC}" srcOrd="3" destOrd="0" presId="urn:microsoft.com/office/officeart/2005/8/layout/orgChart1"/>
    <dgm:cxn modelId="{9C7E1689-04B6-457F-BA7E-52F5C501527D}" type="presParOf" srcId="{83817FCF-D7D3-49DF-9D01-D47D4968F3EC}" destId="{41D3F79D-F3E7-4270-AA77-99F697B07A64}" srcOrd="0" destOrd="0" presId="urn:microsoft.com/office/officeart/2005/8/layout/orgChart1"/>
    <dgm:cxn modelId="{45D560E7-9667-4E78-8293-28237C515E8F}" type="presParOf" srcId="{41D3F79D-F3E7-4270-AA77-99F697B07A64}" destId="{6EF6278C-EAF6-46FF-83A1-3D01C4265853}" srcOrd="0" destOrd="0" presId="urn:microsoft.com/office/officeart/2005/8/layout/orgChart1"/>
    <dgm:cxn modelId="{FFCD4700-CB0F-41F6-8A71-8CE6876B6F9E}" type="presParOf" srcId="{41D3F79D-F3E7-4270-AA77-99F697B07A64}" destId="{3009DCE9-1B12-4E51-BB0F-717886A4E093}" srcOrd="1" destOrd="0" presId="urn:microsoft.com/office/officeart/2005/8/layout/orgChart1"/>
    <dgm:cxn modelId="{89B00C7E-3BD3-4927-84D2-50B1B74556CB}" type="presParOf" srcId="{83817FCF-D7D3-49DF-9D01-D47D4968F3EC}" destId="{0098C8A2-6EC4-4F36-9943-3FB600A9D6DC}" srcOrd="1" destOrd="0" presId="urn:microsoft.com/office/officeart/2005/8/layout/orgChart1"/>
    <dgm:cxn modelId="{F15BF30A-69A9-49E1-909A-BE598899C0FE}" type="presParOf" srcId="{0098C8A2-6EC4-4F36-9943-3FB600A9D6DC}" destId="{84DEB533-D206-450D-9C30-3D689C8DD538}" srcOrd="0" destOrd="0" presId="urn:microsoft.com/office/officeart/2005/8/layout/orgChart1"/>
    <dgm:cxn modelId="{A1C41599-013D-48F9-AFE1-2DDD19FF5B89}" type="presParOf" srcId="{0098C8A2-6EC4-4F36-9943-3FB600A9D6DC}" destId="{F9CC02BC-1B34-43C6-B051-59988D6ADB94}" srcOrd="1" destOrd="0" presId="urn:microsoft.com/office/officeart/2005/8/layout/orgChart1"/>
    <dgm:cxn modelId="{AA2008D8-89D7-4EA4-BB14-F167C4ADFB43}" type="presParOf" srcId="{F9CC02BC-1B34-43C6-B051-59988D6ADB94}" destId="{4D2A5C01-47CD-4E93-B78C-4C5566D4E9E0}" srcOrd="0" destOrd="0" presId="urn:microsoft.com/office/officeart/2005/8/layout/orgChart1"/>
    <dgm:cxn modelId="{4315017D-B036-4957-95AE-6128F317E68F}" type="presParOf" srcId="{4D2A5C01-47CD-4E93-B78C-4C5566D4E9E0}" destId="{AB231829-9320-4C32-BF55-FE84ACE8C6D8}" srcOrd="0" destOrd="0" presId="urn:microsoft.com/office/officeart/2005/8/layout/orgChart1"/>
    <dgm:cxn modelId="{8BB55D15-E466-4097-8AD2-2A40819DC117}" type="presParOf" srcId="{4D2A5C01-47CD-4E93-B78C-4C5566D4E9E0}" destId="{3B38D83D-4901-49F3-90FD-CC9EA877D0DB}" srcOrd="1" destOrd="0" presId="urn:microsoft.com/office/officeart/2005/8/layout/orgChart1"/>
    <dgm:cxn modelId="{7793862F-0FE7-4362-9CC7-676EBFD1FF47}" type="presParOf" srcId="{F9CC02BC-1B34-43C6-B051-59988D6ADB94}" destId="{E01C53DA-1517-4BC5-AC12-AB652E5D5B4F}" srcOrd="1" destOrd="0" presId="urn:microsoft.com/office/officeart/2005/8/layout/orgChart1"/>
    <dgm:cxn modelId="{CBB0073C-A143-4DFE-AFD6-EAC4B0566B3D}" type="presParOf" srcId="{F9CC02BC-1B34-43C6-B051-59988D6ADB94}" destId="{3490FCA7-0478-4354-8BEE-791C15C2C7B1}" srcOrd="2" destOrd="0" presId="urn:microsoft.com/office/officeart/2005/8/layout/orgChart1"/>
    <dgm:cxn modelId="{80B83599-FEC2-4417-98AD-A307AA67D898}" type="presParOf" srcId="{0098C8A2-6EC4-4F36-9943-3FB600A9D6DC}" destId="{7442B2CC-8E65-4598-8450-15C9394556C4}" srcOrd="2" destOrd="0" presId="urn:microsoft.com/office/officeart/2005/8/layout/orgChart1"/>
    <dgm:cxn modelId="{622A4971-BD70-4A4A-8A94-A5B6525003BB}" type="presParOf" srcId="{0098C8A2-6EC4-4F36-9943-3FB600A9D6DC}" destId="{40ABE3EB-6141-4C10-9B08-B751504B76F5}" srcOrd="3" destOrd="0" presId="urn:microsoft.com/office/officeart/2005/8/layout/orgChart1"/>
    <dgm:cxn modelId="{9852D09E-A9F8-458C-8DC5-5BF9F64E9E34}" type="presParOf" srcId="{40ABE3EB-6141-4C10-9B08-B751504B76F5}" destId="{EB244063-342B-4693-AE87-BA5F6A4E310F}" srcOrd="0" destOrd="0" presId="urn:microsoft.com/office/officeart/2005/8/layout/orgChart1"/>
    <dgm:cxn modelId="{55761FB8-FAAC-4BC3-9A27-FF13957B000E}" type="presParOf" srcId="{EB244063-342B-4693-AE87-BA5F6A4E310F}" destId="{04F40F67-B5D7-4A80-844D-A5D901501654}" srcOrd="0" destOrd="0" presId="urn:microsoft.com/office/officeart/2005/8/layout/orgChart1"/>
    <dgm:cxn modelId="{B040C6AD-2DEB-4874-9940-A1E72B3016A9}" type="presParOf" srcId="{EB244063-342B-4693-AE87-BA5F6A4E310F}" destId="{1FEA0F2B-CF95-4C60-AB13-2E18BA788D47}" srcOrd="1" destOrd="0" presId="urn:microsoft.com/office/officeart/2005/8/layout/orgChart1"/>
    <dgm:cxn modelId="{B5288B0B-EFFD-4E0F-9267-77E228891A3F}" type="presParOf" srcId="{40ABE3EB-6141-4C10-9B08-B751504B76F5}" destId="{3C0B6391-64F3-4ED2-859C-464ACB722ADE}" srcOrd="1" destOrd="0" presId="urn:microsoft.com/office/officeart/2005/8/layout/orgChart1"/>
    <dgm:cxn modelId="{8BDE4033-01B5-4BC4-BB3C-184BF6C41AC6}" type="presParOf" srcId="{40ABE3EB-6141-4C10-9B08-B751504B76F5}" destId="{7F9D9C34-6B72-4F36-A515-27717795000B}" srcOrd="2" destOrd="0" presId="urn:microsoft.com/office/officeart/2005/8/layout/orgChart1"/>
    <dgm:cxn modelId="{F0953DBF-9CA8-4FC6-9956-BC7EDAE3097B}" type="presParOf" srcId="{0098C8A2-6EC4-4F36-9943-3FB600A9D6DC}" destId="{97D5E2C7-EA6D-4959-994E-2E3230EA79D7}" srcOrd="4" destOrd="0" presId="urn:microsoft.com/office/officeart/2005/8/layout/orgChart1"/>
    <dgm:cxn modelId="{EDB29E46-499B-40EE-B5A4-E7B0510E30A4}" type="presParOf" srcId="{0098C8A2-6EC4-4F36-9943-3FB600A9D6DC}" destId="{0F324E74-C240-4CA5-BC48-A64F7F87F46F}" srcOrd="5" destOrd="0" presId="urn:microsoft.com/office/officeart/2005/8/layout/orgChart1"/>
    <dgm:cxn modelId="{7AEA5EE7-629C-4857-9B85-048580548415}" type="presParOf" srcId="{0F324E74-C240-4CA5-BC48-A64F7F87F46F}" destId="{AB43FB69-769A-4348-947C-6C1E22E5D2A7}" srcOrd="0" destOrd="0" presId="urn:microsoft.com/office/officeart/2005/8/layout/orgChart1"/>
    <dgm:cxn modelId="{635406D6-B4A5-4D91-A5CA-7B74013AE424}" type="presParOf" srcId="{AB43FB69-769A-4348-947C-6C1E22E5D2A7}" destId="{DC839513-83DF-4EE3-A41F-98E67E3D4E28}" srcOrd="0" destOrd="0" presId="urn:microsoft.com/office/officeart/2005/8/layout/orgChart1"/>
    <dgm:cxn modelId="{B4695529-2687-4B38-8EC9-E3CDEA01C612}" type="presParOf" srcId="{AB43FB69-769A-4348-947C-6C1E22E5D2A7}" destId="{C3A51893-9618-474D-9977-0498750BB88E}" srcOrd="1" destOrd="0" presId="urn:microsoft.com/office/officeart/2005/8/layout/orgChart1"/>
    <dgm:cxn modelId="{FB6DA377-F2AA-4B64-8D8B-BD38126DBB1D}" type="presParOf" srcId="{0F324E74-C240-4CA5-BC48-A64F7F87F46F}" destId="{C3BFD04A-6114-484A-91CB-D9A2909224D7}" srcOrd="1" destOrd="0" presId="urn:microsoft.com/office/officeart/2005/8/layout/orgChart1"/>
    <dgm:cxn modelId="{E5E1ACC9-76F0-42EB-96E6-07174C448605}" type="presParOf" srcId="{0F324E74-C240-4CA5-BC48-A64F7F87F46F}" destId="{8F8665D7-1D0D-403E-981F-D03B5778B43D}" srcOrd="2" destOrd="0" presId="urn:microsoft.com/office/officeart/2005/8/layout/orgChart1"/>
    <dgm:cxn modelId="{F8C2C323-D061-4F66-AE29-AD9D1923F4B1}" type="presParOf" srcId="{0098C8A2-6EC4-4F36-9943-3FB600A9D6DC}" destId="{6ADB3411-3D6B-4481-BF2C-0B306A5BDFA3}" srcOrd="6" destOrd="0" presId="urn:microsoft.com/office/officeart/2005/8/layout/orgChart1"/>
    <dgm:cxn modelId="{9AD77633-738B-4D4E-BD45-CCB48E3AC558}" type="presParOf" srcId="{0098C8A2-6EC4-4F36-9943-3FB600A9D6DC}" destId="{0CFCBE6D-1E2E-40F4-8D32-EE444E1060B1}" srcOrd="7" destOrd="0" presId="urn:microsoft.com/office/officeart/2005/8/layout/orgChart1"/>
    <dgm:cxn modelId="{B81F2345-AD4C-4E68-9E13-DC4927B4FD68}" type="presParOf" srcId="{0CFCBE6D-1E2E-40F4-8D32-EE444E1060B1}" destId="{B656AC1D-3C17-4549-84E0-87BBC6514208}" srcOrd="0" destOrd="0" presId="urn:microsoft.com/office/officeart/2005/8/layout/orgChart1"/>
    <dgm:cxn modelId="{0173A084-DDF5-45B3-86D9-A962DF1165C6}" type="presParOf" srcId="{B656AC1D-3C17-4549-84E0-87BBC6514208}" destId="{A76EEAF1-8190-4406-BBD4-FA132DDDF59E}" srcOrd="0" destOrd="0" presId="urn:microsoft.com/office/officeart/2005/8/layout/orgChart1"/>
    <dgm:cxn modelId="{57B17C5C-B3B5-432A-B804-34ADFB18750D}" type="presParOf" srcId="{B656AC1D-3C17-4549-84E0-87BBC6514208}" destId="{2B3E3AAD-330C-4A6D-9630-667C6D9B3A9C}" srcOrd="1" destOrd="0" presId="urn:microsoft.com/office/officeart/2005/8/layout/orgChart1"/>
    <dgm:cxn modelId="{279FFC07-F6D9-4295-A901-CF689B5154EC}" type="presParOf" srcId="{0CFCBE6D-1E2E-40F4-8D32-EE444E1060B1}" destId="{B2A93BD2-335D-465C-8AA4-5A25CF53D459}" srcOrd="1" destOrd="0" presId="urn:microsoft.com/office/officeart/2005/8/layout/orgChart1"/>
    <dgm:cxn modelId="{42C960D5-88B7-4A0A-ACA7-C25E589D8DF0}" type="presParOf" srcId="{0CFCBE6D-1E2E-40F4-8D32-EE444E1060B1}" destId="{A2462460-1302-4F17-8751-ECBD883F7E60}" srcOrd="2" destOrd="0" presId="urn:microsoft.com/office/officeart/2005/8/layout/orgChart1"/>
    <dgm:cxn modelId="{769663B4-F1D3-4DBA-A9AD-04B4C070CE2F}" type="presParOf" srcId="{0098C8A2-6EC4-4F36-9943-3FB600A9D6DC}" destId="{3938E398-FCC0-453F-9FFF-07DBF94D517C}" srcOrd="8" destOrd="0" presId="urn:microsoft.com/office/officeart/2005/8/layout/orgChart1"/>
    <dgm:cxn modelId="{E4B5727E-9068-4937-9FC9-9BC27315E07F}" type="presParOf" srcId="{0098C8A2-6EC4-4F36-9943-3FB600A9D6DC}" destId="{2B26AF8B-DDC3-420F-9664-CA04514C720D}" srcOrd="9" destOrd="0" presId="urn:microsoft.com/office/officeart/2005/8/layout/orgChart1"/>
    <dgm:cxn modelId="{0D52DD65-A6D2-4418-8A69-FDB2C9FCB517}" type="presParOf" srcId="{2B26AF8B-DDC3-420F-9664-CA04514C720D}" destId="{80866C6C-3EE3-4403-A0A9-B8BD2F00E711}" srcOrd="0" destOrd="0" presId="urn:microsoft.com/office/officeart/2005/8/layout/orgChart1"/>
    <dgm:cxn modelId="{A875E805-E1DC-4BE8-A980-B69B38A772FB}" type="presParOf" srcId="{80866C6C-3EE3-4403-A0A9-B8BD2F00E711}" destId="{84296082-8E7A-4D13-8BEF-BBF251D01EC4}" srcOrd="0" destOrd="0" presId="urn:microsoft.com/office/officeart/2005/8/layout/orgChart1"/>
    <dgm:cxn modelId="{BDA1C57B-4688-408E-9DFD-18EAAD6261DD}" type="presParOf" srcId="{80866C6C-3EE3-4403-A0A9-B8BD2F00E711}" destId="{6F2A9BF7-8DC9-4FD9-8334-A7837A5F5E31}" srcOrd="1" destOrd="0" presId="urn:microsoft.com/office/officeart/2005/8/layout/orgChart1"/>
    <dgm:cxn modelId="{787CD66A-A8D5-4AC2-863E-6FCB4AEB5608}" type="presParOf" srcId="{2B26AF8B-DDC3-420F-9664-CA04514C720D}" destId="{3FA3A185-FF17-4B7A-BEA6-2DD60F797F1D}" srcOrd="1" destOrd="0" presId="urn:microsoft.com/office/officeart/2005/8/layout/orgChart1"/>
    <dgm:cxn modelId="{3CE903DB-8B47-4282-9C0A-CA4A9B96F6AF}" type="presParOf" srcId="{2B26AF8B-DDC3-420F-9664-CA04514C720D}" destId="{C251D56C-66E0-4A85-AA0E-67D7C5654A0B}" srcOrd="2" destOrd="0" presId="urn:microsoft.com/office/officeart/2005/8/layout/orgChart1"/>
    <dgm:cxn modelId="{C3EFD4C8-B202-40FE-9708-9E436F7E6EBA}" type="presParOf" srcId="{0098C8A2-6EC4-4F36-9943-3FB600A9D6DC}" destId="{51864534-00D6-4898-B8C3-8E510960C46C}" srcOrd="10" destOrd="0" presId="urn:microsoft.com/office/officeart/2005/8/layout/orgChart1"/>
    <dgm:cxn modelId="{BDA085CA-A1FF-4228-82F3-C49FF00D92F1}" type="presParOf" srcId="{0098C8A2-6EC4-4F36-9943-3FB600A9D6DC}" destId="{F3E017F8-E686-42D8-82E5-EA2256A6151D}" srcOrd="11" destOrd="0" presId="urn:microsoft.com/office/officeart/2005/8/layout/orgChart1"/>
    <dgm:cxn modelId="{F8C86FEE-086E-4C45-B45C-4B5BAE552EF0}" type="presParOf" srcId="{F3E017F8-E686-42D8-82E5-EA2256A6151D}" destId="{32E5F65A-6142-423C-A6B8-71F7424DBE64}" srcOrd="0" destOrd="0" presId="urn:microsoft.com/office/officeart/2005/8/layout/orgChart1"/>
    <dgm:cxn modelId="{45CC1767-2231-4119-94A1-627A2DEA4761}" type="presParOf" srcId="{32E5F65A-6142-423C-A6B8-71F7424DBE64}" destId="{9854087E-FC93-4952-9AA1-049F02BF2DCB}" srcOrd="0" destOrd="0" presId="urn:microsoft.com/office/officeart/2005/8/layout/orgChart1"/>
    <dgm:cxn modelId="{EF16D628-1325-4A35-8822-5E871FD000F8}" type="presParOf" srcId="{32E5F65A-6142-423C-A6B8-71F7424DBE64}" destId="{ED20F903-B3E6-46A4-847B-D805EDEB8D35}" srcOrd="1" destOrd="0" presId="urn:microsoft.com/office/officeart/2005/8/layout/orgChart1"/>
    <dgm:cxn modelId="{0C1E121B-C901-4F1C-B7E0-43552F768B5D}" type="presParOf" srcId="{F3E017F8-E686-42D8-82E5-EA2256A6151D}" destId="{4CE571D5-C2E3-49B6-B4CF-AC426967D395}" srcOrd="1" destOrd="0" presId="urn:microsoft.com/office/officeart/2005/8/layout/orgChart1"/>
    <dgm:cxn modelId="{7169759C-650D-460C-A348-33F2E3C3DC83}" type="presParOf" srcId="{F3E017F8-E686-42D8-82E5-EA2256A6151D}" destId="{28670E15-C064-48AC-9A2A-8B0E90138594}" srcOrd="2" destOrd="0" presId="urn:microsoft.com/office/officeart/2005/8/layout/orgChart1"/>
    <dgm:cxn modelId="{EB892F08-1377-46E5-805A-1AEF9F678BB0}" type="presParOf" srcId="{0098C8A2-6EC4-4F36-9943-3FB600A9D6DC}" destId="{54A09727-A1E1-4BDC-A8E4-820477D717EE}" srcOrd="12" destOrd="0" presId="urn:microsoft.com/office/officeart/2005/8/layout/orgChart1"/>
    <dgm:cxn modelId="{ECEDA3CC-9A9C-4B2B-908E-63DBC8808763}" type="presParOf" srcId="{0098C8A2-6EC4-4F36-9943-3FB600A9D6DC}" destId="{3760289E-3AC5-4586-97D0-5E9FAD8C7D28}" srcOrd="13" destOrd="0" presId="urn:microsoft.com/office/officeart/2005/8/layout/orgChart1"/>
    <dgm:cxn modelId="{25A322EA-7FB2-42E5-AABA-E403FE5BB543}" type="presParOf" srcId="{3760289E-3AC5-4586-97D0-5E9FAD8C7D28}" destId="{B85AF0FC-AEFC-42A7-AEB5-B609E451323A}" srcOrd="0" destOrd="0" presId="urn:microsoft.com/office/officeart/2005/8/layout/orgChart1"/>
    <dgm:cxn modelId="{3B52BA33-292F-4C48-B7A3-36F5FCD7203E}" type="presParOf" srcId="{B85AF0FC-AEFC-42A7-AEB5-B609E451323A}" destId="{F91D0733-2C66-4356-9B68-C8D67C3B29A0}" srcOrd="0" destOrd="0" presId="urn:microsoft.com/office/officeart/2005/8/layout/orgChart1"/>
    <dgm:cxn modelId="{72461440-1BCE-4A4A-97EB-1AF10A5D24FE}" type="presParOf" srcId="{B85AF0FC-AEFC-42A7-AEB5-B609E451323A}" destId="{437F2D6F-C3E5-48C1-8691-5F888E049D49}" srcOrd="1" destOrd="0" presId="urn:microsoft.com/office/officeart/2005/8/layout/orgChart1"/>
    <dgm:cxn modelId="{CDE4DA5E-B82D-4622-94C5-718285FA58B1}" type="presParOf" srcId="{3760289E-3AC5-4586-97D0-5E9FAD8C7D28}" destId="{0CC72DE7-C792-4B50-BF87-1BAD8820D8D7}" srcOrd="1" destOrd="0" presId="urn:microsoft.com/office/officeart/2005/8/layout/orgChart1"/>
    <dgm:cxn modelId="{DD5B12E4-FA69-4DB6-B549-B87D0DA96AAD}" type="presParOf" srcId="{3760289E-3AC5-4586-97D0-5E9FAD8C7D28}" destId="{FA9980FE-0C2F-48B2-87D3-8BEB01BCA891}" srcOrd="2" destOrd="0" presId="urn:microsoft.com/office/officeart/2005/8/layout/orgChart1"/>
    <dgm:cxn modelId="{29025301-3BEA-44D4-BDBF-9385E4291025}" type="presParOf" srcId="{83817FCF-D7D3-49DF-9D01-D47D4968F3EC}" destId="{90866896-921C-46CB-89DE-784A789E75A1}" srcOrd="2" destOrd="0" presId="urn:microsoft.com/office/officeart/2005/8/layout/orgChart1"/>
    <dgm:cxn modelId="{A0E91804-922F-4FC9-B67E-0BCDF4F173DC}" type="presParOf" srcId="{D0507727-C2B8-4804-9038-2D59617FA8D3}" destId="{23077306-C13C-4F3B-A56E-E7184F90DDA0}" srcOrd="4" destOrd="0" presId="urn:microsoft.com/office/officeart/2005/8/layout/orgChart1"/>
    <dgm:cxn modelId="{665D2EC1-6BC4-4B70-9FB9-ECB2DC9F18CC}" type="presParOf" srcId="{D0507727-C2B8-4804-9038-2D59617FA8D3}" destId="{82FE1931-B6DC-4E88-B84A-DE2EC6BA230F}" srcOrd="5" destOrd="0" presId="urn:microsoft.com/office/officeart/2005/8/layout/orgChart1"/>
    <dgm:cxn modelId="{C30D8C5F-8E00-4ADE-8FFA-F0E14702F129}" type="presParOf" srcId="{82FE1931-B6DC-4E88-B84A-DE2EC6BA230F}" destId="{196E72D8-D4DE-459D-994B-70C1D3EDDF1E}" srcOrd="0" destOrd="0" presId="urn:microsoft.com/office/officeart/2005/8/layout/orgChart1"/>
    <dgm:cxn modelId="{10A77F08-5DB4-453F-983F-2489A2843DCC}" type="presParOf" srcId="{196E72D8-D4DE-459D-994B-70C1D3EDDF1E}" destId="{5C27E2A4-2E99-4517-87CF-80DD171710B3}" srcOrd="0" destOrd="0" presId="urn:microsoft.com/office/officeart/2005/8/layout/orgChart1"/>
    <dgm:cxn modelId="{16615CA1-1A87-4C78-9C89-52889FF21192}" type="presParOf" srcId="{196E72D8-D4DE-459D-994B-70C1D3EDDF1E}" destId="{C375F890-052D-41D3-BD45-914A71A05589}" srcOrd="1" destOrd="0" presId="urn:microsoft.com/office/officeart/2005/8/layout/orgChart1"/>
    <dgm:cxn modelId="{D2DE8F32-713B-4072-94AA-9A30AA08DDE1}" type="presParOf" srcId="{82FE1931-B6DC-4E88-B84A-DE2EC6BA230F}" destId="{9A4A1C4D-A919-4728-A9DE-E8375DC4EFEC}" srcOrd="1" destOrd="0" presId="urn:microsoft.com/office/officeart/2005/8/layout/orgChart1"/>
    <dgm:cxn modelId="{C26B7CB8-9089-4ED0-9821-27C5C9320692}" type="presParOf" srcId="{9A4A1C4D-A919-4728-A9DE-E8375DC4EFEC}" destId="{3161D724-6A0A-4DFD-A3AE-72DD82E99AF8}" srcOrd="0" destOrd="0" presId="urn:microsoft.com/office/officeart/2005/8/layout/orgChart1"/>
    <dgm:cxn modelId="{BB8BBB13-971E-4EEE-8661-6D7BDAD9808C}" type="presParOf" srcId="{9A4A1C4D-A919-4728-A9DE-E8375DC4EFEC}" destId="{6B01C570-E3DB-4912-98CF-807EC44AF9ED}" srcOrd="1" destOrd="0" presId="urn:microsoft.com/office/officeart/2005/8/layout/orgChart1"/>
    <dgm:cxn modelId="{AA51E602-B2BF-458E-97A0-66EBE3B82210}" type="presParOf" srcId="{6B01C570-E3DB-4912-98CF-807EC44AF9ED}" destId="{45DF9267-8935-4E87-ADFF-256761D90354}" srcOrd="0" destOrd="0" presId="urn:microsoft.com/office/officeart/2005/8/layout/orgChart1"/>
    <dgm:cxn modelId="{D0E44B42-F653-4389-AD8C-C9387BE6C6D4}" type="presParOf" srcId="{45DF9267-8935-4E87-ADFF-256761D90354}" destId="{E228BA84-551E-46A3-B07D-6151594246BD}" srcOrd="0" destOrd="0" presId="urn:microsoft.com/office/officeart/2005/8/layout/orgChart1"/>
    <dgm:cxn modelId="{72521806-FC30-476B-92F9-4D63BA3CC669}" type="presParOf" srcId="{45DF9267-8935-4E87-ADFF-256761D90354}" destId="{071F87E6-94B6-40FB-9B68-DE907F9022F3}" srcOrd="1" destOrd="0" presId="urn:microsoft.com/office/officeart/2005/8/layout/orgChart1"/>
    <dgm:cxn modelId="{CA6BDAA9-06AA-4EFB-A1E6-E8786B30B3BC}" type="presParOf" srcId="{6B01C570-E3DB-4912-98CF-807EC44AF9ED}" destId="{EA7A41D6-429A-47FA-8EFD-958E9DF4EAF2}" srcOrd="1" destOrd="0" presId="urn:microsoft.com/office/officeart/2005/8/layout/orgChart1"/>
    <dgm:cxn modelId="{BC7FC490-8E33-4E6F-A24E-03B72D58E258}" type="presParOf" srcId="{6B01C570-E3DB-4912-98CF-807EC44AF9ED}" destId="{2E31785D-07FC-4AA3-AE5B-C8BA260191EA}" srcOrd="2" destOrd="0" presId="urn:microsoft.com/office/officeart/2005/8/layout/orgChart1"/>
    <dgm:cxn modelId="{BDD5355B-4D7E-45CB-A00B-36020943FE3E}" type="presParOf" srcId="{9A4A1C4D-A919-4728-A9DE-E8375DC4EFEC}" destId="{9B68E535-F0F0-494A-915E-ADF37EE82932}" srcOrd="2" destOrd="0" presId="urn:microsoft.com/office/officeart/2005/8/layout/orgChart1"/>
    <dgm:cxn modelId="{8F8FF3A5-BC89-4843-A2EC-AEA867F93550}" type="presParOf" srcId="{9A4A1C4D-A919-4728-A9DE-E8375DC4EFEC}" destId="{48515773-B116-4433-8E5F-CC37FE5F095F}" srcOrd="3" destOrd="0" presId="urn:microsoft.com/office/officeart/2005/8/layout/orgChart1"/>
    <dgm:cxn modelId="{DA849131-3073-4264-966A-C28008FA467D}" type="presParOf" srcId="{48515773-B116-4433-8E5F-CC37FE5F095F}" destId="{530A825B-F878-4278-89E1-E1CD32945618}" srcOrd="0" destOrd="0" presId="urn:microsoft.com/office/officeart/2005/8/layout/orgChart1"/>
    <dgm:cxn modelId="{25198148-3F06-43B2-B113-329B5FC6A8DB}" type="presParOf" srcId="{530A825B-F878-4278-89E1-E1CD32945618}" destId="{5E182A40-F1FB-466F-B8B5-4E373D5111DC}" srcOrd="0" destOrd="0" presId="urn:microsoft.com/office/officeart/2005/8/layout/orgChart1"/>
    <dgm:cxn modelId="{FF94C4CE-44BE-4E23-8DD4-5FDD757EF09C}" type="presParOf" srcId="{530A825B-F878-4278-89E1-E1CD32945618}" destId="{1788B198-2915-43DC-A3B7-7520DAEDE8A5}" srcOrd="1" destOrd="0" presId="urn:microsoft.com/office/officeart/2005/8/layout/orgChart1"/>
    <dgm:cxn modelId="{76718D9D-329A-4EB3-A70E-11FBE037541B}" type="presParOf" srcId="{48515773-B116-4433-8E5F-CC37FE5F095F}" destId="{A02540F0-91C4-410A-B7CF-800C92EB7AD6}" srcOrd="1" destOrd="0" presId="urn:microsoft.com/office/officeart/2005/8/layout/orgChart1"/>
    <dgm:cxn modelId="{17803093-9C9F-4BED-9569-5552F47BD27A}" type="presParOf" srcId="{48515773-B116-4433-8E5F-CC37FE5F095F}" destId="{015952C8-F8A6-4A53-BA4F-B527556CE11B}" srcOrd="2" destOrd="0" presId="urn:microsoft.com/office/officeart/2005/8/layout/orgChart1"/>
    <dgm:cxn modelId="{9079AEF7-FDAC-4992-A389-3367F612271C}" type="presParOf" srcId="{9A4A1C4D-A919-4728-A9DE-E8375DC4EFEC}" destId="{7D4CDF12-E3B7-46CB-A7B6-5C9E2A274A5F}" srcOrd="4" destOrd="0" presId="urn:microsoft.com/office/officeart/2005/8/layout/orgChart1"/>
    <dgm:cxn modelId="{CFF795EC-2A08-4AFC-95C3-EE31DCA1196F}" type="presParOf" srcId="{9A4A1C4D-A919-4728-A9DE-E8375DC4EFEC}" destId="{9CF6BA75-1AE5-411F-A55C-D8F8B9D6112B}" srcOrd="5" destOrd="0" presId="urn:microsoft.com/office/officeart/2005/8/layout/orgChart1"/>
    <dgm:cxn modelId="{96B2C229-FB93-4DC6-AC22-05B015389436}" type="presParOf" srcId="{9CF6BA75-1AE5-411F-A55C-D8F8B9D6112B}" destId="{550EED35-57E8-439C-8976-99FC6EDB2721}" srcOrd="0" destOrd="0" presId="urn:microsoft.com/office/officeart/2005/8/layout/orgChart1"/>
    <dgm:cxn modelId="{F862DEE0-838A-4DC4-BF67-16983B2DD105}" type="presParOf" srcId="{550EED35-57E8-439C-8976-99FC6EDB2721}" destId="{E5B63BFC-8481-420C-AE99-0212127D3B78}" srcOrd="0" destOrd="0" presId="urn:microsoft.com/office/officeart/2005/8/layout/orgChart1"/>
    <dgm:cxn modelId="{132979A4-4AED-479D-A9AD-4EE4DFFAAFA9}" type="presParOf" srcId="{550EED35-57E8-439C-8976-99FC6EDB2721}" destId="{16D52D2E-5B9A-471E-8561-2B4332ACCA51}" srcOrd="1" destOrd="0" presId="urn:microsoft.com/office/officeart/2005/8/layout/orgChart1"/>
    <dgm:cxn modelId="{9DEA929C-697A-4C6B-8899-B48686CB02DB}" type="presParOf" srcId="{9CF6BA75-1AE5-411F-A55C-D8F8B9D6112B}" destId="{715F953A-A94D-449D-9561-FBF2823D637A}" srcOrd="1" destOrd="0" presId="urn:microsoft.com/office/officeart/2005/8/layout/orgChart1"/>
    <dgm:cxn modelId="{1055664F-F2F9-4BBB-87CA-9AA8253CA4F7}" type="presParOf" srcId="{9CF6BA75-1AE5-411F-A55C-D8F8B9D6112B}" destId="{35FD543D-F688-4905-9771-CC7AFE4495F8}" srcOrd="2" destOrd="0" presId="urn:microsoft.com/office/officeart/2005/8/layout/orgChart1"/>
    <dgm:cxn modelId="{558075E4-7EFA-4EC0-8E94-851750BFF345}" type="presParOf" srcId="{9A4A1C4D-A919-4728-A9DE-E8375DC4EFEC}" destId="{5DA1D799-B352-4A85-A950-7A83511EEBD4}" srcOrd="6" destOrd="0" presId="urn:microsoft.com/office/officeart/2005/8/layout/orgChart1"/>
    <dgm:cxn modelId="{20272AA0-6E78-41E5-8459-9C2826B93057}" type="presParOf" srcId="{9A4A1C4D-A919-4728-A9DE-E8375DC4EFEC}" destId="{F7B06F18-46C0-483E-89DD-9A4FBBF65856}" srcOrd="7" destOrd="0" presId="urn:microsoft.com/office/officeart/2005/8/layout/orgChart1"/>
    <dgm:cxn modelId="{7924373B-1EB6-4A7A-A435-A3D87DC2F5AF}" type="presParOf" srcId="{F7B06F18-46C0-483E-89DD-9A4FBBF65856}" destId="{9D442477-9B66-4028-916A-E156267E3CA5}" srcOrd="0" destOrd="0" presId="urn:microsoft.com/office/officeart/2005/8/layout/orgChart1"/>
    <dgm:cxn modelId="{A4892A5D-B736-4FB7-97F7-DD6DBBFEC795}" type="presParOf" srcId="{9D442477-9B66-4028-916A-E156267E3CA5}" destId="{B73791B1-E6BB-4830-9298-44D8CD848542}" srcOrd="0" destOrd="0" presId="urn:microsoft.com/office/officeart/2005/8/layout/orgChart1"/>
    <dgm:cxn modelId="{6B33E2CB-597C-400D-A37D-2A17C224EDB7}" type="presParOf" srcId="{9D442477-9B66-4028-916A-E156267E3CA5}" destId="{DF15CA26-59A7-45DB-9913-94CAC03150E4}" srcOrd="1" destOrd="0" presId="urn:microsoft.com/office/officeart/2005/8/layout/orgChart1"/>
    <dgm:cxn modelId="{EC94A8D4-3A7D-4161-8DE0-BE3005B4AAD0}" type="presParOf" srcId="{F7B06F18-46C0-483E-89DD-9A4FBBF65856}" destId="{9AC5612C-BACF-4ECB-A3DE-0CCDDCA47A0F}" srcOrd="1" destOrd="0" presId="urn:microsoft.com/office/officeart/2005/8/layout/orgChart1"/>
    <dgm:cxn modelId="{6FFF49D3-21B5-4CF2-BEE6-A0566BA6024C}" type="presParOf" srcId="{F7B06F18-46C0-483E-89DD-9A4FBBF65856}" destId="{96E25933-A0AF-411F-933B-11F3945836EF}" srcOrd="2" destOrd="0" presId="urn:microsoft.com/office/officeart/2005/8/layout/orgChart1"/>
    <dgm:cxn modelId="{E5B09C7E-4D92-46C5-A1D4-3ACF0269EE85}" type="presParOf" srcId="{9A4A1C4D-A919-4728-A9DE-E8375DC4EFEC}" destId="{49B5151A-149B-4D43-8CF8-ADAD7F07A51E}" srcOrd="8" destOrd="0" presId="urn:microsoft.com/office/officeart/2005/8/layout/orgChart1"/>
    <dgm:cxn modelId="{592CDA12-4D05-48AD-A25A-A407867A5993}" type="presParOf" srcId="{9A4A1C4D-A919-4728-A9DE-E8375DC4EFEC}" destId="{18E461C4-2F8D-4862-90D2-7EB467D76087}" srcOrd="9" destOrd="0" presId="urn:microsoft.com/office/officeart/2005/8/layout/orgChart1"/>
    <dgm:cxn modelId="{122CF1F9-7E6A-41F2-83C1-5A3DD4BA0746}" type="presParOf" srcId="{18E461C4-2F8D-4862-90D2-7EB467D76087}" destId="{CC91470A-CF4E-4156-9590-4F3F80461CA2}" srcOrd="0" destOrd="0" presId="urn:microsoft.com/office/officeart/2005/8/layout/orgChart1"/>
    <dgm:cxn modelId="{DE4FFB06-6DF1-49A2-9166-108ED2FF2A83}" type="presParOf" srcId="{CC91470A-CF4E-4156-9590-4F3F80461CA2}" destId="{BEFDE997-415D-42E9-9FF4-4E4992FC19BF}" srcOrd="0" destOrd="0" presId="urn:microsoft.com/office/officeart/2005/8/layout/orgChart1"/>
    <dgm:cxn modelId="{D5FE334A-4BDA-47F3-B505-4B3A81699AFB}" type="presParOf" srcId="{CC91470A-CF4E-4156-9590-4F3F80461CA2}" destId="{0C9D0FC4-D59A-44BE-9A17-98B21F609DD3}" srcOrd="1" destOrd="0" presId="urn:microsoft.com/office/officeart/2005/8/layout/orgChart1"/>
    <dgm:cxn modelId="{219602D8-C4C2-45DD-A612-9453D6A13863}" type="presParOf" srcId="{18E461C4-2F8D-4862-90D2-7EB467D76087}" destId="{EEE6B89A-5526-4682-8FFB-D7FE6DCA99F2}" srcOrd="1" destOrd="0" presId="urn:microsoft.com/office/officeart/2005/8/layout/orgChart1"/>
    <dgm:cxn modelId="{1763E021-ED4B-4260-84FB-1AA58C9AA687}" type="presParOf" srcId="{18E461C4-2F8D-4862-90D2-7EB467D76087}" destId="{CF9C0CBA-5332-4C4C-BC93-206C0A14AC76}" srcOrd="2" destOrd="0" presId="urn:microsoft.com/office/officeart/2005/8/layout/orgChart1"/>
    <dgm:cxn modelId="{F3F5EBFA-65BC-43C3-B446-764AA3F285DD}" type="presParOf" srcId="{9A4A1C4D-A919-4728-A9DE-E8375DC4EFEC}" destId="{3700E30F-8A96-4FC4-A0DA-0829DD2B8D41}" srcOrd="10" destOrd="0" presId="urn:microsoft.com/office/officeart/2005/8/layout/orgChart1"/>
    <dgm:cxn modelId="{4FFB6FB1-AFCE-4207-AADC-85D76D08594D}" type="presParOf" srcId="{9A4A1C4D-A919-4728-A9DE-E8375DC4EFEC}" destId="{181D97FB-D69F-4DEF-851E-24CAD0E77F8E}" srcOrd="11" destOrd="0" presId="urn:microsoft.com/office/officeart/2005/8/layout/orgChart1"/>
    <dgm:cxn modelId="{D1AEB62C-357B-45B7-B131-E616BC29C282}" type="presParOf" srcId="{181D97FB-D69F-4DEF-851E-24CAD0E77F8E}" destId="{D5DFA8BB-520F-4CD4-BF05-A51F71DBC19F}" srcOrd="0" destOrd="0" presId="urn:microsoft.com/office/officeart/2005/8/layout/orgChart1"/>
    <dgm:cxn modelId="{2200A545-7FC3-4EBB-A4C5-0CD48F733676}" type="presParOf" srcId="{D5DFA8BB-520F-4CD4-BF05-A51F71DBC19F}" destId="{F10E63C0-81EC-48FE-B3D3-D56F765F028A}" srcOrd="0" destOrd="0" presId="urn:microsoft.com/office/officeart/2005/8/layout/orgChart1"/>
    <dgm:cxn modelId="{58FFBED6-C7C0-4FEB-BD84-0D040FB3AADF}" type="presParOf" srcId="{D5DFA8BB-520F-4CD4-BF05-A51F71DBC19F}" destId="{60D783D9-DDB7-429F-9AF3-24FAD2E8CF65}" srcOrd="1" destOrd="0" presId="urn:microsoft.com/office/officeart/2005/8/layout/orgChart1"/>
    <dgm:cxn modelId="{6BC140F8-B904-4948-8F2F-C0E53BD91EB9}" type="presParOf" srcId="{181D97FB-D69F-4DEF-851E-24CAD0E77F8E}" destId="{B6151359-B457-4B75-8065-3275735EE564}" srcOrd="1" destOrd="0" presId="urn:microsoft.com/office/officeart/2005/8/layout/orgChart1"/>
    <dgm:cxn modelId="{EE336E1F-211A-45FC-900F-681FABE9BCD0}" type="presParOf" srcId="{181D97FB-D69F-4DEF-851E-24CAD0E77F8E}" destId="{9737D133-68EE-469B-BB09-9598911184D0}" srcOrd="2" destOrd="0" presId="urn:microsoft.com/office/officeart/2005/8/layout/orgChart1"/>
    <dgm:cxn modelId="{4F8333F9-E12E-4578-AAF1-8455C51F47C4}" type="presParOf" srcId="{9A4A1C4D-A919-4728-A9DE-E8375DC4EFEC}" destId="{5ADA87AF-53AB-4455-BB50-600D925A255B}" srcOrd="12" destOrd="0" presId="urn:microsoft.com/office/officeart/2005/8/layout/orgChart1"/>
    <dgm:cxn modelId="{D35F40DA-BC3E-4029-8756-5DAFE39E63BE}" type="presParOf" srcId="{9A4A1C4D-A919-4728-A9DE-E8375DC4EFEC}" destId="{ACF669CA-8718-47EA-A971-087165AFDB44}" srcOrd="13" destOrd="0" presId="urn:microsoft.com/office/officeart/2005/8/layout/orgChart1"/>
    <dgm:cxn modelId="{7A88B50E-7410-45D2-B8DB-4F9E69138D0D}" type="presParOf" srcId="{ACF669CA-8718-47EA-A971-087165AFDB44}" destId="{24776B43-E18C-47A0-A71A-A655BAF5B2BD}" srcOrd="0" destOrd="0" presId="urn:microsoft.com/office/officeart/2005/8/layout/orgChart1"/>
    <dgm:cxn modelId="{D449F250-FE8B-4B2E-B863-0C9ECECF7C68}" type="presParOf" srcId="{24776B43-E18C-47A0-A71A-A655BAF5B2BD}" destId="{9D5ECF16-2108-48AB-AC23-BD0F0E15052F}" srcOrd="0" destOrd="0" presId="urn:microsoft.com/office/officeart/2005/8/layout/orgChart1"/>
    <dgm:cxn modelId="{B8DEBE91-D7F7-4800-A7C3-89BF13642E07}" type="presParOf" srcId="{24776B43-E18C-47A0-A71A-A655BAF5B2BD}" destId="{C4DED7F5-B572-4C41-AEDE-0D2B1E1743E9}" srcOrd="1" destOrd="0" presId="urn:microsoft.com/office/officeart/2005/8/layout/orgChart1"/>
    <dgm:cxn modelId="{5CC7B86E-37F9-423F-B582-188CD1F7CAB0}" type="presParOf" srcId="{ACF669CA-8718-47EA-A971-087165AFDB44}" destId="{9661FB35-8EF3-4EB3-963B-BB3D5E81631F}" srcOrd="1" destOrd="0" presId="urn:microsoft.com/office/officeart/2005/8/layout/orgChart1"/>
    <dgm:cxn modelId="{9C25642B-33EE-44B1-8B10-87DD54E36D04}" type="presParOf" srcId="{ACF669CA-8718-47EA-A971-087165AFDB44}" destId="{A631B0D3-DA05-4ECC-B5C6-A36580E300F5}" srcOrd="2" destOrd="0" presId="urn:microsoft.com/office/officeart/2005/8/layout/orgChart1"/>
    <dgm:cxn modelId="{FD0D3AB0-00DB-4200-94B7-CBFC5424CD27}" type="presParOf" srcId="{82FE1931-B6DC-4E88-B84A-DE2EC6BA230F}" destId="{9B74B355-2F1F-41E0-91ED-CF1FDEA59B6E}" srcOrd="2" destOrd="0" presId="urn:microsoft.com/office/officeart/2005/8/layout/orgChart1"/>
    <dgm:cxn modelId="{B86EAC96-D244-47B5-8628-A86A99AA50F7}" type="presParOf" srcId="{D0507727-C2B8-4804-9038-2D59617FA8D3}" destId="{ABA80303-0183-4007-AC80-F136C32D71AB}" srcOrd="6" destOrd="0" presId="urn:microsoft.com/office/officeart/2005/8/layout/orgChart1"/>
    <dgm:cxn modelId="{C5EBA479-CB8B-4C1C-A05A-FCAD952A36B1}" type="presParOf" srcId="{D0507727-C2B8-4804-9038-2D59617FA8D3}" destId="{3E3DC4CF-3314-44DF-944A-C6AC2AB07F66}" srcOrd="7" destOrd="0" presId="urn:microsoft.com/office/officeart/2005/8/layout/orgChart1"/>
    <dgm:cxn modelId="{B94F2DC9-BB53-4358-8224-4034E72D17FE}" type="presParOf" srcId="{3E3DC4CF-3314-44DF-944A-C6AC2AB07F66}" destId="{22BE88A7-31DF-4545-9241-581354B1A318}" srcOrd="0" destOrd="0" presId="urn:microsoft.com/office/officeart/2005/8/layout/orgChart1"/>
    <dgm:cxn modelId="{34DC5E58-8493-49E4-ADF1-4E79AD819E31}" type="presParOf" srcId="{22BE88A7-31DF-4545-9241-581354B1A318}" destId="{71EA6D0E-8D71-4AD8-8C40-97AA17A650F7}" srcOrd="0" destOrd="0" presId="urn:microsoft.com/office/officeart/2005/8/layout/orgChart1"/>
    <dgm:cxn modelId="{8ED1D701-DDF6-49BC-BA45-9BF7DB3F599B}" type="presParOf" srcId="{22BE88A7-31DF-4545-9241-581354B1A318}" destId="{8D09B572-5664-489F-96F0-18260704AAEE}" srcOrd="1" destOrd="0" presId="urn:microsoft.com/office/officeart/2005/8/layout/orgChart1"/>
    <dgm:cxn modelId="{8A46FA40-902C-4927-8005-0ADE113C7FE5}" type="presParOf" srcId="{3E3DC4CF-3314-44DF-944A-C6AC2AB07F66}" destId="{074C8AE2-F3AD-4E0A-92EB-78221F8BD392}" srcOrd="1" destOrd="0" presId="urn:microsoft.com/office/officeart/2005/8/layout/orgChart1"/>
    <dgm:cxn modelId="{A33D8FAC-CDF1-4755-8E7E-A09C8DAACE4D}" type="presParOf" srcId="{074C8AE2-F3AD-4E0A-92EB-78221F8BD392}" destId="{70A0B2BD-3E48-4418-B9FF-E5B56A62EE06}" srcOrd="0" destOrd="0" presId="urn:microsoft.com/office/officeart/2005/8/layout/orgChart1"/>
    <dgm:cxn modelId="{12C6EAAD-23BD-44DE-9FE2-40FE3F05E78B}" type="presParOf" srcId="{074C8AE2-F3AD-4E0A-92EB-78221F8BD392}" destId="{62367B4B-FA04-4F51-8297-6ADCF75E42A9}" srcOrd="1" destOrd="0" presId="urn:microsoft.com/office/officeart/2005/8/layout/orgChart1"/>
    <dgm:cxn modelId="{9077EEA9-DC28-4EFD-897E-DCDCBA3414B1}" type="presParOf" srcId="{62367B4B-FA04-4F51-8297-6ADCF75E42A9}" destId="{B71EAE9F-33A0-4FDA-A664-FAA50A9B5108}" srcOrd="0" destOrd="0" presId="urn:microsoft.com/office/officeart/2005/8/layout/orgChart1"/>
    <dgm:cxn modelId="{CE2ADAF2-CFA2-4453-9926-3E1CF0EBA917}" type="presParOf" srcId="{B71EAE9F-33A0-4FDA-A664-FAA50A9B5108}" destId="{D9057186-B2FA-4375-9490-872A1EAAD5E1}" srcOrd="0" destOrd="0" presId="urn:microsoft.com/office/officeart/2005/8/layout/orgChart1"/>
    <dgm:cxn modelId="{C955DCB3-617D-4660-B01D-7CA224B3C338}" type="presParOf" srcId="{B71EAE9F-33A0-4FDA-A664-FAA50A9B5108}" destId="{BB367B7F-FAAB-4739-ACD2-7C3B1DE173D3}" srcOrd="1" destOrd="0" presId="urn:microsoft.com/office/officeart/2005/8/layout/orgChart1"/>
    <dgm:cxn modelId="{ED57C2C4-D2E1-4BED-8A69-EC188E6FACA4}" type="presParOf" srcId="{62367B4B-FA04-4F51-8297-6ADCF75E42A9}" destId="{42E5D2F1-1EA9-4667-9403-AB1EE2B5B4E8}" srcOrd="1" destOrd="0" presId="urn:microsoft.com/office/officeart/2005/8/layout/orgChart1"/>
    <dgm:cxn modelId="{9F9B72FB-C6A5-4145-B938-4A87511F1E45}" type="presParOf" srcId="{62367B4B-FA04-4F51-8297-6ADCF75E42A9}" destId="{456E6504-BE86-4473-9191-24FFFBD1B6E3}" srcOrd="2" destOrd="0" presId="urn:microsoft.com/office/officeart/2005/8/layout/orgChart1"/>
    <dgm:cxn modelId="{53A6E41D-6B15-4143-BD8B-35F7A9AFD8BD}" type="presParOf" srcId="{074C8AE2-F3AD-4E0A-92EB-78221F8BD392}" destId="{1A0A6D60-E44B-4A66-A6C6-D8D1AA48A031}" srcOrd="2" destOrd="0" presId="urn:microsoft.com/office/officeart/2005/8/layout/orgChart1"/>
    <dgm:cxn modelId="{5ED7A732-5E59-4F1D-837F-E06650B13486}" type="presParOf" srcId="{074C8AE2-F3AD-4E0A-92EB-78221F8BD392}" destId="{441B1186-F989-4B10-BB37-25144EBCE886}" srcOrd="3" destOrd="0" presId="urn:microsoft.com/office/officeart/2005/8/layout/orgChart1"/>
    <dgm:cxn modelId="{C5618287-D509-4BC8-AD4E-8A2FC8F8D2EE}" type="presParOf" srcId="{441B1186-F989-4B10-BB37-25144EBCE886}" destId="{409D155E-FB64-464C-987C-76FFDE7EA69F}" srcOrd="0" destOrd="0" presId="urn:microsoft.com/office/officeart/2005/8/layout/orgChart1"/>
    <dgm:cxn modelId="{507BA08F-CCC3-4F2E-BDA6-F2EBC432B131}" type="presParOf" srcId="{409D155E-FB64-464C-987C-76FFDE7EA69F}" destId="{85B6A6DE-C224-42D0-80C0-5C129BEE6910}" srcOrd="0" destOrd="0" presId="urn:microsoft.com/office/officeart/2005/8/layout/orgChart1"/>
    <dgm:cxn modelId="{F0CD20D0-F20F-4A8F-9A03-20119DACBA33}" type="presParOf" srcId="{409D155E-FB64-464C-987C-76FFDE7EA69F}" destId="{CFCDA734-E393-4D7B-844E-9557D2861BA7}" srcOrd="1" destOrd="0" presId="urn:microsoft.com/office/officeart/2005/8/layout/orgChart1"/>
    <dgm:cxn modelId="{30380D5C-539B-42F7-9AA4-376AA2EC9679}" type="presParOf" srcId="{441B1186-F989-4B10-BB37-25144EBCE886}" destId="{3B31D710-4C4F-4C5D-8D77-A8EF67F220A8}" srcOrd="1" destOrd="0" presId="urn:microsoft.com/office/officeart/2005/8/layout/orgChart1"/>
    <dgm:cxn modelId="{2A4D748E-C41D-4388-B300-6C975050393C}" type="presParOf" srcId="{441B1186-F989-4B10-BB37-25144EBCE886}" destId="{5B73C010-4581-4EC8-AEEB-651EAE84197B}" srcOrd="2" destOrd="0" presId="urn:microsoft.com/office/officeart/2005/8/layout/orgChart1"/>
    <dgm:cxn modelId="{8F336579-4C8F-4208-813B-A640B2918B55}" type="presParOf" srcId="{074C8AE2-F3AD-4E0A-92EB-78221F8BD392}" destId="{4019783A-0E60-4B83-B7F0-941C0CEC6F7D}" srcOrd="4" destOrd="0" presId="urn:microsoft.com/office/officeart/2005/8/layout/orgChart1"/>
    <dgm:cxn modelId="{AB977318-5495-46AF-8804-4F8D7583B380}" type="presParOf" srcId="{074C8AE2-F3AD-4E0A-92EB-78221F8BD392}" destId="{B1159CF5-F141-4CF9-9AB4-9D0A254A5663}" srcOrd="5" destOrd="0" presId="urn:microsoft.com/office/officeart/2005/8/layout/orgChart1"/>
    <dgm:cxn modelId="{D96A2E2D-6FCB-401A-8C48-53F875AC8670}" type="presParOf" srcId="{B1159CF5-F141-4CF9-9AB4-9D0A254A5663}" destId="{7D35E994-414A-435F-808B-8B047EE3D9D3}" srcOrd="0" destOrd="0" presId="urn:microsoft.com/office/officeart/2005/8/layout/orgChart1"/>
    <dgm:cxn modelId="{649D6332-8D1D-4EA0-910A-F0384385C0F9}" type="presParOf" srcId="{7D35E994-414A-435F-808B-8B047EE3D9D3}" destId="{227D1CF3-DB06-4807-8292-820C17BE71A5}" srcOrd="0" destOrd="0" presId="urn:microsoft.com/office/officeart/2005/8/layout/orgChart1"/>
    <dgm:cxn modelId="{AB961FA3-399E-4122-8344-137BE5C0C879}" type="presParOf" srcId="{7D35E994-414A-435F-808B-8B047EE3D9D3}" destId="{46BD819B-E436-44CF-971E-B7A81A4F448C}" srcOrd="1" destOrd="0" presId="urn:microsoft.com/office/officeart/2005/8/layout/orgChart1"/>
    <dgm:cxn modelId="{4E7ABB2D-7E6A-4A74-8653-35A3B6A76516}" type="presParOf" srcId="{B1159CF5-F141-4CF9-9AB4-9D0A254A5663}" destId="{98D2ABB1-4EE3-4D90-99A5-057FA82F1D1C}" srcOrd="1" destOrd="0" presId="urn:microsoft.com/office/officeart/2005/8/layout/orgChart1"/>
    <dgm:cxn modelId="{1D64F104-55D2-48FD-A454-4BA299D60B5B}" type="presParOf" srcId="{B1159CF5-F141-4CF9-9AB4-9D0A254A5663}" destId="{FF9CD398-412F-4F11-A957-616DC1133B16}" srcOrd="2" destOrd="0" presId="urn:microsoft.com/office/officeart/2005/8/layout/orgChart1"/>
    <dgm:cxn modelId="{1F6591B7-3B41-44F9-A2F6-97B217617A13}" type="presParOf" srcId="{074C8AE2-F3AD-4E0A-92EB-78221F8BD392}" destId="{3E5E949D-088C-440F-9DA6-5B6C18A406C2}" srcOrd="6" destOrd="0" presId="urn:microsoft.com/office/officeart/2005/8/layout/orgChart1"/>
    <dgm:cxn modelId="{48922656-234B-4D59-A91F-FDEDE698154E}" type="presParOf" srcId="{074C8AE2-F3AD-4E0A-92EB-78221F8BD392}" destId="{A1C932A1-FCD0-44E7-A9A3-4FEE1383696D}" srcOrd="7" destOrd="0" presId="urn:microsoft.com/office/officeart/2005/8/layout/orgChart1"/>
    <dgm:cxn modelId="{B38F71B0-147D-4D6B-93F6-448AF54F4EAA}" type="presParOf" srcId="{A1C932A1-FCD0-44E7-A9A3-4FEE1383696D}" destId="{22036534-360F-4E2A-A9EF-89EF34BB7BBB}" srcOrd="0" destOrd="0" presId="urn:microsoft.com/office/officeart/2005/8/layout/orgChart1"/>
    <dgm:cxn modelId="{7FAA895A-8D35-4A34-A66B-C6254F8F13F5}" type="presParOf" srcId="{22036534-360F-4E2A-A9EF-89EF34BB7BBB}" destId="{13A14DBD-E7AA-43AF-9FAB-D5C4770018CB}" srcOrd="0" destOrd="0" presId="urn:microsoft.com/office/officeart/2005/8/layout/orgChart1"/>
    <dgm:cxn modelId="{F8ED0476-A924-4A86-A1BE-ABC82A38AD8B}" type="presParOf" srcId="{22036534-360F-4E2A-A9EF-89EF34BB7BBB}" destId="{59F058D2-B66B-4F7E-BEEA-F56A9D10DA2D}" srcOrd="1" destOrd="0" presId="urn:microsoft.com/office/officeart/2005/8/layout/orgChart1"/>
    <dgm:cxn modelId="{43BF0E5D-3551-4C41-8F98-2581449E6F93}" type="presParOf" srcId="{A1C932A1-FCD0-44E7-A9A3-4FEE1383696D}" destId="{5189191F-9E81-4EB6-9915-9500B954D7F4}" srcOrd="1" destOrd="0" presId="urn:microsoft.com/office/officeart/2005/8/layout/orgChart1"/>
    <dgm:cxn modelId="{F1F9D4A0-AB54-49B1-B4F8-CAFEDC378BBF}" type="presParOf" srcId="{A1C932A1-FCD0-44E7-A9A3-4FEE1383696D}" destId="{CD0EC514-969B-46A1-AC8F-FD3DD56004F3}" srcOrd="2" destOrd="0" presId="urn:microsoft.com/office/officeart/2005/8/layout/orgChart1"/>
    <dgm:cxn modelId="{F631AA5B-005F-4985-923E-3CB16F63FBC2}" type="presParOf" srcId="{074C8AE2-F3AD-4E0A-92EB-78221F8BD392}" destId="{01688006-F3F4-43F9-B9F3-5FA28C592733}" srcOrd="8" destOrd="0" presId="urn:microsoft.com/office/officeart/2005/8/layout/orgChart1"/>
    <dgm:cxn modelId="{793C5272-18DC-4A48-A77F-6DB673CEF481}" type="presParOf" srcId="{074C8AE2-F3AD-4E0A-92EB-78221F8BD392}" destId="{F80D23B4-9918-419F-9757-D43016F2E9EB}" srcOrd="9" destOrd="0" presId="urn:microsoft.com/office/officeart/2005/8/layout/orgChart1"/>
    <dgm:cxn modelId="{4F7813E4-D73F-4F58-B61D-A8417B2EC1DF}" type="presParOf" srcId="{F80D23B4-9918-419F-9757-D43016F2E9EB}" destId="{CAE408ED-E07A-462C-9CAB-F2AE3E7DE28B}" srcOrd="0" destOrd="0" presId="urn:microsoft.com/office/officeart/2005/8/layout/orgChart1"/>
    <dgm:cxn modelId="{62BFBF7B-E59A-4831-A8DF-07EB65328333}" type="presParOf" srcId="{CAE408ED-E07A-462C-9CAB-F2AE3E7DE28B}" destId="{FFF0EF0B-F6C4-49C9-B3A0-FCB34A4B485B}" srcOrd="0" destOrd="0" presId="urn:microsoft.com/office/officeart/2005/8/layout/orgChart1"/>
    <dgm:cxn modelId="{323EB2F7-9934-4BF6-AB3D-B4B150D5B3AE}" type="presParOf" srcId="{CAE408ED-E07A-462C-9CAB-F2AE3E7DE28B}" destId="{2F1A57EB-9F29-4712-BB6E-E4795B16D06B}" srcOrd="1" destOrd="0" presId="urn:microsoft.com/office/officeart/2005/8/layout/orgChart1"/>
    <dgm:cxn modelId="{1E3C9A68-5E8A-48E8-94D7-263961EF94B7}" type="presParOf" srcId="{F80D23B4-9918-419F-9757-D43016F2E9EB}" destId="{83E59B7D-4DC3-4321-9198-E0492325314C}" srcOrd="1" destOrd="0" presId="urn:microsoft.com/office/officeart/2005/8/layout/orgChart1"/>
    <dgm:cxn modelId="{94FCE6DF-7209-460D-9482-C77F698EA394}" type="presParOf" srcId="{F80D23B4-9918-419F-9757-D43016F2E9EB}" destId="{C93A2FF8-5876-4D35-8A45-D5A200BB1C18}" srcOrd="2" destOrd="0" presId="urn:microsoft.com/office/officeart/2005/8/layout/orgChart1"/>
    <dgm:cxn modelId="{6A381A84-9F95-4FDC-B28F-B773DF67CE8D}" type="presParOf" srcId="{074C8AE2-F3AD-4E0A-92EB-78221F8BD392}" destId="{5A77438D-C256-4240-82C1-3CBE666BA91B}" srcOrd="10" destOrd="0" presId="urn:microsoft.com/office/officeart/2005/8/layout/orgChart1"/>
    <dgm:cxn modelId="{12AD3232-84D6-4DE8-B890-4842CC91AF46}" type="presParOf" srcId="{074C8AE2-F3AD-4E0A-92EB-78221F8BD392}" destId="{C12A9268-0674-400C-B1D3-D1BE4A935180}" srcOrd="11" destOrd="0" presId="urn:microsoft.com/office/officeart/2005/8/layout/orgChart1"/>
    <dgm:cxn modelId="{85D7A0AD-F5B3-4377-BEC9-FF0D99DEF086}" type="presParOf" srcId="{C12A9268-0674-400C-B1D3-D1BE4A935180}" destId="{AB425762-C988-4D53-A031-ADC62F2CAA73}" srcOrd="0" destOrd="0" presId="urn:microsoft.com/office/officeart/2005/8/layout/orgChart1"/>
    <dgm:cxn modelId="{136BC3DB-8C94-4AEA-95AF-E47F9624E043}" type="presParOf" srcId="{AB425762-C988-4D53-A031-ADC62F2CAA73}" destId="{46CE89A2-4DDC-4BC2-99DD-DE063D1DB01C}" srcOrd="0" destOrd="0" presId="urn:microsoft.com/office/officeart/2005/8/layout/orgChart1"/>
    <dgm:cxn modelId="{E872E74E-A248-4C91-A9F8-0845C8002B56}" type="presParOf" srcId="{AB425762-C988-4D53-A031-ADC62F2CAA73}" destId="{752093AA-941A-4D58-A8F0-DF5BF2DAB54D}" srcOrd="1" destOrd="0" presId="urn:microsoft.com/office/officeart/2005/8/layout/orgChart1"/>
    <dgm:cxn modelId="{5652BB73-E237-4DC9-BF95-0D0CFBADABC3}" type="presParOf" srcId="{C12A9268-0674-400C-B1D3-D1BE4A935180}" destId="{2FD8EDD6-BDAA-4C82-9FBC-98A17210C900}" srcOrd="1" destOrd="0" presId="urn:microsoft.com/office/officeart/2005/8/layout/orgChart1"/>
    <dgm:cxn modelId="{16F1A139-5FCE-4802-A569-601168DEE3EE}" type="presParOf" srcId="{C12A9268-0674-400C-B1D3-D1BE4A935180}" destId="{269AD3CD-38B9-4CCC-A17E-33D50898B911}" srcOrd="2" destOrd="0" presId="urn:microsoft.com/office/officeart/2005/8/layout/orgChart1"/>
    <dgm:cxn modelId="{B839B4BF-1CEF-4EBB-875C-60DD129D92C4}" type="presParOf" srcId="{074C8AE2-F3AD-4E0A-92EB-78221F8BD392}" destId="{488B817F-A118-4143-8491-52A272B4580B}" srcOrd="12" destOrd="0" presId="urn:microsoft.com/office/officeart/2005/8/layout/orgChart1"/>
    <dgm:cxn modelId="{3A0D8DB3-D321-4258-B2D3-E5D9F7F57574}" type="presParOf" srcId="{074C8AE2-F3AD-4E0A-92EB-78221F8BD392}" destId="{C7F32A42-5971-47EA-881F-8D025FAD3FD1}" srcOrd="13" destOrd="0" presId="urn:microsoft.com/office/officeart/2005/8/layout/orgChart1"/>
    <dgm:cxn modelId="{2BC29455-2ECC-4588-8052-CE6405F743F9}" type="presParOf" srcId="{C7F32A42-5971-47EA-881F-8D025FAD3FD1}" destId="{243A0621-30BB-40F7-9410-F61800C79983}" srcOrd="0" destOrd="0" presId="urn:microsoft.com/office/officeart/2005/8/layout/orgChart1"/>
    <dgm:cxn modelId="{D244136B-FB0F-4251-BB49-DDA5E916093C}" type="presParOf" srcId="{243A0621-30BB-40F7-9410-F61800C79983}" destId="{BF67FBD3-55F6-4096-A1AE-28CF5E2BAA87}" srcOrd="0" destOrd="0" presId="urn:microsoft.com/office/officeart/2005/8/layout/orgChart1"/>
    <dgm:cxn modelId="{82EEB510-7A97-4541-A162-6B232482947F}" type="presParOf" srcId="{243A0621-30BB-40F7-9410-F61800C79983}" destId="{0222138C-4906-4DA9-A3AE-5D47972D6F86}" srcOrd="1" destOrd="0" presId="urn:microsoft.com/office/officeart/2005/8/layout/orgChart1"/>
    <dgm:cxn modelId="{5F540245-EFCD-4095-A0A9-9B36E3FE8259}" type="presParOf" srcId="{C7F32A42-5971-47EA-881F-8D025FAD3FD1}" destId="{E02DB758-05D0-4674-924D-D1E5F9474D85}" srcOrd="1" destOrd="0" presId="urn:microsoft.com/office/officeart/2005/8/layout/orgChart1"/>
    <dgm:cxn modelId="{BA6D4973-D448-41F6-AC2D-A55ED338DB50}" type="presParOf" srcId="{C7F32A42-5971-47EA-881F-8D025FAD3FD1}" destId="{C69D98BB-ECEE-40A2-8B50-C9A581ADEEDF}" srcOrd="2" destOrd="0" presId="urn:microsoft.com/office/officeart/2005/8/layout/orgChart1"/>
    <dgm:cxn modelId="{B41260E4-2E1A-4E68-8177-EA2EF7FD286A}" type="presParOf" srcId="{3E3DC4CF-3314-44DF-944A-C6AC2AB07F66}" destId="{2D31AE2F-D3D4-4FF1-B62E-A3EEA9AC87BF}" srcOrd="2" destOrd="0" presId="urn:microsoft.com/office/officeart/2005/8/layout/orgChart1"/>
    <dgm:cxn modelId="{D6550043-A919-4368-A8A9-D3A9D7422CF2}" type="presParOf" srcId="{95E96F36-8EB3-4A73-A407-3DEC01421A03}" destId="{2EF58539-6922-4AB9-A1B6-A239A38BFCE4}" srcOrd="2" destOrd="0" presId="urn:microsoft.com/office/officeart/2005/8/layout/orgChart1"/>
    <dgm:cxn modelId="{21F9FBF2-7384-4461-A3CA-4F62D9CB4210}" type="presParOf" srcId="{BFF1518E-BD70-49BC-AC34-4A69B4E212DF}" destId="{FC36FE67-1568-4D62-8240-ABF534854FE2}" srcOrd="2" destOrd="0" presId="urn:microsoft.com/office/officeart/2005/8/layout/orgChart1"/>
    <dgm:cxn modelId="{A724427A-E22E-4C9C-927B-499DE7A310FA}" type="presParOf" srcId="{BFF1518E-BD70-49BC-AC34-4A69B4E212DF}" destId="{29E09BA4-C0AC-4709-BE8F-5D7108E64AD7}" srcOrd="3" destOrd="0" presId="urn:microsoft.com/office/officeart/2005/8/layout/orgChart1"/>
    <dgm:cxn modelId="{B7B5ECD0-F3BD-4A36-85E0-FCCCA2F06609}" type="presParOf" srcId="{29E09BA4-C0AC-4709-BE8F-5D7108E64AD7}" destId="{3A51B942-524A-44AD-9C1B-00B62A839A07}" srcOrd="0" destOrd="0" presId="urn:microsoft.com/office/officeart/2005/8/layout/orgChart1"/>
    <dgm:cxn modelId="{34033AB9-130A-4C13-B0DC-41E26FC68031}" type="presParOf" srcId="{3A51B942-524A-44AD-9C1B-00B62A839A07}" destId="{1D647FF8-1D42-4571-9574-EBF931EFACA3}" srcOrd="0" destOrd="0" presId="urn:microsoft.com/office/officeart/2005/8/layout/orgChart1"/>
    <dgm:cxn modelId="{A100AF7F-CA12-4EEB-8C9E-D6178CB03806}" type="presParOf" srcId="{3A51B942-524A-44AD-9C1B-00B62A839A07}" destId="{6755D2EC-C45B-49F3-A74C-C7CFAA93EE34}" srcOrd="1" destOrd="0" presId="urn:microsoft.com/office/officeart/2005/8/layout/orgChart1"/>
    <dgm:cxn modelId="{F9EF19CD-0E73-4E9C-A72C-A903DE679A2D}" type="presParOf" srcId="{29E09BA4-C0AC-4709-BE8F-5D7108E64AD7}" destId="{C6C9AE13-AB19-4C1C-9579-922D68988B4C}" srcOrd="1" destOrd="0" presId="urn:microsoft.com/office/officeart/2005/8/layout/orgChart1"/>
    <dgm:cxn modelId="{5B596E32-65E4-462E-8053-AC555E541967}" type="presParOf" srcId="{C6C9AE13-AB19-4C1C-9579-922D68988B4C}" destId="{3734A8C8-2CFB-4230-9F66-D6F81BB73EBA}" srcOrd="0" destOrd="0" presId="urn:microsoft.com/office/officeart/2005/8/layout/orgChart1"/>
    <dgm:cxn modelId="{1C6C3C79-847E-44CF-AD68-818F2C82A664}" type="presParOf" srcId="{C6C9AE13-AB19-4C1C-9579-922D68988B4C}" destId="{AF395D17-A6BA-4A9C-997B-CEF75A503AFC}" srcOrd="1" destOrd="0" presId="urn:microsoft.com/office/officeart/2005/8/layout/orgChart1"/>
    <dgm:cxn modelId="{EEE75936-8926-46E7-ABEF-FE78FB1114D9}" type="presParOf" srcId="{AF395D17-A6BA-4A9C-997B-CEF75A503AFC}" destId="{8652E111-8D7B-457C-9720-B151D076420C}" srcOrd="0" destOrd="0" presId="urn:microsoft.com/office/officeart/2005/8/layout/orgChart1"/>
    <dgm:cxn modelId="{48EB0B94-552A-4EA5-98AE-A66526A0DD40}" type="presParOf" srcId="{8652E111-8D7B-457C-9720-B151D076420C}" destId="{15A84341-70AD-497F-BAC5-CED7B3865CA8}" srcOrd="0" destOrd="0" presId="urn:microsoft.com/office/officeart/2005/8/layout/orgChart1"/>
    <dgm:cxn modelId="{93FE5AD6-1D57-464E-9ED8-70D37B8F6730}" type="presParOf" srcId="{8652E111-8D7B-457C-9720-B151D076420C}" destId="{D466C709-F300-4438-A546-49E30DD4F71E}" srcOrd="1" destOrd="0" presId="urn:microsoft.com/office/officeart/2005/8/layout/orgChart1"/>
    <dgm:cxn modelId="{7B560C58-4ADA-4BC0-BD2B-AA679D260C67}" type="presParOf" srcId="{AF395D17-A6BA-4A9C-997B-CEF75A503AFC}" destId="{35CE021F-953B-47C2-AD56-82ABD9B3AF76}" srcOrd="1" destOrd="0" presId="urn:microsoft.com/office/officeart/2005/8/layout/orgChart1"/>
    <dgm:cxn modelId="{BDDB20B2-B928-48BF-81B6-3BB439A80841}" type="presParOf" srcId="{35CE021F-953B-47C2-AD56-82ABD9B3AF76}" destId="{3795B6A7-8146-4154-9538-DD55DBE845B2}" srcOrd="0" destOrd="0" presId="urn:microsoft.com/office/officeart/2005/8/layout/orgChart1"/>
    <dgm:cxn modelId="{8B26A5AD-EFF0-41D1-BB14-3DCE1666A38B}" type="presParOf" srcId="{35CE021F-953B-47C2-AD56-82ABD9B3AF76}" destId="{F51841B0-4E81-44E2-A3E5-1730614A8F5C}" srcOrd="1" destOrd="0" presId="urn:microsoft.com/office/officeart/2005/8/layout/orgChart1"/>
    <dgm:cxn modelId="{0D8711DB-B7E6-4CED-82E2-FD629DB15D7E}" type="presParOf" srcId="{F51841B0-4E81-44E2-A3E5-1730614A8F5C}" destId="{0097F058-A746-4239-B648-5A6443508A11}" srcOrd="0" destOrd="0" presId="urn:microsoft.com/office/officeart/2005/8/layout/orgChart1"/>
    <dgm:cxn modelId="{0ED397F7-95FC-4E48-948C-CFA76445EE4B}" type="presParOf" srcId="{0097F058-A746-4239-B648-5A6443508A11}" destId="{EB03920A-FCF5-4454-A42E-A6ABBF314312}" srcOrd="0" destOrd="0" presId="urn:microsoft.com/office/officeart/2005/8/layout/orgChart1"/>
    <dgm:cxn modelId="{D4ACFC89-D534-4EA2-9FB9-B163489C8A87}" type="presParOf" srcId="{0097F058-A746-4239-B648-5A6443508A11}" destId="{BDD9B79E-91A5-43EE-9BD9-A8CAD1C40806}" srcOrd="1" destOrd="0" presId="urn:microsoft.com/office/officeart/2005/8/layout/orgChart1"/>
    <dgm:cxn modelId="{D9EBC9A6-7AA4-4FDF-A69F-7CA57C2999C9}" type="presParOf" srcId="{F51841B0-4E81-44E2-A3E5-1730614A8F5C}" destId="{9020BD3C-4069-4719-B974-9A750995602B}" srcOrd="1" destOrd="0" presId="urn:microsoft.com/office/officeart/2005/8/layout/orgChart1"/>
    <dgm:cxn modelId="{7B434165-7FE1-4B11-B4D7-087A3F2C65FC}" type="presParOf" srcId="{F51841B0-4E81-44E2-A3E5-1730614A8F5C}" destId="{2D93EDB7-2B1B-4B64-B969-81271B1648BF}" srcOrd="2" destOrd="0" presId="urn:microsoft.com/office/officeart/2005/8/layout/orgChart1"/>
    <dgm:cxn modelId="{97A887BA-4A38-449F-975D-5C2CCC47B751}" type="presParOf" srcId="{35CE021F-953B-47C2-AD56-82ABD9B3AF76}" destId="{1C3F9383-D724-45BC-98AD-44799BFB88CA}" srcOrd="2" destOrd="0" presId="urn:microsoft.com/office/officeart/2005/8/layout/orgChart1"/>
    <dgm:cxn modelId="{147157E7-9D07-4C08-9CC6-4A135F3313B2}" type="presParOf" srcId="{35CE021F-953B-47C2-AD56-82ABD9B3AF76}" destId="{BF53A5CE-F2C8-4A6B-9476-5ACA65AEDAF3}" srcOrd="3" destOrd="0" presId="urn:microsoft.com/office/officeart/2005/8/layout/orgChart1"/>
    <dgm:cxn modelId="{2DD7C927-7D56-4BCA-8CFD-60F2A23E34E1}" type="presParOf" srcId="{BF53A5CE-F2C8-4A6B-9476-5ACA65AEDAF3}" destId="{31B7A2E5-9340-4D4F-BAC8-AE69CAEF1737}" srcOrd="0" destOrd="0" presId="urn:microsoft.com/office/officeart/2005/8/layout/orgChart1"/>
    <dgm:cxn modelId="{E485CDA6-FBBA-4078-9F9E-8EEC16B3806B}" type="presParOf" srcId="{31B7A2E5-9340-4D4F-BAC8-AE69CAEF1737}" destId="{BC0C1054-451D-45AE-BF46-D742581A74C1}" srcOrd="0" destOrd="0" presId="urn:microsoft.com/office/officeart/2005/8/layout/orgChart1"/>
    <dgm:cxn modelId="{B6A0D68F-7EC1-4E10-B693-BC41700A8CCE}" type="presParOf" srcId="{31B7A2E5-9340-4D4F-BAC8-AE69CAEF1737}" destId="{38D9DD90-D365-474F-88F6-A52251A9F9F3}" srcOrd="1" destOrd="0" presId="urn:microsoft.com/office/officeart/2005/8/layout/orgChart1"/>
    <dgm:cxn modelId="{061E4FF1-F456-4D47-8480-699E98912B19}" type="presParOf" srcId="{BF53A5CE-F2C8-4A6B-9476-5ACA65AEDAF3}" destId="{11FDFCAF-3806-4B8B-8750-1CC6DB547507}" srcOrd="1" destOrd="0" presId="urn:microsoft.com/office/officeart/2005/8/layout/orgChart1"/>
    <dgm:cxn modelId="{7DFF19FE-366F-40E8-9093-F0D8C0DE4605}" type="presParOf" srcId="{BF53A5CE-F2C8-4A6B-9476-5ACA65AEDAF3}" destId="{0CC5C980-57BA-4496-9BB8-89E14258B738}" srcOrd="2" destOrd="0" presId="urn:microsoft.com/office/officeart/2005/8/layout/orgChart1"/>
    <dgm:cxn modelId="{00746D77-B243-4332-8166-3CE794D7B56A}" type="presParOf" srcId="{35CE021F-953B-47C2-AD56-82ABD9B3AF76}" destId="{614AA05A-7376-4DBD-B9FF-9A0DCC55E661}" srcOrd="4" destOrd="0" presId="urn:microsoft.com/office/officeart/2005/8/layout/orgChart1"/>
    <dgm:cxn modelId="{3421F01D-A765-4768-A151-FB4DE2B56C70}" type="presParOf" srcId="{35CE021F-953B-47C2-AD56-82ABD9B3AF76}" destId="{CB97B742-84DF-4097-952A-698BE54B22CB}" srcOrd="5" destOrd="0" presId="urn:microsoft.com/office/officeart/2005/8/layout/orgChart1"/>
    <dgm:cxn modelId="{C13B8C9F-050D-4EF9-83C1-7CE2262D36D7}" type="presParOf" srcId="{CB97B742-84DF-4097-952A-698BE54B22CB}" destId="{BA90F687-C4F7-46E3-A6C8-0008FF24F33C}" srcOrd="0" destOrd="0" presId="urn:microsoft.com/office/officeart/2005/8/layout/orgChart1"/>
    <dgm:cxn modelId="{67D0EF64-5E3F-486B-BAD1-EE2C7A971D2F}" type="presParOf" srcId="{BA90F687-C4F7-46E3-A6C8-0008FF24F33C}" destId="{205F1E3D-45F4-47E9-9088-C7105667713F}" srcOrd="0" destOrd="0" presId="urn:microsoft.com/office/officeart/2005/8/layout/orgChart1"/>
    <dgm:cxn modelId="{E320D594-B7FE-4B71-B006-3FCAC2237F4C}" type="presParOf" srcId="{BA90F687-C4F7-46E3-A6C8-0008FF24F33C}" destId="{BE3FC75B-2F20-4E47-9947-1E852AB939E2}" srcOrd="1" destOrd="0" presId="urn:microsoft.com/office/officeart/2005/8/layout/orgChart1"/>
    <dgm:cxn modelId="{319A68F9-8C20-443A-A3E7-316E0E6D2D3B}" type="presParOf" srcId="{CB97B742-84DF-4097-952A-698BE54B22CB}" destId="{4A56814C-94B5-4150-AA73-BF13C5143AD1}" srcOrd="1" destOrd="0" presId="urn:microsoft.com/office/officeart/2005/8/layout/orgChart1"/>
    <dgm:cxn modelId="{8F0F9B86-91FA-43ED-BE92-F43AA6847878}" type="presParOf" srcId="{CB97B742-84DF-4097-952A-698BE54B22CB}" destId="{BF3F8093-ADF8-4232-8714-3CEFA6B512EC}" srcOrd="2" destOrd="0" presId="urn:microsoft.com/office/officeart/2005/8/layout/orgChart1"/>
    <dgm:cxn modelId="{21A0BDB8-5161-4784-9D74-334DA3CE58D7}" type="presParOf" srcId="{35CE021F-953B-47C2-AD56-82ABD9B3AF76}" destId="{7007B2C0-DB7B-441B-8761-36FD280C1C28}" srcOrd="6" destOrd="0" presId="urn:microsoft.com/office/officeart/2005/8/layout/orgChart1"/>
    <dgm:cxn modelId="{7A5378E1-8174-4A7B-833B-E56549A9BD8E}" type="presParOf" srcId="{35CE021F-953B-47C2-AD56-82ABD9B3AF76}" destId="{7CF67185-CF62-4BCE-B231-DABD008C107E}" srcOrd="7" destOrd="0" presId="urn:microsoft.com/office/officeart/2005/8/layout/orgChart1"/>
    <dgm:cxn modelId="{1DAC56A0-FB0C-499C-9008-0A94CD410807}" type="presParOf" srcId="{7CF67185-CF62-4BCE-B231-DABD008C107E}" destId="{0CCFD3C6-DA86-42B0-8DB7-0966B46215AA}" srcOrd="0" destOrd="0" presId="urn:microsoft.com/office/officeart/2005/8/layout/orgChart1"/>
    <dgm:cxn modelId="{E70D3C60-7A8D-4D61-8C67-C3FD51B8951E}" type="presParOf" srcId="{0CCFD3C6-DA86-42B0-8DB7-0966B46215AA}" destId="{6E1E192B-31DF-42EB-963E-878194841C26}" srcOrd="0" destOrd="0" presId="urn:microsoft.com/office/officeart/2005/8/layout/orgChart1"/>
    <dgm:cxn modelId="{217B37DF-A462-43F7-BA3B-7D186BDB7234}" type="presParOf" srcId="{0CCFD3C6-DA86-42B0-8DB7-0966B46215AA}" destId="{FECA37F1-1E16-4BC1-926C-F5C97A688911}" srcOrd="1" destOrd="0" presId="urn:microsoft.com/office/officeart/2005/8/layout/orgChart1"/>
    <dgm:cxn modelId="{0F66D59F-C60E-431D-9C59-B3A581AEE4BF}" type="presParOf" srcId="{7CF67185-CF62-4BCE-B231-DABD008C107E}" destId="{7FEC2007-0513-4F02-8B9F-F49DA7549637}" srcOrd="1" destOrd="0" presId="urn:microsoft.com/office/officeart/2005/8/layout/orgChart1"/>
    <dgm:cxn modelId="{B6E621B3-A744-43F8-B3DD-1E07B6218E60}" type="presParOf" srcId="{7CF67185-CF62-4BCE-B231-DABD008C107E}" destId="{06F99DE1-F617-4726-A200-EFBD8D58A922}" srcOrd="2" destOrd="0" presId="urn:microsoft.com/office/officeart/2005/8/layout/orgChart1"/>
    <dgm:cxn modelId="{A19E7476-17F1-447A-9CD5-C52498CDCF52}" type="presParOf" srcId="{35CE021F-953B-47C2-AD56-82ABD9B3AF76}" destId="{4F72414A-3726-47A6-9582-8724AE48A5DE}" srcOrd="8" destOrd="0" presId="urn:microsoft.com/office/officeart/2005/8/layout/orgChart1"/>
    <dgm:cxn modelId="{68A99DDD-3753-4FBE-AC00-0C491BE59875}" type="presParOf" srcId="{35CE021F-953B-47C2-AD56-82ABD9B3AF76}" destId="{C4E679D3-7539-4774-BE08-AAF002369D30}" srcOrd="9" destOrd="0" presId="urn:microsoft.com/office/officeart/2005/8/layout/orgChart1"/>
    <dgm:cxn modelId="{F028FCD0-FD81-4FAD-BFE2-29B4667D69D3}" type="presParOf" srcId="{C4E679D3-7539-4774-BE08-AAF002369D30}" destId="{0534D70B-41E4-4995-849F-61D64959AFB1}" srcOrd="0" destOrd="0" presId="urn:microsoft.com/office/officeart/2005/8/layout/orgChart1"/>
    <dgm:cxn modelId="{E41892A7-A44B-4196-B931-9FC291A96950}" type="presParOf" srcId="{0534D70B-41E4-4995-849F-61D64959AFB1}" destId="{37A163DC-F34B-49E2-B764-9635C4FFADAE}" srcOrd="0" destOrd="0" presId="urn:microsoft.com/office/officeart/2005/8/layout/orgChart1"/>
    <dgm:cxn modelId="{899B1F21-FF60-4E38-A3D1-40666A1BCCE4}" type="presParOf" srcId="{0534D70B-41E4-4995-849F-61D64959AFB1}" destId="{2F3A6A97-A72E-4871-87D4-AE86526B6325}" srcOrd="1" destOrd="0" presId="urn:microsoft.com/office/officeart/2005/8/layout/orgChart1"/>
    <dgm:cxn modelId="{F97C62C4-1C14-4CC7-8AF5-8930880436A8}" type="presParOf" srcId="{C4E679D3-7539-4774-BE08-AAF002369D30}" destId="{DA12E458-E7D6-405B-B9C4-8A9F6319D82E}" srcOrd="1" destOrd="0" presId="urn:microsoft.com/office/officeart/2005/8/layout/orgChart1"/>
    <dgm:cxn modelId="{EBD4222A-4FD2-4C19-BA43-927931CB0CB5}" type="presParOf" srcId="{C4E679D3-7539-4774-BE08-AAF002369D30}" destId="{44C8D22E-29BB-4F03-A6A9-3BDBA4E77BDB}" srcOrd="2" destOrd="0" presId="urn:microsoft.com/office/officeart/2005/8/layout/orgChart1"/>
    <dgm:cxn modelId="{EF7BB433-DB1D-449D-B5EF-FBAB126C5059}" type="presParOf" srcId="{35CE021F-953B-47C2-AD56-82ABD9B3AF76}" destId="{0A4B1CE8-668B-46D9-82DB-3DC9AD3B3D50}" srcOrd="10" destOrd="0" presId="urn:microsoft.com/office/officeart/2005/8/layout/orgChart1"/>
    <dgm:cxn modelId="{C7BB6A72-34BF-46CB-BF44-6C89F0C76461}" type="presParOf" srcId="{35CE021F-953B-47C2-AD56-82ABD9B3AF76}" destId="{86EAAACF-78D2-436F-9E95-8190FCB6B9CD}" srcOrd="11" destOrd="0" presId="urn:microsoft.com/office/officeart/2005/8/layout/orgChart1"/>
    <dgm:cxn modelId="{515DA803-B63B-4190-81CD-F2E6E2E72BE1}" type="presParOf" srcId="{86EAAACF-78D2-436F-9E95-8190FCB6B9CD}" destId="{FBC291AA-EDEE-4D9E-BB5C-CE01839E4B36}" srcOrd="0" destOrd="0" presId="urn:microsoft.com/office/officeart/2005/8/layout/orgChart1"/>
    <dgm:cxn modelId="{26EFDCF0-ECF3-4689-881B-F76AF4C45919}" type="presParOf" srcId="{FBC291AA-EDEE-4D9E-BB5C-CE01839E4B36}" destId="{F08D4EE1-1B28-4B3C-8004-5C0297B38310}" srcOrd="0" destOrd="0" presId="urn:microsoft.com/office/officeart/2005/8/layout/orgChart1"/>
    <dgm:cxn modelId="{B9FA5C80-32D3-43B7-8C6B-C9352616BAA9}" type="presParOf" srcId="{FBC291AA-EDEE-4D9E-BB5C-CE01839E4B36}" destId="{A973930E-4DDC-441D-8C48-9090EE7C7402}" srcOrd="1" destOrd="0" presId="urn:microsoft.com/office/officeart/2005/8/layout/orgChart1"/>
    <dgm:cxn modelId="{27CE68F8-0E15-4B28-BAB3-0F84730A9727}" type="presParOf" srcId="{86EAAACF-78D2-436F-9E95-8190FCB6B9CD}" destId="{63BF0C2B-32F4-47DE-BE85-7A9F00275FCB}" srcOrd="1" destOrd="0" presId="urn:microsoft.com/office/officeart/2005/8/layout/orgChart1"/>
    <dgm:cxn modelId="{59D0C79C-A012-4C2A-8670-1AA5FEBEAD46}" type="presParOf" srcId="{86EAAACF-78D2-436F-9E95-8190FCB6B9CD}" destId="{E0F037D3-CB4F-47E0-8023-156502EE21DD}" srcOrd="2" destOrd="0" presId="urn:microsoft.com/office/officeart/2005/8/layout/orgChart1"/>
    <dgm:cxn modelId="{52D8B684-8A25-479F-A701-25D25BE2D706}" type="presParOf" srcId="{35CE021F-953B-47C2-AD56-82ABD9B3AF76}" destId="{B41A40DA-4DAE-4A3E-A881-BF60B16784D6}" srcOrd="12" destOrd="0" presId="urn:microsoft.com/office/officeart/2005/8/layout/orgChart1"/>
    <dgm:cxn modelId="{3A90EE16-6B71-44BF-9A75-BA7C232F1255}" type="presParOf" srcId="{35CE021F-953B-47C2-AD56-82ABD9B3AF76}" destId="{66BEB11E-3E19-4DAE-91EE-8CC800E91426}" srcOrd="13" destOrd="0" presId="urn:microsoft.com/office/officeart/2005/8/layout/orgChart1"/>
    <dgm:cxn modelId="{3E0D2881-174E-4227-9589-D3BF795AA134}" type="presParOf" srcId="{66BEB11E-3E19-4DAE-91EE-8CC800E91426}" destId="{FCC06C1F-432E-4EFD-9BA8-551B1C45A53A}" srcOrd="0" destOrd="0" presId="urn:microsoft.com/office/officeart/2005/8/layout/orgChart1"/>
    <dgm:cxn modelId="{7BBA413D-36D6-4335-A591-B08B20E9F2FE}" type="presParOf" srcId="{FCC06C1F-432E-4EFD-9BA8-551B1C45A53A}" destId="{C1A2C808-9EF1-4C44-A84A-2ABBCA9243AC}" srcOrd="0" destOrd="0" presId="urn:microsoft.com/office/officeart/2005/8/layout/orgChart1"/>
    <dgm:cxn modelId="{B62F6806-6A33-4A94-B3EA-40A9EB4CBF0F}" type="presParOf" srcId="{FCC06C1F-432E-4EFD-9BA8-551B1C45A53A}" destId="{6702329C-8C18-49EF-8C18-F89C582E24F9}" srcOrd="1" destOrd="0" presId="urn:microsoft.com/office/officeart/2005/8/layout/orgChart1"/>
    <dgm:cxn modelId="{070D19E1-EBF9-4988-B197-5805F38B534D}" type="presParOf" srcId="{66BEB11E-3E19-4DAE-91EE-8CC800E91426}" destId="{9F6DB740-47A0-43E0-8A69-03F0945F89F0}" srcOrd="1" destOrd="0" presId="urn:microsoft.com/office/officeart/2005/8/layout/orgChart1"/>
    <dgm:cxn modelId="{0D5621B5-2630-4258-AFC9-AB42DC9D7AEB}" type="presParOf" srcId="{66BEB11E-3E19-4DAE-91EE-8CC800E91426}" destId="{5366EBCB-3367-483E-921B-FEE5C365F02A}" srcOrd="2" destOrd="0" presId="urn:microsoft.com/office/officeart/2005/8/layout/orgChart1"/>
    <dgm:cxn modelId="{C8FCE3B8-90DA-4A41-9BEA-2C9EB011FDA6}" type="presParOf" srcId="{AF395D17-A6BA-4A9C-997B-CEF75A503AFC}" destId="{71380C8E-D584-42FC-A4F5-16077E05A30E}" srcOrd="2" destOrd="0" presId="urn:microsoft.com/office/officeart/2005/8/layout/orgChart1"/>
    <dgm:cxn modelId="{5D71A0BB-3F24-4EC1-B5D9-8F9D5E1E318A}" type="presParOf" srcId="{C6C9AE13-AB19-4C1C-9579-922D68988B4C}" destId="{5D14FFD0-522B-4E3E-9A08-8C30510F84FD}" srcOrd="2" destOrd="0" presId="urn:microsoft.com/office/officeart/2005/8/layout/orgChart1"/>
    <dgm:cxn modelId="{2C69EA5C-6B1C-4223-BF32-7DD5F5609753}" type="presParOf" srcId="{C6C9AE13-AB19-4C1C-9579-922D68988B4C}" destId="{7CDA586A-9D4B-4B98-8A1A-4FA954218EB3}" srcOrd="3" destOrd="0" presId="urn:microsoft.com/office/officeart/2005/8/layout/orgChart1"/>
    <dgm:cxn modelId="{282FB307-8BA6-44FD-95C7-6CC21EC143F4}" type="presParOf" srcId="{7CDA586A-9D4B-4B98-8A1A-4FA954218EB3}" destId="{46A4D29B-8BD3-4153-A018-69BD1A6467C2}" srcOrd="0" destOrd="0" presId="urn:microsoft.com/office/officeart/2005/8/layout/orgChart1"/>
    <dgm:cxn modelId="{F2456AB0-CB1E-453E-8529-01CB9A2A55B8}" type="presParOf" srcId="{46A4D29B-8BD3-4153-A018-69BD1A6467C2}" destId="{B9EF72A8-B5A0-4E56-BF7C-0CD9ADD2F07B}" srcOrd="0" destOrd="0" presId="urn:microsoft.com/office/officeart/2005/8/layout/orgChart1"/>
    <dgm:cxn modelId="{A14EDEB4-9947-4FA7-9EA6-FA0196B777EE}" type="presParOf" srcId="{46A4D29B-8BD3-4153-A018-69BD1A6467C2}" destId="{58C4FCF9-1777-477E-AB88-452A12DF5D30}" srcOrd="1" destOrd="0" presId="urn:microsoft.com/office/officeart/2005/8/layout/orgChart1"/>
    <dgm:cxn modelId="{F0C2B823-6D6F-4203-B7E0-CD3DEE3795D5}" type="presParOf" srcId="{7CDA586A-9D4B-4B98-8A1A-4FA954218EB3}" destId="{FFE5099D-1D66-473E-8050-E3682591B2D6}" srcOrd="1" destOrd="0" presId="urn:microsoft.com/office/officeart/2005/8/layout/orgChart1"/>
    <dgm:cxn modelId="{0A0A0216-CDCC-4752-9E67-F43A534D4A63}" type="presParOf" srcId="{FFE5099D-1D66-473E-8050-E3682591B2D6}" destId="{023E87D3-AC9F-4D8F-8050-48B618F93CEC}" srcOrd="0" destOrd="0" presId="urn:microsoft.com/office/officeart/2005/8/layout/orgChart1"/>
    <dgm:cxn modelId="{0B2D756B-3A46-4293-986F-7E77D727BA0D}" type="presParOf" srcId="{FFE5099D-1D66-473E-8050-E3682591B2D6}" destId="{107C4FB9-4A5D-4487-A59B-99CAD34AAC23}" srcOrd="1" destOrd="0" presId="urn:microsoft.com/office/officeart/2005/8/layout/orgChart1"/>
    <dgm:cxn modelId="{F864BCE5-0EE4-4553-81F5-CD7BF498DF85}" type="presParOf" srcId="{107C4FB9-4A5D-4487-A59B-99CAD34AAC23}" destId="{6785EDE3-FAD5-4EE2-B890-0162E398243E}" srcOrd="0" destOrd="0" presId="urn:microsoft.com/office/officeart/2005/8/layout/orgChart1"/>
    <dgm:cxn modelId="{ABC04989-873A-4496-A758-F561DA83EE21}" type="presParOf" srcId="{6785EDE3-FAD5-4EE2-B890-0162E398243E}" destId="{AA367AEC-D441-48FD-B788-E2FE01EAF062}" srcOrd="0" destOrd="0" presId="urn:microsoft.com/office/officeart/2005/8/layout/orgChart1"/>
    <dgm:cxn modelId="{4C477580-25FB-4431-B893-15CF7E5BE4EB}" type="presParOf" srcId="{6785EDE3-FAD5-4EE2-B890-0162E398243E}" destId="{6B1E2065-FC5E-47C8-87F6-BE14EA7A7E9C}" srcOrd="1" destOrd="0" presId="urn:microsoft.com/office/officeart/2005/8/layout/orgChart1"/>
    <dgm:cxn modelId="{C5DE11EC-B847-4946-9DCC-1F6073A90820}" type="presParOf" srcId="{107C4FB9-4A5D-4487-A59B-99CAD34AAC23}" destId="{CE3977F9-6939-4CE2-B7B9-5B1631162949}" srcOrd="1" destOrd="0" presId="urn:microsoft.com/office/officeart/2005/8/layout/orgChart1"/>
    <dgm:cxn modelId="{5CE67A9C-56AC-43E8-A8C8-01CF8318C2C7}" type="presParOf" srcId="{107C4FB9-4A5D-4487-A59B-99CAD34AAC23}" destId="{9A6FED2E-9BE5-43DE-91B3-FFEAB2A0E15E}" srcOrd="2" destOrd="0" presId="urn:microsoft.com/office/officeart/2005/8/layout/orgChart1"/>
    <dgm:cxn modelId="{11DD0E6F-86F3-4168-B25B-D3FB9EDF452F}" type="presParOf" srcId="{FFE5099D-1D66-473E-8050-E3682591B2D6}" destId="{D2F1C26A-98DB-4713-AF18-598134E0DA9C}" srcOrd="2" destOrd="0" presId="urn:microsoft.com/office/officeart/2005/8/layout/orgChart1"/>
    <dgm:cxn modelId="{BFD75E96-D74B-4E3A-80FE-10AA88134797}" type="presParOf" srcId="{FFE5099D-1D66-473E-8050-E3682591B2D6}" destId="{9167BC27-0FDE-4779-A471-15FB8D496A70}" srcOrd="3" destOrd="0" presId="urn:microsoft.com/office/officeart/2005/8/layout/orgChart1"/>
    <dgm:cxn modelId="{3B162387-61B5-4E34-8043-C11B30F29C1A}" type="presParOf" srcId="{9167BC27-0FDE-4779-A471-15FB8D496A70}" destId="{A03C8AAF-FFE1-4289-BEEE-EBBF860C1999}" srcOrd="0" destOrd="0" presId="urn:microsoft.com/office/officeart/2005/8/layout/orgChart1"/>
    <dgm:cxn modelId="{900FAC1C-4E19-489B-9119-C665CDE66276}" type="presParOf" srcId="{A03C8AAF-FFE1-4289-BEEE-EBBF860C1999}" destId="{45AF0B10-973D-4188-8036-3AE2B81CFD46}" srcOrd="0" destOrd="0" presId="urn:microsoft.com/office/officeart/2005/8/layout/orgChart1"/>
    <dgm:cxn modelId="{B9C930D5-59EA-4F9C-B7FE-311A2891516B}" type="presParOf" srcId="{A03C8AAF-FFE1-4289-BEEE-EBBF860C1999}" destId="{114DE00F-EBDB-48DD-B7B2-41EAEDB24E7A}" srcOrd="1" destOrd="0" presId="urn:microsoft.com/office/officeart/2005/8/layout/orgChart1"/>
    <dgm:cxn modelId="{A80533F7-CDA5-40EE-A373-8C0924B092CF}" type="presParOf" srcId="{9167BC27-0FDE-4779-A471-15FB8D496A70}" destId="{5523167C-1F3C-49C8-A7AF-BFE2B953FF50}" srcOrd="1" destOrd="0" presId="urn:microsoft.com/office/officeart/2005/8/layout/orgChart1"/>
    <dgm:cxn modelId="{78CB2D7A-606F-4894-804D-BCC44C0ACAF4}" type="presParOf" srcId="{9167BC27-0FDE-4779-A471-15FB8D496A70}" destId="{8A31DDB4-643A-47A4-8EB7-B4EF814BE3A6}" srcOrd="2" destOrd="0" presId="urn:microsoft.com/office/officeart/2005/8/layout/orgChart1"/>
    <dgm:cxn modelId="{A3134097-3745-470A-85B3-69B257808228}" type="presParOf" srcId="{FFE5099D-1D66-473E-8050-E3682591B2D6}" destId="{0F310CD3-C063-4BE2-B44A-F6065EDF8EA3}" srcOrd="4" destOrd="0" presId="urn:microsoft.com/office/officeart/2005/8/layout/orgChart1"/>
    <dgm:cxn modelId="{2B29FB36-F244-4921-856B-E1AD9EDA0B2A}" type="presParOf" srcId="{FFE5099D-1D66-473E-8050-E3682591B2D6}" destId="{3DCA919C-AEE4-424A-9E58-136D6995455B}" srcOrd="5" destOrd="0" presId="urn:microsoft.com/office/officeart/2005/8/layout/orgChart1"/>
    <dgm:cxn modelId="{92015D26-4B08-4444-89F3-36EACD250DE2}" type="presParOf" srcId="{3DCA919C-AEE4-424A-9E58-136D6995455B}" destId="{F4B5EC1C-E77D-4670-81C3-B6C2BA80BF2A}" srcOrd="0" destOrd="0" presId="urn:microsoft.com/office/officeart/2005/8/layout/orgChart1"/>
    <dgm:cxn modelId="{E8604423-750B-4BF6-9464-45BF88672746}" type="presParOf" srcId="{F4B5EC1C-E77D-4670-81C3-B6C2BA80BF2A}" destId="{24F7B06D-BBFE-4F19-A6C1-C77B6B7182E6}" srcOrd="0" destOrd="0" presId="urn:microsoft.com/office/officeart/2005/8/layout/orgChart1"/>
    <dgm:cxn modelId="{BF55ADCE-19EF-4F21-9A07-2D041FFD224F}" type="presParOf" srcId="{F4B5EC1C-E77D-4670-81C3-B6C2BA80BF2A}" destId="{A3CFD3B3-BE58-4192-BD6C-E42DDAFF1277}" srcOrd="1" destOrd="0" presId="urn:microsoft.com/office/officeart/2005/8/layout/orgChart1"/>
    <dgm:cxn modelId="{23CDBD9D-3A38-432F-B925-73EBEEBAF430}" type="presParOf" srcId="{3DCA919C-AEE4-424A-9E58-136D6995455B}" destId="{C5A2F0D7-F451-462B-B7E6-32E6ED48CB5B}" srcOrd="1" destOrd="0" presId="urn:microsoft.com/office/officeart/2005/8/layout/orgChart1"/>
    <dgm:cxn modelId="{F0521E34-160B-4BCC-8886-9BC698CC2D2E}" type="presParOf" srcId="{3DCA919C-AEE4-424A-9E58-136D6995455B}" destId="{A4AEEEDA-0BC1-457C-A0D1-FFD449568DBB}" srcOrd="2" destOrd="0" presId="urn:microsoft.com/office/officeart/2005/8/layout/orgChart1"/>
    <dgm:cxn modelId="{1FE4B027-C68B-4DBC-9B6C-1A2A6AAF57A4}" type="presParOf" srcId="{FFE5099D-1D66-473E-8050-E3682591B2D6}" destId="{41C4620E-0686-4D13-B923-C0777E1AE5C7}" srcOrd="6" destOrd="0" presId="urn:microsoft.com/office/officeart/2005/8/layout/orgChart1"/>
    <dgm:cxn modelId="{410864CC-0F40-4BC0-A6A5-4827905E6A45}" type="presParOf" srcId="{FFE5099D-1D66-473E-8050-E3682591B2D6}" destId="{9A4EFB29-8263-4ADD-A046-D0C824154CCD}" srcOrd="7" destOrd="0" presId="urn:microsoft.com/office/officeart/2005/8/layout/orgChart1"/>
    <dgm:cxn modelId="{86C8941F-96C1-4CC4-9A01-CB482B0064A1}" type="presParOf" srcId="{9A4EFB29-8263-4ADD-A046-D0C824154CCD}" destId="{001B91B8-BBB7-497F-A47E-4EF99E2E5788}" srcOrd="0" destOrd="0" presId="urn:microsoft.com/office/officeart/2005/8/layout/orgChart1"/>
    <dgm:cxn modelId="{C18F3389-2C53-43D6-B34B-60392C58B9AB}" type="presParOf" srcId="{001B91B8-BBB7-497F-A47E-4EF99E2E5788}" destId="{47AB90F0-4BBC-4A44-856D-9D9D463C02F3}" srcOrd="0" destOrd="0" presId="urn:microsoft.com/office/officeart/2005/8/layout/orgChart1"/>
    <dgm:cxn modelId="{A11A14B4-4B1B-4304-9240-76939E4F072E}" type="presParOf" srcId="{001B91B8-BBB7-497F-A47E-4EF99E2E5788}" destId="{5A6D04C4-AC73-41AE-8F12-4E1368A50F8E}" srcOrd="1" destOrd="0" presId="urn:microsoft.com/office/officeart/2005/8/layout/orgChart1"/>
    <dgm:cxn modelId="{E9579B37-33B0-4251-8C71-48445B08E0AE}" type="presParOf" srcId="{9A4EFB29-8263-4ADD-A046-D0C824154CCD}" destId="{82E423DA-B13E-4B8F-BDC4-A261CEA24F0A}" srcOrd="1" destOrd="0" presId="urn:microsoft.com/office/officeart/2005/8/layout/orgChart1"/>
    <dgm:cxn modelId="{A24FC6E2-2F35-43BD-A941-547321D4E61C}" type="presParOf" srcId="{9A4EFB29-8263-4ADD-A046-D0C824154CCD}" destId="{3609B366-C721-4103-9816-9517BA16B7C2}" srcOrd="2" destOrd="0" presId="urn:microsoft.com/office/officeart/2005/8/layout/orgChart1"/>
    <dgm:cxn modelId="{A0E026B6-5081-4035-B2C0-4CCFD9560FBE}" type="presParOf" srcId="{FFE5099D-1D66-473E-8050-E3682591B2D6}" destId="{F280DFE4-2FC7-4F27-B5BC-7D9AFC729354}" srcOrd="8" destOrd="0" presId="urn:microsoft.com/office/officeart/2005/8/layout/orgChart1"/>
    <dgm:cxn modelId="{9D24BEA2-02AD-4FC5-A830-9843F5C06BF1}" type="presParOf" srcId="{FFE5099D-1D66-473E-8050-E3682591B2D6}" destId="{397AA31E-673F-43B3-9C42-C5CF0F031710}" srcOrd="9" destOrd="0" presId="urn:microsoft.com/office/officeart/2005/8/layout/orgChart1"/>
    <dgm:cxn modelId="{AE139F19-3E80-4373-BD57-46FDEBF5DFB6}" type="presParOf" srcId="{397AA31E-673F-43B3-9C42-C5CF0F031710}" destId="{73EB32D8-67C1-441B-8E08-08F15FA0C43F}" srcOrd="0" destOrd="0" presId="urn:microsoft.com/office/officeart/2005/8/layout/orgChart1"/>
    <dgm:cxn modelId="{ECE0689B-1CDA-47E9-B650-1D1FCEDF1FC9}" type="presParOf" srcId="{73EB32D8-67C1-441B-8E08-08F15FA0C43F}" destId="{A970DB14-EBDF-4C7D-8FDC-A4B926FABF2B}" srcOrd="0" destOrd="0" presId="urn:microsoft.com/office/officeart/2005/8/layout/orgChart1"/>
    <dgm:cxn modelId="{8B6AFA1D-07D9-421A-8961-929FE596AEE5}" type="presParOf" srcId="{73EB32D8-67C1-441B-8E08-08F15FA0C43F}" destId="{501E5946-3F9D-42A7-B7C7-D2B559A0FC8C}" srcOrd="1" destOrd="0" presId="urn:microsoft.com/office/officeart/2005/8/layout/orgChart1"/>
    <dgm:cxn modelId="{EEC50DED-2AB7-4BB4-ACB5-B0605F37FAB9}" type="presParOf" srcId="{397AA31E-673F-43B3-9C42-C5CF0F031710}" destId="{39E252DF-BFC7-4608-9AA3-9627D5FC7577}" srcOrd="1" destOrd="0" presId="urn:microsoft.com/office/officeart/2005/8/layout/orgChart1"/>
    <dgm:cxn modelId="{05594165-B100-4D7D-AD51-68BCC0F3CBDD}" type="presParOf" srcId="{397AA31E-673F-43B3-9C42-C5CF0F031710}" destId="{E5ACB418-3AE6-4ABC-800C-B80FB894C9E6}" srcOrd="2" destOrd="0" presId="urn:microsoft.com/office/officeart/2005/8/layout/orgChart1"/>
    <dgm:cxn modelId="{B959756D-A1E6-4715-BE06-853161768B6C}" type="presParOf" srcId="{FFE5099D-1D66-473E-8050-E3682591B2D6}" destId="{12B5C022-83DE-4E41-8C72-3CABBE3282AB}" srcOrd="10" destOrd="0" presId="urn:microsoft.com/office/officeart/2005/8/layout/orgChart1"/>
    <dgm:cxn modelId="{982AC331-DCF9-4BFF-9C59-58040C75C390}" type="presParOf" srcId="{FFE5099D-1D66-473E-8050-E3682591B2D6}" destId="{8AC67130-D61E-4E8D-9448-621E88180E8E}" srcOrd="11" destOrd="0" presId="urn:microsoft.com/office/officeart/2005/8/layout/orgChart1"/>
    <dgm:cxn modelId="{99BFB871-FB80-496C-A938-4C26A94F1AF5}" type="presParOf" srcId="{8AC67130-D61E-4E8D-9448-621E88180E8E}" destId="{4BC38A0D-48EE-4C47-9D17-59FEB48B3380}" srcOrd="0" destOrd="0" presId="urn:microsoft.com/office/officeart/2005/8/layout/orgChart1"/>
    <dgm:cxn modelId="{2DFEF75A-2965-4443-86D6-5A0C02E7E6EB}" type="presParOf" srcId="{4BC38A0D-48EE-4C47-9D17-59FEB48B3380}" destId="{8DE1E598-C504-4D8A-B143-BEBA5B8EF255}" srcOrd="0" destOrd="0" presId="urn:microsoft.com/office/officeart/2005/8/layout/orgChart1"/>
    <dgm:cxn modelId="{73D5D21C-C0F2-48D2-B049-7D9A22AD80B9}" type="presParOf" srcId="{4BC38A0D-48EE-4C47-9D17-59FEB48B3380}" destId="{5475C17B-284C-490E-9AA5-5431CCA7D8D1}" srcOrd="1" destOrd="0" presId="urn:microsoft.com/office/officeart/2005/8/layout/orgChart1"/>
    <dgm:cxn modelId="{B1DCFC46-A32A-4F0A-AC09-A5A7FEDCAE12}" type="presParOf" srcId="{8AC67130-D61E-4E8D-9448-621E88180E8E}" destId="{38557175-8144-40AF-83E8-D12272D6A55A}" srcOrd="1" destOrd="0" presId="urn:microsoft.com/office/officeart/2005/8/layout/orgChart1"/>
    <dgm:cxn modelId="{FDDF77AB-A699-4081-8F71-2DCB196DD663}" type="presParOf" srcId="{8AC67130-D61E-4E8D-9448-621E88180E8E}" destId="{343FD19F-9AB8-4645-8C38-4974A849B585}" srcOrd="2" destOrd="0" presId="urn:microsoft.com/office/officeart/2005/8/layout/orgChart1"/>
    <dgm:cxn modelId="{FADF014B-DC03-4634-B08E-8609BD3E359A}" type="presParOf" srcId="{FFE5099D-1D66-473E-8050-E3682591B2D6}" destId="{4B79296D-A8F3-4C0D-A7ED-D4BA2CE14439}" srcOrd="12" destOrd="0" presId="urn:microsoft.com/office/officeart/2005/8/layout/orgChart1"/>
    <dgm:cxn modelId="{03ECF2FE-6D8A-4C77-A781-51E879005018}" type="presParOf" srcId="{FFE5099D-1D66-473E-8050-E3682591B2D6}" destId="{383990D0-351B-4BC4-A7AC-F90BCDD37A1A}" srcOrd="13" destOrd="0" presId="urn:microsoft.com/office/officeart/2005/8/layout/orgChart1"/>
    <dgm:cxn modelId="{44193D87-3B5E-469A-8777-2183D9F70C84}" type="presParOf" srcId="{383990D0-351B-4BC4-A7AC-F90BCDD37A1A}" destId="{DD4535CF-DA2D-4E10-94E6-DEC71FFFF1F4}" srcOrd="0" destOrd="0" presId="urn:microsoft.com/office/officeart/2005/8/layout/orgChart1"/>
    <dgm:cxn modelId="{9585A2CF-79A9-4674-8A9E-C296880BD083}" type="presParOf" srcId="{DD4535CF-DA2D-4E10-94E6-DEC71FFFF1F4}" destId="{AC614B84-FCDC-4204-9505-82A501185450}" srcOrd="0" destOrd="0" presId="urn:microsoft.com/office/officeart/2005/8/layout/orgChart1"/>
    <dgm:cxn modelId="{6E71A97F-B891-421A-B63E-8E263686A19F}" type="presParOf" srcId="{DD4535CF-DA2D-4E10-94E6-DEC71FFFF1F4}" destId="{D5ED05F9-DA3D-44FE-8F84-ABB9C991AC32}" srcOrd="1" destOrd="0" presId="urn:microsoft.com/office/officeart/2005/8/layout/orgChart1"/>
    <dgm:cxn modelId="{B6977D53-6FF2-41FB-83ED-B654FBC2DE32}" type="presParOf" srcId="{383990D0-351B-4BC4-A7AC-F90BCDD37A1A}" destId="{E0354D75-5B03-4155-A5E2-7C77F7973B69}" srcOrd="1" destOrd="0" presId="urn:microsoft.com/office/officeart/2005/8/layout/orgChart1"/>
    <dgm:cxn modelId="{33438238-CA65-4D06-8078-A31BF0DC352A}" type="presParOf" srcId="{383990D0-351B-4BC4-A7AC-F90BCDD37A1A}" destId="{DF7B7FAA-BAD7-447E-9D58-5D9E7A0F3E19}" srcOrd="2" destOrd="0" presId="urn:microsoft.com/office/officeart/2005/8/layout/orgChart1"/>
    <dgm:cxn modelId="{953A57B2-4192-499F-816F-9DF68CC946DA}" type="presParOf" srcId="{7CDA586A-9D4B-4B98-8A1A-4FA954218EB3}" destId="{747F499A-3D10-4D3E-B486-07F2AB6DE90B}" srcOrd="2" destOrd="0" presId="urn:microsoft.com/office/officeart/2005/8/layout/orgChart1"/>
    <dgm:cxn modelId="{B138DF8E-206F-4DED-AAC9-49C9DD5E57D3}" type="presParOf" srcId="{C6C9AE13-AB19-4C1C-9579-922D68988B4C}" destId="{395DCB92-E7C8-46DC-938C-DB8FC75D6CDF}" srcOrd="4" destOrd="0" presId="urn:microsoft.com/office/officeart/2005/8/layout/orgChart1"/>
    <dgm:cxn modelId="{00B76F5F-D70E-4125-86D4-20FEC18E1483}" type="presParOf" srcId="{C6C9AE13-AB19-4C1C-9579-922D68988B4C}" destId="{BD506BEF-06CA-4695-9FAF-2477F71ED030}" srcOrd="5" destOrd="0" presId="urn:microsoft.com/office/officeart/2005/8/layout/orgChart1"/>
    <dgm:cxn modelId="{0497FAF2-0DBA-40DD-A51F-BE62E9D9BF25}" type="presParOf" srcId="{BD506BEF-06CA-4695-9FAF-2477F71ED030}" destId="{4CB64DB0-084B-4221-9B70-24E2FEAB7AC0}" srcOrd="0" destOrd="0" presId="urn:microsoft.com/office/officeart/2005/8/layout/orgChart1"/>
    <dgm:cxn modelId="{C3206876-4331-46A5-A38A-AEC6AE6F6031}" type="presParOf" srcId="{4CB64DB0-084B-4221-9B70-24E2FEAB7AC0}" destId="{99B3E3EC-6B24-453C-96E8-D4DFC14184DA}" srcOrd="0" destOrd="0" presId="urn:microsoft.com/office/officeart/2005/8/layout/orgChart1"/>
    <dgm:cxn modelId="{9BAB1C10-7869-4C79-97C9-5D376D6E571D}" type="presParOf" srcId="{4CB64DB0-084B-4221-9B70-24E2FEAB7AC0}" destId="{FFD5B367-7FA7-4523-BCBD-4DD1A68F79C8}" srcOrd="1" destOrd="0" presId="urn:microsoft.com/office/officeart/2005/8/layout/orgChart1"/>
    <dgm:cxn modelId="{4632CE16-DF96-4499-8CA9-ABF7BA7525EC}" type="presParOf" srcId="{BD506BEF-06CA-4695-9FAF-2477F71ED030}" destId="{EEFC0945-44AD-4B62-9B64-F21FB8A1EB68}" srcOrd="1" destOrd="0" presId="urn:microsoft.com/office/officeart/2005/8/layout/orgChart1"/>
    <dgm:cxn modelId="{4926CFDE-1A43-479B-9552-C075FAC26698}" type="presParOf" srcId="{EEFC0945-44AD-4B62-9B64-F21FB8A1EB68}" destId="{BD223B97-8F80-4E95-BE6E-6666942E6D63}" srcOrd="0" destOrd="0" presId="urn:microsoft.com/office/officeart/2005/8/layout/orgChart1"/>
    <dgm:cxn modelId="{3E7BC090-FBF8-49F4-BFB6-6B0CBA90722C}" type="presParOf" srcId="{EEFC0945-44AD-4B62-9B64-F21FB8A1EB68}" destId="{31EC93FF-332A-4A75-BFB2-121446B295FC}" srcOrd="1" destOrd="0" presId="urn:microsoft.com/office/officeart/2005/8/layout/orgChart1"/>
    <dgm:cxn modelId="{19FFF3A2-7575-4F77-86EF-98B63F951212}" type="presParOf" srcId="{31EC93FF-332A-4A75-BFB2-121446B295FC}" destId="{A804493E-BF16-4BAA-9E90-BB2D05E54515}" srcOrd="0" destOrd="0" presId="urn:microsoft.com/office/officeart/2005/8/layout/orgChart1"/>
    <dgm:cxn modelId="{27CA0D80-2DEE-4073-A9D5-677D41BAF372}" type="presParOf" srcId="{A804493E-BF16-4BAA-9E90-BB2D05E54515}" destId="{709AF267-74C2-46FD-8B41-A1C35E5FCA7B}" srcOrd="0" destOrd="0" presId="urn:microsoft.com/office/officeart/2005/8/layout/orgChart1"/>
    <dgm:cxn modelId="{348BC480-E51C-4A07-8BCD-5EAF125758A8}" type="presParOf" srcId="{A804493E-BF16-4BAA-9E90-BB2D05E54515}" destId="{4580D5D5-9EB5-4B96-ABFA-9710A7CF6615}" srcOrd="1" destOrd="0" presId="urn:microsoft.com/office/officeart/2005/8/layout/orgChart1"/>
    <dgm:cxn modelId="{D7602B19-A146-4BE4-ABD5-34A49F25BD44}" type="presParOf" srcId="{31EC93FF-332A-4A75-BFB2-121446B295FC}" destId="{5DCBD87E-29F4-44B7-9B75-C9838063F510}" srcOrd="1" destOrd="0" presId="urn:microsoft.com/office/officeart/2005/8/layout/orgChart1"/>
    <dgm:cxn modelId="{F7C4F0CE-7A98-482F-876B-AB06E9799779}" type="presParOf" srcId="{31EC93FF-332A-4A75-BFB2-121446B295FC}" destId="{224D4CBD-188A-4C4E-8725-E650B89344BF}" srcOrd="2" destOrd="0" presId="urn:microsoft.com/office/officeart/2005/8/layout/orgChart1"/>
    <dgm:cxn modelId="{1EB43B12-A9A0-48EC-B930-3D1497BD101E}" type="presParOf" srcId="{EEFC0945-44AD-4B62-9B64-F21FB8A1EB68}" destId="{B21CE38B-E723-4721-B182-2D5C5CEACC39}" srcOrd="2" destOrd="0" presId="urn:microsoft.com/office/officeart/2005/8/layout/orgChart1"/>
    <dgm:cxn modelId="{94640A82-3DA4-434E-A4C5-D967BB509CC8}" type="presParOf" srcId="{EEFC0945-44AD-4B62-9B64-F21FB8A1EB68}" destId="{18E417CB-48ED-46D8-861A-FDF2FC2B5547}" srcOrd="3" destOrd="0" presId="urn:microsoft.com/office/officeart/2005/8/layout/orgChart1"/>
    <dgm:cxn modelId="{A6D9D708-1865-47C6-9EAA-742D1A63AAC0}" type="presParOf" srcId="{18E417CB-48ED-46D8-861A-FDF2FC2B5547}" destId="{C069D1F9-AE6E-48C5-906B-C8BFF66A5043}" srcOrd="0" destOrd="0" presId="urn:microsoft.com/office/officeart/2005/8/layout/orgChart1"/>
    <dgm:cxn modelId="{43DAC152-F41C-4055-84A9-B672A46A128D}" type="presParOf" srcId="{C069D1F9-AE6E-48C5-906B-C8BFF66A5043}" destId="{3438309A-E88C-4088-B22A-27945BA72179}" srcOrd="0" destOrd="0" presId="urn:microsoft.com/office/officeart/2005/8/layout/orgChart1"/>
    <dgm:cxn modelId="{36E576AC-7DDF-4B91-87E2-541632E894FD}" type="presParOf" srcId="{C069D1F9-AE6E-48C5-906B-C8BFF66A5043}" destId="{6218FB39-F6F6-4E76-849D-26149D138001}" srcOrd="1" destOrd="0" presId="urn:microsoft.com/office/officeart/2005/8/layout/orgChart1"/>
    <dgm:cxn modelId="{A6997F46-E3D5-493E-8186-F2F20B117A9F}" type="presParOf" srcId="{18E417CB-48ED-46D8-861A-FDF2FC2B5547}" destId="{421C77E0-4FDD-4F9A-B2EE-BE2CB522F938}" srcOrd="1" destOrd="0" presId="urn:microsoft.com/office/officeart/2005/8/layout/orgChart1"/>
    <dgm:cxn modelId="{A2F4954D-15D5-482F-9818-82B6077F4F9D}" type="presParOf" srcId="{18E417CB-48ED-46D8-861A-FDF2FC2B5547}" destId="{FC99C751-35AF-4A95-9936-94B9B8AD3CAC}" srcOrd="2" destOrd="0" presId="urn:microsoft.com/office/officeart/2005/8/layout/orgChart1"/>
    <dgm:cxn modelId="{A3A5E968-BF23-4A75-99A1-0E5360ADBB51}" type="presParOf" srcId="{EEFC0945-44AD-4B62-9B64-F21FB8A1EB68}" destId="{857862F5-E617-49A1-9F87-52FED70CF432}" srcOrd="4" destOrd="0" presId="urn:microsoft.com/office/officeart/2005/8/layout/orgChart1"/>
    <dgm:cxn modelId="{ACB28FE3-AC4A-4EA0-9E9E-6E16F5ED1956}" type="presParOf" srcId="{EEFC0945-44AD-4B62-9B64-F21FB8A1EB68}" destId="{FE309DBC-14F0-4E58-B210-B37FCCCDE0D6}" srcOrd="5" destOrd="0" presId="urn:microsoft.com/office/officeart/2005/8/layout/orgChart1"/>
    <dgm:cxn modelId="{B188EFFA-E2B1-4C03-A92F-DDD71BAF5C11}" type="presParOf" srcId="{FE309DBC-14F0-4E58-B210-B37FCCCDE0D6}" destId="{94DC2F1C-CB0C-4ADA-B445-0C297871056C}" srcOrd="0" destOrd="0" presId="urn:microsoft.com/office/officeart/2005/8/layout/orgChart1"/>
    <dgm:cxn modelId="{29DD1FAE-3BFE-4843-90FD-C555F1C3AC82}" type="presParOf" srcId="{94DC2F1C-CB0C-4ADA-B445-0C297871056C}" destId="{98680B3C-BC56-495C-BA9D-B036D0E18118}" srcOrd="0" destOrd="0" presId="urn:microsoft.com/office/officeart/2005/8/layout/orgChart1"/>
    <dgm:cxn modelId="{765E982E-6195-4F92-8FDA-51FF6BB833DA}" type="presParOf" srcId="{94DC2F1C-CB0C-4ADA-B445-0C297871056C}" destId="{9FD90E16-6288-492A-9220-401B69C44E7F}" srcOrd="1" destOrd="0" presId="urn:microsoft.com/office/officeart/2005/8/layout/orgChart1"/>
    <dgm:cxn modelId="{3FA1CA00-1944-449D-834D-559B249AE4B3}" type="presParOf" srcId="{FE309DBC-14F0-4E58-B210-B37FCCCDE0D6}" destId="{EAEB0B70-C6B4-4AF3-A846-96252443FC91}" srcOrd="1" destOrd="0" presId="urn:microsoft.com/office/officeart/2005/8/layout/orgChart1"/>
    <dgm:cxn modelId="{1993C58C-9263-471F-8C43-B51D4D086F0C}" type="presParOf" srcId="{FE309DBC-14F0-4E58-B210-B37FCCCDE0D6}" destId="{028E588F-B3F2-4C89-99F5-245714B81026}" srcOrd="2" destOrd="0" presId="urn:microsoft.com/office/officeart/2005/8/layout/orgChart1"/>
    <dgm:cxn modelId="{3F29231A-236F-4495-8026-C76347E85FA1}" type="presParOf" srcId="{EEFC0945-44AD-4B62-9B64-F21FB8A1EB68}" destId="{96DE1AD5-D601-457D-8ECD-CBBD984A2AED}" srcOrd="6" destOrd="0" presId="urn:microsoft.com/office/officeart/2005/8/layout/orgChart1"/>
    <dgm:cxn modelId="{B78F8E5D-D61D-41C4-8CB6-374D1C77687E}" type="presParOf" srcId="{EEFC0945-44AD-4B62-9B64-F21FB8A1EB68}" destId="{63BE40EC-2ECA-4177-8330-0F0819C25397}" srcOrd="7" destOrd="0" presId="urn:microsoft.com/office/officeart/2005/8/layout/orgChart1"/>
    <dgm:cxn modelId="{109F4C59-CF65-4D33-BC5E-F15D9BF63342}" type="presParOf" srcId="{63BE40EC-2ECA-4177-8330-0F0819C25397}" destId="{DFCCCC2A-50CB-478C-B35A-655BD25666AD}" srcOrd="0" destOrd="0" presId="urn:microsoft.com/office/officeart/2005/8/layout/orgChart1"/>
    <dgm:cxn modelId="{4DF8AD8B-0321-4826-ADA8-A21FEF0D297B}" type="presParOf" srcId="{DFCCCC2A-50CB-478C-B35A-655BD25666AD}" destId="{3AFB9D57-1905-4F71-AB2C-FEC028E53CC4}" srcOrd="0" destOrd="0" presId="urn:microsoft.com/office/officeart/2005/8/layout/orgChart1"/>
    <dgm:cxn modelId="{B8FF86A5-8C58-4987-991F-32187E9C8822}" type="presParOf" srcId="{DFCCCC2A-50CB-478C-B35A-655BD25666AD}" destId="{62FC4568-A7AF-4E29-9308-D62BD60100A5}" srcOrd="1" destOrd="0" presId="urn:microsoft.com/office/officeart/2005/8/layout/orgChart1"/>
    <dgm:cxn modelId="{6824A6DF-7C8A-4CF5-9567-1081D17ACAB5}" type="presParOf" srcId="{63BE40EC-2ECA-4177-8330-0F0819C25397}" destId="{5AA2881A-AF50-4473-A372-0DCB4B64B052}" srcOrd="1" destOrd="0" presId="urn:microsoft.com/office/officeart/2005/8/layout/orgChart1"/>
    <dgm:cxn modelId="{A5CA05EE-BF13-4A02-9E19-497AA4FC6F96}" type="presParOf" srcId="{63BE40EC-2ECA-4177-8330-0F0819C25397}" destId="{EE9B181F-0AF5-4835-9F8D-B8C3AE8CF9AE}" srcOrd="2" destOrd="0" presId="urn:microsoft.com/office/officeart/2005/8/layout/orgChart1"/>
    <dgm:cxn modelId="{BF8224E2-1A95-43FB-BF09-6ECF18D1C1EA}" type="presParOf" srcId="{EEFC0945-44AD-4B62-9B64-F21FB8A1EB68}" destId="{4F29B6BA-3377-4436-B6DE-A643B8EDC2CC}" srcOrd="8" destOrd="0" presId="urn:microsoft.com/office/officeart/2005/8/layout/orgChart1"/>
    <dgm:cxn modelId="{49749CE5-B6C3-403F-8AE8-798C750752EF}" type="presParOf" srcId="{EEFC0945-44AD-4B62-9B64-F21FB8A1EB68}" destId="{FF44090A-F391-450A-A94B-F99460402956}" srcOrd="9" destOrd="0" presId="urn:microsoft.com/office/officeart/2005/8/layout/orgChart1"/>
    <dgm:cxn modelId="{96DF5B6A-C04C-4C09-9DBA-0EF3C1D6D284}" type="presParOf" srcId="{FF44090A-F391-450A-A94B-F99460402956}" destId="{9F59447B-53D4-44DC-B598-28FC857A3370}" srcOrd="0" destOrd="0" presId="urn:microsoft.com/office/officeart/2005/8/layout/orgChart1"/>
    <dgm:cxn modelId="{D9A05E6A-7CF2-48E5-B223-46FCE5F9C5A1}" type="presParOf" srcId="{9F59447B-53D4-44DC-B598-28FC857A3370}" destId="{36465801-4EC9-4641-BC67-D88848921036}" srcOrd="0" destOrd="0" presId="urn:microsoft.com/office/officeart/2005/8/layout/orgChart1"/>
    <dgm:cxn modelId="{4E86B95B-7DA4-4759-8FDE-6C5A0C7D0146}" type="presParOf" srcId="{9F59447B-53D4-44DC-B598-28FC857A3370}" destId="{2A3DD444-4933-477E-A1F8-C65C75977E51}" srcOrd="1" destOrd="0" presId="urn:microsoft.com/office/officeart/2005/8/layout/orgChart1"/>
    <dgm:cxn modelId="{684FE797-11FD-42C4-9DFF-47F6F10ADFF1}" type="presParOf" srcId="{FF44090A-F391-450A-A94B-F99460402956}" destId="{B9BE27A4-E365-4D2D-806B-B9CBF65D82B5}" srcOrd="1" destOrd="0" presId="urn:microsoft.com/office/officeart/2005/8/layout/orgChart1"/>
    <dgm:cxn modelId="{4778AF87-D008-4A5C-AC89-81FEF1E8B980}" type="presParOf" srcId="{FF44090A-F391-450A-A94B-F99460402956}" destId="{6EAE3232-9828-4D90-9C85-B3DB4DC0B208}" srcOrd="2" destOrd="0" presId="urn:microsoft.com/office/officeart/2005/8/layout/orgChart1"/>
    <dgm:cxn modelId="{A9EC960D-0556-4004-81A4-A2E88E7174BA}" type="presParOf" srcId="{EEFC0945-44AD-4B62-9B64-F21FB8A1EB68}" destId="{FAB33B67-397B-4D46-9C04-6E8CC011A4AA}" srcOrd="10" destOrd="0" presId="urn:microsoft.com/office/officeart/2005/8/layout/orgChart1"/>
    <dgm:cxn modelId="{4D1D28E6-84A9-47E2-9E57-40E6B12D2E5E}" type="presParOf" srcId="{EEFC0945-44AD-4B62-9B64-F21FB8A1EB68}" destId="{95F14E11-104F-4B3C-B9E0-723AE2D3BCCD}" srcOrd="11" destOrd="0" presId="urn:microsoft.com/office/officeart/2005/8/layout/orgChart1"/>
    <dgm:cxn modelId="{3117CB84-2BC2-4A14-8923-1C9D35FA37F8}" type="presParOf" srcId="{95F14E11-104F-4B3C-B9E0-723AE2D3BCCD}" destId="{05EAA46C-4A8F-44D7-A587-6D4D9C852DFD}" srcOrd="0" destOrd="0" presId="urn:microsoft.com/office/officeart/2005/8/layout/orgChart1"/>
    <dgm:cxn modelId="{BFDA31A9-8AFE-4784-BDA6-E593F10A54CD}" type="presParOf" srcId="{05EAA46C-4A8F-44D7-A587-6D4D9C852DFD}" destId="{702C24DA-C4CB-47F5-BA7A-7646D28E450F}" srcOrd="0" destOrd="0" presId="urn:microsoft.com/office/officeart/2005/8/layout/orgChart1"/>
    <dgm:cxn modelId="{BE366B2C-185F-4AE4-9FFF-D28F76C7DB02}" type="presParOf" srcId="{05EAA46C-4A8F-44D7-A587-6D4D9C852DFD}" destId="{2BED6E07-DDD0-4D25-A5B0-7248819A691C}" srcOrd="1" destOrd="0" presId="urn:microsoft.com/office/officeart/2005/8/layout/orgChart1"/>
    <dgm:cxn modelId="{7C17E6D8-A3F5-4862-8260-4E158802AA93}" type="presParOf" srcId="{95F14E11-104F-4B3C-B9E0-723AE2D3BCCD}" destId="{BC9D8872-F4CD-4559-A4DD-E46D6202FE8A}" srcOrd="1" destOrd="0" presId="urn:microsoft.com/office/officeart/2005/8/layout/orgChart1"/>
    <dgm:cxn modelId="{8CEA4577-0472-495C-8711-8BD49FDC05D0}" type="presParOf" srcId="{95F14E11-104F-4B3C-B9E0-723AE2D3BCCD}" destId="{AF47DDD4-7A86-4275-BF65-688F9B5F0C75}" srcOrd="2" destOrd="0" presId="urn:microsoft.com/office/officeart/2005/8/layout/orgChart1"/>
    <dgm:cxn modelId="{5E16A5E9-07CC-48F2-A527-3B19B924263D}" type="presParOf" srcId="{EEFC0945-44AD-4B62-9B64-F21FB8A1EB68}" destId="{1326FAB9-AE04-4A1F-A941-CCAD43DE93BE}" srcOrd="12" destOrd="0" presId="urn:microsoft.com/office/officeart/2005/8/layout/orgChart1"/>
    <dgm:cxn modelId="{E33B7FC2-81E9-4D1B-BA5A-8F053F5D09BE}" type="presParOf" srcId="{EEFC0945-44AD-4B62-9B64-F21FB8A1EB68}" destId="{B6963A81-7DCA-48C4-8E41-D5F0294EFA21}" srcOrd="13" destOrd="0" presId="urn:microsoft.com/office/officeart/2005/8/layout/orgChart1"/>
    <dgm:cxn modelId="{A737182B-EE1F-4791-B63B-93293C60D93A}" type="presParOf" srcId="{B6963A81-7DCA-48C4-8E41-D5F0294EFA21}" destId="{A8D8FD74-F8D2-4783-BF90-CCB60991BF63}" srcOrd="0" destOrd="0" presId="urn:microsoft.com/office/officeart/2005/8/layout/orgChart1"/>
    <dgm:cxn modelId="{EF498AC6-BA9A-46E8-8B6E-FA4730841C9D}" type="presParOf" srcId="{A8D8FD74-F8D2-4783-BF90-CCB60991BF63}" destId="{0912E694-D96C-4341-8E3D-694C7E491DB9}" srcOrd="0" destOrd="0" presId="urn:microsoft.com/office/officeart/2005/8/layout/orgChart1"/>
    <dgm:cxn modelId="{C8F06178-F141-47F7-ABF2-B04ECD832A2A}" type="presParOf" srcId="{A8D8FD74-F8D2-4783-BF90-CCB60991BF63}" destId="{BC8034D3-3171-4FDA-9340-CEAAB812A1AE}" srcOrd="1" destOrd="0" presId="urn:microsoft.com/office/officeart/2005/8/layout/orgChart1"/>
    <dgm:cxn modelId="{BB5B610B-00E3-48A5-928C-93103C3215B0}" type="presParOf" srcId="{B6963A81-7DCA-48C4-8E41-D5F0294EFA21}" destId="{0F90B832-E5F6-4D6C-9C55-A051B367C2E7}" srcOrd="1" destOrd="0" presId="urn:microsoft.com/office/officeart/2005/8/layout/orgChart1"/>
    <dgm:cxn modelId="{A8FADD66-0447-433A-8EF3-18C8231B6B1B}" type="presParOf" srcId="{B6963A81-7DCA-48C4-8E41-D5F0294EFA21}" destId="{6FC64143-89DC-415C-A1E8-FD078F1DDD03}" srcOrd="2" destOrd="0" presId="urn:microsoft.com/office/officeart/2005/8/layout/orgChart1"/>
    <dgm:cxn modelId="{2EBF0595-4EBD-4706-8A94-4682D803B4A4}" type="presParOf" srcId="{BD506BEF-06CA-4695-9FAF-2477F71ED030}" destId="{502A29FC-FF5B-49F9-A8B1-674B97023436}" srcOrd="2" destOrd="0" presId="urn:microsoft.com/office/officeart/2005/8/layout/orgChart1"/>
    <dgm:cxn modelId="{617DE573-9B46-442B-9069-C4D3DB69C169}" type="presParOf" srcId="{29E09BA4-C0AC-4709-BE8F-5D7108E64AD7}" destId="{44D2A2A5-6867-4D09-9603-9C229103F480}" srcOrd="2" destOrd="0" presId="urn:microsoft.com/office/officeart/2005/8/layout/orgChart1"/>
    <dgm:cxn modelId="{6B875409-6088-46E4-89B6-2FC7BF3F6B1B}" type="presParOf" srcId="{A6AD3302-577F-4B52-994E-62A12B5426AA}" destId="{55F55218-4F2B-4DD7-8766-9A9F873DBE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8CE4B-DA98-4FDA-9EC0-0FFF1FED29EA}">
      <dsp:nvSpPr>
        <dsp:cNvPr id="0" name=""/>
        <dsp:cNvSpPr/>
      </dsp:nvSpPr>
      <dsp:spPr>
        <a:xfrm>
          <a:off x="5073803" y="1875918"/>
          <a:ext cx="1530503" cy="103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380"/>
              </a:lnTo>
              <a:lnTo>
                <a:pt x="1530503" y="74380"/>
              </a:lnTo>
              <a:lnTo>
                <a:pt x="1530503" y="10307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BA305-54A0-4A58-A643-B265FAE181FD}">
      <dsp:nvSpPr>
        <dsp:cNvPr id="0" name=""/>
        <dsp:cNvSpPr/>
      </dsp:nvSpPr>
      <dsp:spPr>
        <a:xfrm>
          <a:off x="5073803" y="1875918"/>
          <a:ext cx="510167" cy="103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380"/>
              </a:lnTo>
              <a:lnTo>
                <a:pt x="510167" y="74380"/>
              </a:lnTo>
              <a:lnTo>
                <a:pt x="510167" y="10307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A2DBF-6419-41BB-8BF9-ADBEBE95FB74}">
      <dsp:nvSpPr>
        <dsp:cNvPr id="0" name=""/>
        <dsp:cNvSpPr/>
      </dsp:nvSpPr>
      <dsp:spPr>
        <a:xfrm>
          <a:off x="4563635" y="1875918"/>
          <a:ext cx="510167" cy="103077"/>
        </a:xfrm>
        <a:custGeom>
          <a:avLst/>
          <a:gdLst/>
          <a:ahLst/>
          <a:cxnLst/>
          <a:rect l="0" t="0" r="0" b="0"/>
          <a:pathLst>
            <a:path>
              <a:moveTo>
                <a:pt x="510167" y="0"/>
              </a:moveTo>
              <a:lnTo>
                <a:pt x="510167" y="74380"/>
              </a:lnTo>
              <a:lnTo>
                <a:pt x="0" y="74380"/>
              </a:lnTo>
              <a:lnTo>
                <a:pt x="0" y="10307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7ABBF-3820-4CAC-A10F-5F589E09ECA9}">
      <dsp:nvSpPr>
        <dsp:cNvPr id="0" name=""/>
        <dsp:cNvSpPr/>
      </dsp:nvSpPr>
      <dsp:spPr>
        <a:xfrm>
          <a:off x="3543300" y="1875918"/>
          <a:ext cx="1530503" cy="103077"/>
        </a:xfrm>
        <a:custGeom>
          <a:avLst/>
          <a:gdLst/>
          <a:ahLst/>
          <a:cxnLst/>
          <a:rect l="0" t="0" r="0" b="0"/>
          <a:pathLst>
            <a:path>
              <a:moveTo>
                <a:pt x="1530503" y="0"/>
              </a:moveTo>
              <a:lnTo>
                <a:pt x="1530503" y="74380"/>
              </a:lnTo>
              <a:lnTo>
                <a:pt x="0" y="74380"/>
              </a:lnTo>
              <a:lnTo>
                <a:pt x="0" y="10307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141E5-2EEB-4D4C-92E7-D4AD5C95623E}">
      <dsp:nvSpPr>
        <dsp:cNvPr id="0" name=""/>
        <dsp:cNvSpPr/>
      </dsp:nvSpPr>
      <dsp:spPr>
        <a:xfrm>
          <a:off x="3288216" y="1179477"/>
          <a:ext cx="1785587" cy="102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84"/>
              </a:lnTo>
              <a:lnTo>
                <a:pt x="1785587" y="73384"/>
              </a:lnTo>
              <a:lnTo>
                <a:pt x="1785587" y="10208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AE8DC-B52C-493E-80F9-66EB39C618A5}">
      <dsp:nvSpPr>
        <dsp:cNvPr id="0" name=""/>
        <dsp:cNvSpPr/>
      </dsp:nvSpPr>
      <dsp:spPr>
        <a:xfrm>
          <a:off x="1502628" y="1875918"/>
          <a:ext cx="1020335" cy="103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380"/>
              </a:lnTo>
              <a:lnTo>
                <a:pt x="1020335" y="74380"/>
              </a:lnTo>
              <a:lnTo>
                <a:pt x="1020335" y="10307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8F2CE-D433-4237-B1B5-035262950595}">
      <dsp:nvSpPr>
        <dsp:cNvPr id="0" name=""/>
        <dsp:cNvSpPr/>
      </dsp:nvSpPr>
      <dsp:spPr>
        <a:xfrm>
          <a:off x="1456908" y="1875918"/>
          <a:ext cx="91440" cy="1030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307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0BFC6-43D2-447C-919C-9B2F8EB083DA}">
      <dsp:nvSpPr>
        <dsp:cNvPr id="0" name=""/>
        <dsp:cNvSpPr/>
      </dsp:nvSpPr>
      <dsp:spPr>
        <a:xfrm>
          <a:off x="482292" y="1875918"/>
          <a:ext cx="1020335" cy="103077"/>
        </a:xfrm>
        <a:custGeom>
          <a:avLst/>
          <a:gdLst/>
          <a:ahLst/>
          <a:cxnLst/>
          <a:rect l="0" t="0" r="0" b="0"/>
          <a:pathLst>
            <a:path>
              <a:moveTo>
                <a:pt x="1020335" y="0"/>
              </a:moveTo>
              <a:lnTo>
                <a:pt x="1020335" y="74380"/>
              </a:lnTo>
              <a:lnTo>
                <a:pt x="0" y="74380"/>
              </a:lnTo>
              <a:lnTo>
                <a:pt x="0" y="10307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EFF14-CD97-400B-AB92-D09B0B803CCB}">
      <dsp:nvSpPr>
        <dsp:cNvPr id="0" name=""/>
        <dsp:cNvSpPr/>
      </dsp:nvSpPr>
      <dsp:spPr>
        <a:xfrm>
          <a:off x="1502628" y="1179477"/>
          <a:ext cx="1785587" cy="102081"/>
        </a:xfrm>
        <a:custGeom>
          <a:avLst/>
          <a:gdLst/>
          <a:ahLst/>
          <a:cxnLst/>
          <a:rect l="0" t="0" r="0" b="0"/>
          <a:pathLst>
            <a:path>
              <a:moveTo>
                <a:pt x="1785587" y="0"/>
              </a:moveTo>
              <a:lnTo>
                <a:pt x="1785587" y="73384"/>
              </a:lnTo>
              <a:lnTo>
                <a:pt x="0" y="73384"/>
              </a:lnTo>
              <a:lnTo>
                <a:pt x="0" y="10208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D9308-DFC0-443A-93FB-4B56CBF1275B}">
      <dsp:nvSpPr>
        <dsp:cNvPr id="0" name=""/>
        <dsp:cNvSpPr/>
      </dsp:nvSpPr>
      <dsp:spPr>
        <a:xfrm>
          <a:off x="1459416" y="402237"/>
          <a:ext cx="3657599" cy="7772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Segoe"/>
              <a:cs typeface="Times New Roman" panose="02020603050405020304" pitchFamily="18" charset="0"/>
            </a:rPr>
            <a:t>Localization</a:t>
          </a:r>
          <a:endParaRPr lang="en-US" sz="2400" kern="1200" dirty="0">
            <a:latin typeface="Segoe"/>
            <a:cs typeface="Times New Roman" panose="02020603050405020304" pitchFamily="18" charset="0"/>
          </a:endParaRPr>
        </a:p>
      </dsp:txBody>
      <dsp:txXfrm>
        <a:off x="1459416" y="402237"/>
        <a:ext cx="3657599" cy="777239"/>
      </dsp:txXfrm>
    </dsp:sp>
    <dsp:sp modelId="{A6668C6D-02DF-4785-9F25-F1D4624EA5E2}">
      <dsp:nvSpPr>
        <dsp:cNvPr id="0" name=""/>
        <dsp:cNvSpPr/>
      </dsp:nvSpPr>
      <dsp:spPr>
        <a:xfrm>
          <a:off x="131028" y="1281558"/>
          <a:ext cx="2743199" cy="59435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Segoe"/>
              <a:cs typeface="Times New Roman" panose="02020603050405020304" pitchFamily="18" charset="0"/>
            </a:rPr>
            <a:t>Range Free</a:t>
          </a:r>
          <a:endParaRPr lang="en-US" sz="2000" kern="1200" dirty="0">
            <a:latin typeface="Segoe"/>
            <a:cs typeface="Times New Roman" panose="02020603050405020304" pitchFamily="18" charset="0"/>
          </a:endParaRPr>
        </a:p>
      </dsp:txBody>
      <dsp:txXfrm>
        <a:off x="131028" y="1281558"/>
        <a:ext cx="2743199" cy="594359"/>
      </dsp:txXfrm>
    </dsp:sp>
    <dsp:sp modelId="{C8DECD3A-163C-4FAB-90C6-907271CE2E7A}">
      <dsp:nvSpPr>
        <dsp:cNvPr id="0" name=""/>
        <dsp:cNvSpPr/>
      </dsp:nvSpPr>
      <dsp:spPr>
        <a:xfrm>
          <a:off x="821" y="1978995"/>
          <a:ext cx="962941" cy="452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"/>
              <a:cs typeface="Times New Roman" panose="02020603050405020304" pitchFamily="18" charset="0"/>
            </a:rPr>
            <a:t>Centroid</a:t>
          </a:r>
          <a:endParaRPr lang="en-US" sz="1400" kern="1200" dirty="0">
            <a:latin typeface="Segoe"/>
            <a:cs typeface="Times New Roman" panose="02020603050405020304" pitchFamily="18" charset="0"/>
          </a:endParaRPr>
        </a:p>
      </dsp:txBody>
      <dsp:txXfrm>
        <a:off x="821" y="1978995"/>
        <a:ext cx="962941" cy="452336"/>
      </dsp:txXfrm>
    </dsp:sp>
    <dsp:sp modelId="{29D90053-A885-4723-8928-CA0F863EB500}">
      <dsp:nvSpPr>
        <dsp:cNvPr id="0" name=""/>
        <dsp:cNvSpPr/>
      </dsp:nvSpPr>
      <dsp:spPr>
        <a:xfrm>
          <a:off x="1021157" y="1978995"/>
          <a:ext cx="962941" cy="452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"/>
              <a:cs typeface="Times New Roman" panose="02020603050405020304" pitchFamily="18" charset="0"/>
            </a:rPr>
            <a:t>DV-Hop</a:t>
          </a:r>
          <a:endParaRPr lang="en-US" sz="1400" kern="1200" dirty="0">
            <a:latin typeface="Segoe"/>
            <a:cs typeface="Times New Roman" panose="02020603050405020304" pitchFamily="18" charset="0"/>
          </a:endParaRPr>
        </a:p>
      </dsp:txBody>
      <dsp:txXfrm>
        <a:off x="1021157" y="1978995"/>
        <a:ext cx="962941" cy="452336"/>
      </dsp:txXfrm>
    </dsp:sp>
    <dsp:sp modelId="{F3E340E3-38CB-4511-B90F-00A29426EE1E}">
      <dsp:nvSpPr>
        <dsp:cNvPr id="0" name=""/>
        <dsp:cNvSpPr/>
      </dsp:nvSpPr>
      <dsp:spPr>
        <a:xfrm>
          <a:off x="2041493" y="1978995"/>
          <a:ext cx="962941" cy="452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"/>
              <a:cs typeface="Times New Roman" panose="02020603050405020304" pitchFamily="18" charset="0"/>
            </a:rPr>
            <a:t>APIT</a:t>
          </a:r>
          <a:endParaRPr lang="en-US" sz="1400" kern="1200" dirty="0">
            <a:latin typeface="Segoe"/>
            <a:cs typeface="Times New Roman" panose="02020603050405020304" pitchFamily="18" charset="0"/>
          </a:endParaRPr>
        </a:p>
      </dsp:txBody>
      <dsp:txXfrm>
        <a:off x="2041493" y="1978995"/>
        <a:ext cx="962941" cy="452336"/>
      </dsp:txXfrm>
    </dsp:sp>
    <dsp:sp modelId="{3E044F29-D46B-44C4-B886-29C4BAADAA12}">
      <dsp:nvSpPr>
        <dsp:cNvPr id="0" name=""/>
        <dsp:cNvSpPr/>
      </dsp:nvSpPr>
      <dsp:spPr>
        <a:xfrm>
          <a:off x="3702204" y="1281558"/>
          <a:ext cx="2743199" cy="59435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Segoe"/>
              <a:cs typeface="Times New Roman" panose="02020603050405020304" pitchFamily="18" charset="0"/>
            </a:rPr>
            <a:t>Range Based</a:t>
          </a:r>
          <a:endParaRPr lang="en-US" sz="2000" kern="1200" dirty="0">
            <a:latin typeface="Segoe"/>
            <a:cs typeface="Times New Roman" panose="02020603050405020304" pitchFamily="18" charset="0"/>
          </a:endParaRPr>
        </a:p>
      </dsp:txBody>
      <dsp:txXfrm>
        <a:off x="3702204" y="1281558"/>
        <a:ext cx="2743199" cy="594359"/>
      </dsp:txXfrm>
    </dsp:sp>
    <dsp:sp modelId="{C26BAE24-03C9-4AFC-905F-769CEE66F6E9}">
      <dsp:nvSpPr>
        <dsp:cNvPr id="0" name=""/>
        <dsp:cNvSpPr/>
      </dsp:nvSpPr>
      <dsp:spPr>
        <a:xfrm>
          <a:off x="3061829" y="1978995"/>
          <a:ext cx="962941" cy="452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"/>
              <a:cs typeface="Times New Roman" panose="02020603050405020304" pitchFamily="18" charset="0"/>
            </a:rPr>
            <a:t>TOA</a:t>
          </a:r>
          <a:endParaRPr lang="en-US" sz="1400" kern="1200" dirty="0">
            <a:latin typeface="Segoe"/>
            <a:cs typeface="Times New Roman" panose="02020603050405020304" pitchFamily="18" charset="0"/>
          </a:endParaRPr>
        </a:p>
      </dsp:txBody>
      <dsp:txXfrm>
        <a:off x="3061829" y="1978995"/>
        <a:ext cx="962941" cy="452336"/>
      </dsp:txXfrm>
    </dsp:sp>
    <dsp:sp modelId="{EA593A3C-8CFF-4910-8DFD-C5C45BACC4CC}">
      <dsp:nvSpPr>
        <dsp:cNvPr id="0" name=""/>
        <dsp:cNvSpPr/>
      </dsp:nvSpPr>
      <dsp:spPr>
        <a:xfrm>
          <a:off x="4082165" y="1978995"/>
          <a:ext cx="962941" cy="452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"/>
              <a:cs typeface="Times New Roman" panose="02020603050405020304" pitchFamily="18" charset="0"/>
            </a:rPr>
            <a:t>TDOA</a:t>
          </a:r>
          <a:endParaRPr lang="en-US" sz="1400" kern="1200" dirty="0">
            <a:latin typeface="Segoe"/>
            <a:cs typeface="Times New Roman" panose="02020603050405020304" pitchFamily="18" charset="0"/>
          </a:endParaRPr>
        </a:p>
      </dsp:txBody>
      <dsp:txXfrm>
        <a:off x="4082165" y="1978995"/>
        <a:ext cx="962941" cy="452336"/>
      </dsp:txXfrm>
    </dsp:sp>
    <dsp:sp modelId="{8F2E5AC3-C46B-4BA7-BF20-3F13406463B2}">
      <dsp:nvSpPr>
        <dsp:cNvPr id="0" name=""/>
        <dsp:cNvSpPr/>
      </dsp:nvSpPr>
      <dsp:spPr>
        <a:xfrm>
          <a:off x="5102501" y="1978995"/>
          <a:ext cx="962941" cy="452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"/>
              <a:cs typeface="Times New Roman" panose="02020603050405020304" pitchFamily="18" charset="0"/>
            </a:rPr>
            <a:t>AOA</a:t>
          </a:r>
          <a:endParaRPr lang="en-US" sz="1400" kern="1200" dirty="0">
            <a:latin typeface="Segoe"/>
            <a:cs typeface="Times New Roman" panose="02020603050405020304" pitchFamily="18" charset="0"/>
          </a:endParaRPr>
        </a:p>
      </dsp:txBody>
      <dsp:txXfrm>
        <a:off x="5102501" y="1978995"/>
        <a:ext cx="962941" cy="452336"/>
      </dsp:txXfrm>
    </dsp:sp>
    <dsp:sp modelId="{75BADE66-7104-468D-BC8A-2471174945D7}">
      <dsp:nvSpPr>
        <dsp:cNvPr id="0" name=""/>
        <dsp:cNvSpPr/>
      </dsp:nvSpPr>
      <dsp:spPr>
        <a:xfrm>
          <a:off x="6122837" y="1978995"/>
          <a:ext cx="962941" cy="452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"/>
              <a:cs typeface="Times New Roman" panose="02020603050405020304" pitchFamily="18" charset="0"/>
            </a:rPr>
            <a:t>RSSI</a:t>
          </a:r>
          <a:endParaRPr lang="en-US" sz="1400" kern="1200" dirty="0">
            <a:latin typeface="Segoe"/>
            <a:cs typeface="Times New Roman" panose="02020603050405020304" pitchFamily="18" charset="0"/>
          </a:endParaRPr>
        </a:p>
      </dsp:txBody>
      <dsp:txXfrm>
        <a:off x="6122837" y="1978995"/>
        <a:ext cx="962941" cy="4523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C11DD-3179-4094-AB42-D38F8A9F2253}">
      <dsp:nvSpPr>
        <dsp:cNvPr id="0" name=""/>
        <dsp:cNvSpPr/>
      </dsp:nvSpPr>
      <dsp:spPr>
        <a:xfrm>
          <a:off x="2356337" y="279390"/>
          <a:ext cx="2011683" cy="3464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"/>
              <a:cs typeface="Times New Roman" panose="02020603050405020304" pitchFamily="18" charset="0"/>
            </a:rPr>
            <a:t>Accuracy</a:t>
          </a:r>
          <a:endParaRPr lang="en-US" sz="1400" kern="1200" dirty="0">
            <a:latin typeface="Segoe"/>
            <a:cs typeface="Times New Roman" panose="02020603050405020304" pitchFamily="18" charset="0"/>
          </a:endParaRPr>
        </a:p>
      </dsp:txBody>
      <dsp:txXfrm>
        <a:off x="2356337" y="279390"/>
        <a:ext cx="2011683" cy="346438"/>
      </dsp:txXfrm>
    </dsp:sp>
    <dsp:sp modelId="{9B176955-6809-4818-9742-A3B5D1BAFA2C}">
      <dsp:nvSpPr>
        <dsp:cNvPr id="0" name=""/>
        <dsp:cNvSpPr/>
      </dsp:nvSpPr>
      <dsp:spPr>
        <a:xfrm>
          <a:off x="2356254" y="744270"/>
          <a:ext cx="2011678" cy="346438"/>
        </a:xfrm>
        <a:prstGeom prst="rect">
          <a:avLst/>
        </a:prstGeom>
        <a:gradFill rotWithShape="0">
          <a:gsLst>
            <a:gs pos="0">
              <a:schemeClr val="accent5">
                <a:hueOff val="2471687"/>
                <a:satOff val="-9175"/>
                <a:lumOff val="-131"/>
                <a:alphaOff val="0"/>
                <a:shade val="51000"/>
                <a:satMod val="130000"/>
              </a:schemeClr>
            </a:gs>
            <a:gs pos="80000">
              <a:schemeClr val="accent5">
                <a:hueOff val="2471687"/>
                <a:satOff val="-9175"/>
                <a:lumOff val="-131"/>
                <a:alphaOff val="0"/>
                <a:shade val="93000"/>
                <a:satMod val="130000"/>
              </a:schemeClr>
            </a:gs>
            <a:gs pos="100000">
              <a:schemeClr val="accent5">
                <a:hueOff val="2471687"/>
                <a:satOff val="-9175"/>
                <a:lumOff val="-1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"/>
              <a:cs typeface="Times New Roman" panose="02020603050405020304" pitchFamily="18" charset="0"/>
            </a:rPr>
            <a:t>Additional Hardware</a:t>
          </a:r>
          <a:endParaRPr lang="en-US" sz="1400" kern="1200" dirty="0">
            <a:latin typeface="Segoe"/>
            <a:cs typeface="Times New Roman" panose="02020603050405020304" pitchFamily="18" charset="0"/>
          </a:endParaRPr>
        </a:p>
      </dsp:txBody>
      <dsp:txXfrm>
        <a:off x="2356254" y="744270"/>
        <a:ext cx="2011678" cy="346438"/>
      </dsp:txXfrm>
    </dsp:sp>
    <dsp:sp modelId="{20E50DE9-CAC2-425E-91D1-6C207ED80E27}">
      <dsp:nvSpPr>
        <dsp:cNvPr id="0" name=""/>
        <dsp:cNvSpPr/>
      </dsp:nvSpPr>
      <dsp:spPr>
        <a:xfrm>
          <a:off x="2354587" y="1193808"/>
          <a:ext cx="2011680" cy="346438"/>
        </a:xfrm>
        <a:prstGeom prst="rect">
          <a:avLst/>
        </a:prstGeom>
        <a:gradFill rotWithShape="0">
          <a:gsLst>
            <a:gs pos="0">
              <a:schemeClr val="accent5">
                <a:hueOff val="4943373"/>
                <a:satOff val="-18349"/>
                <a:lumOff val="-261"/>
                <a:alphaOff val="0"/>
                <a:shade val="51000"/>
                <a:satMod val="130000"/>
              </a:schemeClr>
            </a:gs>
            <a:gs pos="80000">
              <a:schemeClr val="accent5">
                <a:hueOff val="4943373"/>
                <a:satOff val="-18349"/>
                <a:lumOff val="-261"/>
                <a:alphaOff val="0"/>
                <a:shade val="93000"/>
                <a:satMod val="130000"/>
              </a:schemeClr>
            </a:gs>
            <a:gs pos="100000">
              <a:schemeClr val="accent5">
                <a:hueOff val="4943373"/>
                <a:satOff val="-18349"/>
                <a:lumOff val="-2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"/>
              <a:cs typeface="Times New Roman" panose="02020603050405020304" pitchFamily="18" charset="0"/>
            </a:rPr>
            <a:t>Cost</a:t>
          </a:r>
          <a:endParaRPr lang="en-US" sz="1400" kern="1200" dirty="0">
            <a:latin typeface="Segoe"/>
            <a:cs typeface="Times New Roman" panose="02020603050405020304" pitchFamily="18" charset="0"/>
          </a:endParaRPr>
        </a:p>
      </dsp:txBody>
      <dsp:txXfrm>
        <a:off x="2354587" y="1193808"/>
        <a:ext cx="2011680" cy="346438"/>
      </dsp:txXfrm>
    </dsp:sp>
    <dsp:sp modelId="{C18050DE-EF3E-4E72-99BB-EB8127B36CB9}">
      <dsp:nvSpPr>
        <dsp:cNvPr id="0" name=""/>
        <dsp:cNvSpPr/>
      </dsp:nvSpPr>
      <dsp:spPr>
        <a:xfrm>
          <a:off x="2354587" y="1651007"/>
          <a:ext cx="2011680" cy="346438"/>
        </a:xfrm>
        <a:prstGeom prst="rect">
          <a:avLst/>
        </a:prstGeom>
        <a:gradFill rotWithShape="0">
          <a:gsLst>
            <a:gs pos="0">
              <a:schemeClr val="accent5">
                <a:hueOff val="7415060"/>
                <a:satOff val="-27523"/>
                <a:lumOff val="-392"/>
                <a:alphaOff val="0"/>
                <a:shade val="51000"/>
                <a:satMod val="130000"/>
              </a:schemeClr>
            </a:gs>
            <a:gs pos="80000">
              <a:schemeClr val="accent5">
                <a:hueOff val="7415060"/>
                <a:satOff val="-27523"/>
                <a:lumOff val="-392"/>
                <a:alphaOff val="0"/>
                <a:shade val="93000"/>
                <a:satMod val="130000"/>
              </a:schemeClr>
            </a:gs>
            <a:gs pos="100000">
              <a:schemeClr val="accent5">
                <a:hueOff val="7415060"/>
                <a:satOff val="-27523"/>
                <a:lumOff val="-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"/>
              <a:cs typeface="Times New Roman" panose="02020603050405020304" pitchFamily="18" charset="0"/>
            </a:rPr>
            <a:t>Vast Usage</a:t>
          </a:r>
        </a:p>
      </dsp:txBody>
      <dsp:txXfrm>
        <a:off x="2354587" y="1651007"/>
        <a:ext cx="2011680" cy="346438"/>
      </dsp:txXfrm>
    </dsp:sp>
    <dsp:sp modelId="{0B9689EE-70F2-4FEA-8FE0-4D603CFB4656}">
      <dsp:nvSpPr>
        <dsp:cNvPr id="0" name=""/>
        <dsp:cNvSpPr/>
      </dsp:nvSpPr>
      <dsp:spPr>
        <a:xfrm>
          <a:off x="2356201" y="2141734"/>
          <a:ext cx="2011686" cy="346438"/>
        </a:xfrm>
        <a:prstGeom prst="rect">
          <a:avLst/>
        </a:prstGeom>
        <a:gradFill rotWithShape="0">
          <a:gsLst>
            <a:gs pos="0">
              <a:schemeClr val="accent5">
                <a:hueOff val="9886747"/>
                <a:satOff val="-36698"/>
                <a:lumOff val="-522"/>
                <a:alphaOff val="0"/>
                <a:shade val="51000"/>
                <a:satMod val="130000"/>
              </a:schemeClr>
            </a:gs>
            <a:gs pos="80000">
              <a:schemeClr val="accent5">
                <a:hueOff val="9886747"/>
                <a:satOff val="-36698"/>
                <a:lumOff val="-522"/>
                <a:alphaOff val="0"/>
                <a:shade val="93000"/>
                <a:satMod val="130000"/>
              </a:schemeClr>
            </a:gs>
            <a:gs pos="100000">
              <a:schemeClr val="accent5">
                <a:hueOff val="9886747"/>
                <a:satOff val="-36698"/>
                <a:lumOff val="-5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"/>
              <a:cs typeface="Times New Roman" panose="02020603050405020304" pitchFamily="18" charset="0"/>
            </a:rPr>
            <a:t>Energy Consumption</a:t>
          </a:r>
        </a:p>
      </dsp:txBody>
      <dsp:txXfrm>
        <a:off x="2356201" y="2141734"/>
        <a:ext cx="2011686" cy="346438"/>
      </dsp:txXfrm>
    </dsp:sp>
    <dsp:sp modelId="{48950E57-E43C-4278-B84C-65CF693139FA}">
      <dsp:nvSpPr>
        <dsp:cNvPr id="0" name=""/>
        <dsp:cNvSpPr/>
      </dsp:nvSpPr>
      <dsp:spPr>
        <a:xfrm>
          <a:off x="2354587" y="2598935"/>
          <a:ext cx="2011680" cy="346438"/>
        </a:xfrm>
        <a:prstGeom prst="rect">
          <a:avLst/>
        </a:prstGeom>
        <a:gradFill rotWithShape="0">
          <a:gsLst>
            <a:gs pos="0">
              <a:schemeClr val="accent5">
                <a:hueOff val="12358433"/>
                <a:satOff val="-45872"/>
                <a:lumOff val="-653"/>
                <a:alphaOff val="0"/>
                <a:shade val="51000"/>
                <a:satMod val="130000"/>
              </a:schemeClr>
            </a:gs>
            <a:gs pos="80000">
              <a:schemeClr val="accent5">
                <a:hueOff val="12358433"/>
                <a:satOff val="-45872"/>
                <a:lumOff val="-653"/>
                <a:alphaOff val="0"/>
                <a:shade val="93000"/>
                <a:satMod val="130000"/>
              </a:schemeClr>
            </a:gs>
            <a:gs pos="100000">
              <a:schemeClr val="accent5">
                <a:hueOff val="12358433"/>
                <a:satOff val="-45872"/>
                <a:lumOff val="-6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"/>
              <a:cs typeface="Times New Roman" panose="02020603050405020304" pitchFamily="18" charset="0"/>
            </a:rPr>
            <a:t>Traffic</a:t>
          </a:r>
        </a:p>
      </dsp:txBody>
      <dsp:txXfrm>
        <a:off x="2354587" y="2598935"/>
        <a:ext cx="2011680" cy="346438"/>
      </dsp:txXfrm>
    </dsp:sp>
    <dsp:sp modelId="{C424E076-C26A-4F58-AEAA-ABB2E9ECBC1B}">
      <dsp:nvSpPr>
        <dsp:cNvPr id="0" name=""/>
        <dsp:cNvSpPr/>
      </dsp:nvSpPr>
      <dsp:spPr>
        <a:xfrm>
          <a:off x="2357302" y="3063249"/>
          <a:ext cx="2011677" cy="346438"/>
        </a:xfrm>
        <a:prstGeom prst="rect">
          <a:avLst/>
        </a:prstGeom>
        <a:gradFill rotWithShape="0">
          <a:gsLst>
            <a:gs pos="0">
              <a:schemeClr val="accent5">
                <a:hueOff val="14830119"/>
                <a:satOff val="-55047"/>
                <a:lumOff val="-783"/>
                <a:alphaOff val="0"/>
                <a:shade val="51000"/>
                <a:satMod val="130000"/>
              </a:schemeClr>
            </a:gs>
            <a:gs pos="80000">
              <a:schemeClr val="accent5">
                <a:hueOff val="14830119"/>
                <a:satOff val="-55047"/>
                <a:lumOff val="-783"/>
                <a:alphaOff val="0"/>
                <a:shade val="93000"/>
                <a:satMod val="130000"/>
              </a:schemeClr>
            </a:gs>
            <a:gs pos="100000">
              <a:schemeClr val="accent5">
                <a:hueOff val="14830119"/>
                <a:satOff val="-55047"/>
                <a:lumOff val="-7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"/>
              <a:cs typeface="Times New Roman" panose="02020603050405020304" pitchFamily="18" charset="0"/>
            </a:rPr>
            <a:t>Simplicity</a:t>
          </a:r>
        </a:p>
      </dsp:txBody>
      <dsp:txXfrm>
        <a:off x="2357302" y="3063249"/>
        <a:ext cx="2011677" cy="3464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BDEAF-E221-4C40-86E9-60ADDC168230}">
      <dsp:nvSpPr>
        <dsp:cNvPr id="0" name=""/>
        <dsp:cNvSpPr/>
      </dsp:nvSpPr>
      <dsp:spPr>
        <a:xfrm>
          <a:off x="1876425" y="1665287"/>
          <a:ext cx="1123949" cy="112394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"/>
              <a:cs typeface="Times New Roman" panose="02020603050405020304" pitchFamily="18" charset="0"/>
            </a:rPr>
            <a:t>Desired Factors</a:t>
          </a:r>
          <a:endParaRPr lang="en-US" sz="1400" kern="1200" dirty="0">
            <a:latin typeface="Segoe"/>
            <a:cs typeface="Times New Roman" panose="02020603050405020304" pitchFamily="18" charset="0"/>
          </a:endParaRPr>
        </a:p>
      </dsp:txBody>
      <dsp:txXfrm>
        <a:off x="2041024" y="1829886"/>
        <a:ext cx="794751" cy="794751"/>
      </dsp:txXfrm>
    </dsp:sp>
    <dsp:sp modelId="{8EE532F8-593D-4394-922C-B6A42CD69AEC}">
      <dsp:nvSpPr>
        <dsp:cNvPr id="0" name=""/>
        <dsp:cNvSpPr/>
      </dsp:nvSpPr>
      <dsp:spPr>
        <a:xfrm rot="16200000">
          <a:off x="2265709" y="1158159"/>
          <a:ext cx="345381" cy="3821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17516" y="1286394"/>
        <a:ext cx="241767" cy="229286"/>
      </dsp:txXfrm>
    </dsp:sp>
    <dsp:sp modelId="{B349D8D3-A9F3-4D85-905E-3427EF79AD6C}">
      <dsp:nvSpPr>
        <dsp:cNvPr id="0" name=""/>
        <dsp:cNvSpPr/>
      </dsp:nvSpPr>
      <dsp:spPr>
        <a:xfrm>
          <a:off x="1932622" y="2068"/>
          <a:ext cx="1011554" cy="101155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Segoe"/>
              <a:cs typeface="Times New Roman" panose="02020603050405020304" pitchFamily="18" charset="0"/>
            </a:rPr>
            <a:t>Simple Hardware</a:t>
          </a:r>
          <a:endParaRPr lang="en-US" sz="900" kern="1200" dirty="0">
            <a:latin typeface="Segoe"/>
            <a:cs typeface="Times New Roman" panose="02020603050405020304" pitchFamily="18" charset="0"/>
          </a:endParaRPr>
        </a:p>
      </dsp:txBody>
      <dsp:txXfrm>
        <a:off x="2080761" y="150207"/>
        <a:ext cx="715276" cy="715276"/>
      </dsp:txXfrm>
    </dsp:sp>
    <dsp:sp modelId="{1CC56076-569D-42D5-879E-41750E39083C}">
      <dsp:nvSpPr>
        <dsp:cNvPr id="0" name=""/>
        <dsp:cNvSpPr/>
      </dsp:nvSpPr>
      <dsp:spPr>
        <a:xfrm rot="18900000">
          <a:off x="2886571" y="1415328"/>
          <a:ext cx="345381" cy="3821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2118589"/>
                <a:satOff val="-7864"/>
                <a:lumOff val="-112"/>
                <a:alphaOff val="0"/>
                <a:shade val="51000"/>
                <a:satMod val="130000"/>
              </a:schemeClr>
            </a:gs>
            <a:gs pos="80000">
              <a:schemeClr val="accent5">
                <a:hueOff val="2118589"/>
                <a:satOff val="-7864"/>
                <a:lumOff val="-112"/>
                <a:alphaOff val="0"/>
                <a:shade val="93000"/>
                <a:satMod val="130000"/>
              </a:schemeClr>
            </a:gs>
            <a:gs pos="100000">
              <a:schemeClr val="accent5">
                <a:hueOff val="2118589"/>
                <a:satOff val="-7864"/>
                <a:lumOff val="-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901745" y="1528389"/>
        <a:ext cx="241767" cy="229286"/>
      </dsp:txXfrm>
    </dsp:sp>
    <dsp:sp modelId="{D42E115E-C7D1-4BA9-9AE9-759798D650AA}">
      <dsp:nvSpPr>
        <dsp:cNvPr id="0" name=""/>
        <dsp:cNvSpPr/>
      </dsp:nvSpPr>
      <dsp:spPr>
        <a:xfrm>
          <a:off x="3148433" y="505674"/>
          <a:ext cx="1011554" cy="1011554"/>
        </a:xfrm>
        <a:prstGeom prst="ellipse">
          <a:avLst/>
        </a:prstGeom>
        <a:gradFill rotWithShape="0">
          <a:gsLst>
            <a:gs pos="0">
              <a:schemeClr val="accent5">
                <a:hueOff val="2118589"/>
                <a:satOff val="-7864"/>
                <a:lumOff val="-112"/>
                <a:alphaOff val="0"/>
                <a:shade val="51000"/>
                <a:satMod val="130000"/>
              </a:schemeClr>
            </a:gs>
            <a:gs pos="80000">
              <a:schemeClr val="accent5">
                <a:hueOff val="2118589"/>
                <a:satOff val="-7864"/>
                <a:lumOff val="-112"/>
                <a:alphaOff val="0"/>
                <a:shade val="93000"/>
                <a:satMod val="130000"/>
              </a:schemeClr>
            </a:gs>
            <a:gs pos="100000">
              <a:schemeClr val="accent5">
                <a:hueOff val="2118589"/>
                <a:satOff val="-7864"/>
                <a:lumOff val="-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Segoe"/>
              <a:cs typeface="Times New Roman" panose="02020603050405020304" pitchFamily="18" charset="0"/>
            </a:rPr>
            <a:t>Low Cost</a:t>
          </a:r>
          <a:endParaRPr lang="en-US" sz="900" kern="1200" dirty="0">
            <a:latin typeface="Segoe"/>
            <a:cs typeface="Times New Roman" panose="02020603050405020304" pitchFamily="18" charset="0"/>
          </a:endParaRPr>
        </a:p>
      </dsp:txBody>
      <dsp:txXfrm>
        <a:off x="3296572" y="653813"/>
        <a:ext cx="715276" cy="715276"/>
      </dsp:txXfrm>
    </dsp:sp>
    <dsp:sp modelId="{3ACB184E-2CCC-4EDF-88D6-CDAA0D67D839}">
      <dsp:nvSpPr>
        <dsp:cNvPr id="0" name=""/>
        <dsp:cNvSpPr/>
      </dsp:nvSpPr>
      <dsp:spPr>
        <a:xfrm>
          <a:off x="3143741" y="2036190"/>
          <a:ext cx="345381" cy="3821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4237177"/>
                <a:satOff val="-15728"/>
                <a:lumOff val="-224"/>
                <a:alphaOff val="0"/>
                <a:shade val="51000"/>
                <a:satMod val="130000"/>
              </a:schemeClr>
            </a:gs>
            <a:gs pos="80000">
              <a:schemeClr val="accent5">
                <a:hueOff val="4237177"/>
                <a:satOff val="-15728"/>
                <a:lumOff val="-224"/>
                <a:alphaOff val="0"/>
                <a:shade val="93000"/>
                <a:satMod val="130000"/>
              </a:schemeClr>
            </a:gs>
            <a:gs pos="100000">
              <a:schemeClr val="accent5">
                <a:hueOff val="4237177"/>
                <a:satOff val="-15728"/>
                <a:lumOff val="-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143741" y="2112618"/>
        <a:ext cx="241767" cy="229286"/>
      </dsp:txXfrm>
    </dsp:sp>
    <dsp:sp modelId="{31E84EB4-A4BC-4621-8BCC-13D2583D923B}">
      <dsp:nvSpPr>
        <dsp:cNvPr id="0" name=""/>
        <dsp:cNvSpPr/>
      </dsp:nvSpPr>
      <dsp:spPr>
        <a:xfrm>
          <a:off x="3652038" y="1721484"/>
          <a:ext cx="1011554" cy="1011554"/>
        </a:xfrm>
        <a:prstGeom prst="ellipse">
          <a:avLst/>
        </a:prstGeom>
        <a:gradFill rotWithShape="0">
          <a:gsLst>
            <a:gs pos="0">
              <a:schemeClr val="accent5">
                <a:hueOff val="4237177"/>
                <a:satOff val="-15728"/>
                <a:lumOff val="-224"/>
                <a:alphaOff val="0"/>
                <a:shade val="51000"/>
                <a:satMod val="130000"/>
              </a:schemeClr>
            </a:gs>
            <a:gs pos="80000">
              <a:schemeClr val="accent5">
                <a:hueOff val="4237177"/>
                <a:satOff val="-15728"/>
                <a:lumOff val="-224"/>
                <a:alphaOff val="0"/>
                <a:shade val="93000"/>
                <a:satMod val="130000"/>
              </a:schemeClr>
            </a:gs>
            <a:gs pos="100000">
              <a:schemeClr val="accent5">
                <a:hueOff val="4237177"/>
                <a:satOff val="-15728"/>
                <a:lumOff val="-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Segoe"/>
              <a:cs typeface="Times New Roman" panose="02020603050405020304" pitchFamily="18" charset="0"/>
            </a:rPr>
            <a:t>High Accuracy</a:t>
          </a:r>
          <a:endParaRPr lang="en-US" sz="900" kern="1200" dirty="0">
            <a:latin typeface="Segoe"/>
            <a:cs typeface="Times New Roman" panose="02020603050405020304" pitchFamily="18" charset="0"/>
          </a:endParaRPr>
        </a:p>
      </dsp:txBody>
      <dsp:txXfrm>
        <a:off x="3800177" y="1869623"/>
        <a:ext cx="715276" cy="715276"/>
      </dsp:txXfrm>
    </dsp:sp>
    <dsp:sp modelId="{2E05DD6A-5C31-45C6-A7C5-4A1B7A324A81}">
      <dsp:nvSpPr>
        <dsp:cNvPr id="0" name=""/>
        <dsp:cNvSpPr/>
      </dsp:nvSpPr>
      <dsp:spPr>
        <a:xfrm rot="2700000">
          <a:off x="2886571" y="2657053"/>
          <a:ext cx="345381" cy="3821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6355766"/>
                <a:satOff val="-23592"/>
                <a:lumOff val="-336"/>
                <a:alphaOff val="0"/>
                <a:shade val="51000"/>
                <a:satMod val="130000"/>
              </a:schemeClr>
            </a:gs>
            <a:gs pos="80000">
              <a:schemeClr val="accent5">
                <a:hueOff val="6355766"/>
                <a:satOff val="-23592"/>
                <a:lumOff val="-336"/>
                <a:alphaOff val="0"/>
                <a:shade val="93000"/>
                <a:satMod val="130000"/>
              </a:schemeClr>
            </a:gs>
            <a:gs pos="100000">
              <a:schemeClr val="accent5">
                <a:hueOff val="6355766"/>
                <a:satOff val="-23592"/>
                <a:lumOff val="-3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901745" y="2696848"/>
        <a:ext cx="241767" cy="229286"/>
      </dsp:txXfrm>
    </dsp:sp>
    <dsp:sp modelId="{9F171C4B-B7C6-4D3F-8119-5ABF83B095F4}">
      <dsp:nvSpPr>
        <dsp:cNvPr id="0" name=""/>
        <dsp:cNvSpPr/>
      </dsp:nvSpPr>
      <dsp:spPr>
        <a:xfrm>
          <a:off x="3148433" y="2937295"/>
          <a:ext cx="1011554" cy="1011554"/>
        </a:xfrm>
        <a:prstGeom prst="ellipse">
          <a:avLst/>
        </a:prstGeom>
        <a:gradFill rotWithShape="0">
          <a:gsLst>
            <a:gs pos="0">
              <a:schemeClr val="accent5">
                <a:hueOff val="6355766"/>
                <a:satOff val="-23592"/>
                <a:lumOff val="-336"/>
                <a:alphaOff val="0"/>
                <a:shade val="51000"/>
                <a:satMod val="130000"/>
              </a:schemeClr>
            </a:gs>
            <a:gs pos="80000">
              <a:schemeClr val="accent5">
                <a:hueOff val="6355766"/>
                <a:satOff val="-23592"/>
                <a:lumOff val="-336"/>
                <a:alphaOff val="0"/>
                <a:shade val="93000"/>
                <a:satMod val="130000"/>
              </a:schemeClr>
            </a:gs>
            <a:gs pos="100000">
              <a:schemeClr val="accent5">
                <a:hueOff val="6355766"/>
                <a:satOff val="-23592"/>
                <a:lumOff val="-3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Segoe"/>
              <a:cs typeface="Times New Roman" panose="02020603050405020304" pitchFamily="18" charset="0"/>
            </a:rPr>
            <a:t>Easy Implementation</a:t>
          </a:r>
          <a:endParaRPr lang="en-US" sz="900" kern="1200" dirty="0">
            <a:latin typeface="Segoe"/>
            <a:cs typeface="Times New Roman" panose="02020603050405020304" pitchFamily="18" charset="0"/>
          </a:endParaRPr>
        </a:p>
      </dsp:txBody>
      <dsp:txXfrm>
        <a:off x="3296572" y="3085434"/>
        <a:ext cx="715276" cy="715276"/>
      </dsp:txXfrm>
    </dsp:sp>
    <dsp:sp modelId="{0E42A81A-E49E-4B59-A0AA-AF041AA463C1}">
      <dsp:nvSpPr>
        <dsp:cNvPr id="0" name=""/>
        <dsp:cNvSpPr/>
      </dsp:nvSpPr>
      <dsp:spPr>
        <a:xfrm rot="5400000">
          <a:off x="2265709" y="2914222"/>
          <a:ext cx="345381" cy="3821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8474355"/>
                <a:satOff val="-31455"/>
                <a:lumOff val="-447"/>
                <a:alphaOff val="0"/>
                <a:shade val="51000"/>
                <a:satMod val="130000"/>
              </a:schemeClr>
            </a:gs>
            <a:gs pos="80000">
              <a:schemeClr val="accent5">
                <a:hueOff val="8474355"/>
                <a:satOff val="-31455"/>
                <a:lumOff val="-447"/>
                <a:alphaOff val="0"/>
                <a:shade val="93000"/>
                <a:satMod val="130000"/>
              </a:schemeClr>
            </a:gs>
            <a:gs pos="100000">
              <a:schemeClr val="accent5">
                <a:hueOff val="8474355"/>
                <a:satOff val="-31455"/>
                <a:lumOff val="-4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17516" y="2938843"/>
        <a:ext cx="241767" cy="229286"/>
      </dsp:txXfrm>
    </dsp:sp>
    <dsp:sp modelId="{F7BE075A-F27C-494F-8A75-2E6F5D14DC08}">
      <dsp:nvSpPr>
        <dsp:cNvPr id="0" name=""/>
        <dsp:cNvSpPr/>
      </dsp:nvSpPr>
      <dsp:spPr>
        <a:xfrm>
          <a:off x="1932622" y="3440901"/>
          <a:ext cx="1011554" cy="1011554"/>
        </a:xfrm>
        <a:prstGeom prst="ellipse">
          <a:avLst/>
        </a:prstGeom>
        <a:gradFill rotWithShape="0">
          <a:gsLst>
            <a:gs pos="0">
              <a:schemeClr val="accent5">
                <a:hueOff val="8474355"/>
                <a:satOff val="-31455"/>
                <a:lumOff val="-447"/>
                <a:alphaOff val="0"/>
                <a:shade val="51000"/>
                <a:satMod val="130000"/>
              </a:schemeClr>
            </a:gs>
            <a:gs pos="80000">
              <a:schemeClr val="accent5">
                <a:hueOff val="8474355"/>
                <a:satOff val="-31455"/>
                <a:lumOff val="-447"/>
                <a:alphaOff val="0"/>
                <a:shade val="93000"/>
                <a:satMod val="130000"/>
              </a:schemeClr>
            </a:gs>
            <a:gs pos="100000">
              <a:schemeClr val="accent5">
                <a:hueOff val="8474355"/>
                <a:satOff val="-31455"/>
                <a:lumOff val="-4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Segoe"/>
              <a:cs typeface="Times New Roman" panose="02020603050405020304" pitchFamily="18" charset="0"/>
            </a:rPr>
            <a:t>Implementation in Large Networks</a:t>
          </a:r>
          <a:endParaRPr lang="en-US" sz="900" kern="1200" dirty="0">
            <a:latin typeface="Segoe"/>
            <a:cs typeface="Times New Roman" panose="02020603050405020304" pitchFamily="18" charset="0"/>
          </a:endParaRPr>
        </a:p>
      </dsp:txBody>
      <dsp:txXfrm>
        <a:off x="2080761" y="3589040"/>
        <a:ext cx="715276" cy="715276"/>
      </dsp:txXfrm>
    </dsp:sp>
    <dsp:sp modelId="{3A5D5261-1D33-4831-A8F3-4B3A734F86CC}">
      <dsp:nvSpPr>
        <dsp:cNvPr id="0" name=""/>
        <dsp:cNvSpPr/>
      </dsp:nvSpPr>
      <dsp:spPr>
        <a:xfrm rot="8100000">
          <a:off x="1644846" y="2657053"/>
          <a:ext cx="345381" cy="3821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0592943"/>
                <a:satOff val="-39319"/>
                <a:lumOff val="-559"/>
                <a:alphaOff val="0"/>
                <a:shade val="51000"/>
                <a:satMod val="130000"/>
              </a:schemeClr>
            </a:gs>
            <a:gs pos="80000">
              <a:schemeClr val="accent5">
                <a:hueOff val="10592943"/>
                <a:satOff val="-39319"/>
                <a:lumOff val="-559"/>
                <a:alphaOff val="0"/>
                <a:shade val="93000"/>
                <a:satMod val="130000"/>
              </a:schemeClr>
            </a:gs>
            <a:gs pos="100000">
              <a:schemeClr val="accent5">
                <a:hueOff val="10592943"/>
                <a:satOff val="-39319"/>
                <a:lumOff val="-5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1733286" y="2696848"/>
        <a:ext cx="241767" cy="229286"/>
      </dsp:txXfrm>
    </dsp:sp>
    <dsp:sp modelId="{04CF5343-363A-4AE5-80E3-46961FABC2F7}">
      <dsp:nvSpPr>
        <dsp:cNvPr id="0" name=""/>
        <dsp:cNvSpPr/>
      </dsp:nvSpPr>
      <dsp:spPr>
        <a:xfrm>
          <a:off x="716811" y="2937295"/>
          <a:ext cx="1011554" cy="1011554"/>
        </a:xfrm>
        <a:prstGeom prst="ellipse">
          <a:avLst/>
        </a:prstGeom>
        <a:gradFill rotWithShape="0">
          <a:gsLst>
            <a:gs pos="0">
              <a:schemeClr val="accent5">
                <a:hueOff val="10592943"/>
                <a:satOff val="-39319"/>
                <a:lumOff val="-559"/>
                <a:alphaOff val="0"/>
                <a:shade val="51000"/>
                <a:satMod val="130000"/>
              </a:schemeClr>
            </a:gs>
            <a:gs pos="80000">
              <a:schemeClr val="accent5">
                <a:hueOff val="10592943"/>
                <a:satOff val="-39319"/>
                <a:lumOff val="-559"/>
                <a:alphaOff val="0"/>
                <a:shade val="93000"/>
                <a:satMod val="130000"/>
              </a:schemeClr>
            </a:gs>
            <a:gs pos="100000">
              <a:schemeClr val="accent5">
                <a:hueOff val="10592943"/>
                <a:satOff val="-39319"/>
                <a:lumOff val="-5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Segoe"/>
              <a:cs typeface="Times New Roman" panose="02020603050405020304" pitchFamily="18" charset="0"/>
            </a:rPr>
            <a:t>Low Power Consumption</a:t>
          </a:r>
          <a:endParaRPr lang="en-US" sz="900" kern="1200" dirty="0">
            <a:latin typeface="Segoe"/>
            <a:cs typeface="Times New Roman" panose="02020603050405020304" pitchFamily="18" charset="0"/>
          </a:endParaRPr>
        </a:p>
      </dsp:txBody>
      <dsp:txXfrm>
        <a:off x="864950" y="3085434"/>
        <a:ext cx="715276" cy="715276"/>
      </dsp:txXfrm>
    </dsp:sp>
    <dsp:sp modelId="{03139AB9-4851-4CB7-9BE4-09C200CC7349}">
      <dsp:nvSpPr>
        <dsp:cNvPr id="0" name=""/>
        <dsp:cNvSpPr/>
      </dsp:nvSpPr>
      <dsp:spPr>
        <a:xfrm rot="10800000">
          <a:off x="1387677" y="2036191"/>
          <a:ext cx="345381" cy="3821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2711531"/>
                <a:satOff val="-47183"/>
                <a:lumOff val="-671"/>
                <a:alphaOff val="0"/>
                <a:shade val="51000"/>
                <a:satMod val="130000"/>
              </a:schemeClr>
            </a:gs>
            <a:gs pos="80000">
              <a:schemeClr val="accent5">
                <a:hueOff val="12711531"/>
                <a:satOff val="-47183"/>
                <a:lumOff val="-671"/>
                <a:alphaOff val="0"/>
                <a:shade val="93000"/>
                <a:satMod val="130000"/>
              </a:schemeClr>
            </a:gs>
            <a:gs pos="100000">
              <a:schemeClr val="accent5">
                <a:hueOff val="12711531"/>
                <a:satOff val="-47183"/>
                <a:lumOff val="-6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1491291" y="2112619"/>
        <a:ext cx="241767" cy="229286"/>
      </dsp:txXfrm>
    </dsp:sp>
    <dsp:sp modelId="{4D74E8E5-6735-45C8-836B-13308C04DF33}">
      <dsp:nvSpPr>
        <dsp:cNvPr id="0" name=""/>
        <dsp:cNvSpPr/>
      </dsp:nvSpPr>
      <dsp:spPr>
        <a:xfrm>
          <a:off x="213206" y="1721485"/>
          <a:ext cx="1011554" cy="1011554"/>
        </a:xfrm>
        <a:prstGeom prst="ellipse">
          <a:avLst/>
        </a:prstGeom>
        <a:gradFill rotWithShape="0">
          <a:gsLst>
            <a:gs pos="0">
              <a:schemeClr val="accent5">
                <a:hueOff val="12711531"/>
                <a:satOff val="-47183"/>
                <a:lumOff val="-671"/>
                <a:alphaOff val="0"/>
                <a:shade val="51000"/>
                <a:satMod val="130000"/>
              </a:schemeClr>
            </a:gs>
            <a:gs pos="80000">
              <a:schemeClr val="accent5">
                <a:hueOff val="12711531"/>
                <a:satOff val="-47183"/>
                <a:lumOff val="-671"/>
                <a:alphaOff val="0"/>
                <a:shade val="93000"/>
                <a:satMod val="130000"/>
              </a:schemeClr>
            </a:gs>
            <a:gs pos="100000">
              <a:schemeClr val="accent5">
                <a:hueOff val="12711531"/>
                <a:satOff val="-47183"/>
                <a:lumOff val="-6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Segoe"/>
              <a:cs typeface="Times New Roman" panose="02020603050405020304" pitchFamily="18" charset="0"/>
            </a:rPr>
            <a:t>Robustness against Conditions Change</a:t>
          </a:r>
          <a:endParaRPr lang="en-US" sz="900" kern="1200" dirty="0">
            <a:latin typeface="Segoe"/>
            <a:cs typeface="Times New Roman" panose="02020603050405020304" pitchFamily="18" charset="0"/>
          </a:endParaRPr>
        </a:p>
      </dsp:txBody>
      <dsp:txXfrm>
        <a:off x="361345" y="1869624"/>
        <a:ext cx="715276" cy="715276"/>
      </dsp:txXfrm>
    </dsp:sp>
    <dsp:sp modelId="{BEE42ECA-64C1-49D5-AC71-E939A92BC59B}">
      <dsp:nvSpPr>
        <dsp:cNvPr id="0" name=""/>
        <dsp:cNvSpPr/>
      </dsp:nvSpPr>
      <dsp:spPr>
        <a:xfrm rot="13500000">
          <a:off x="1644846" y="1415328"/>
          <a:ext cx="345381" cy="3821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4830119"/>
                <a:satOff val="-55047"/>
                <a:lumOff val="-783"/>
                <a:alphaOff val="0"/>
                <a:shade val="51000"/>
                <a:satMod val="130000"/>
              </a:schemeClr>
            </a:gs>
            <a:gs pos="80000">
              <a:schemeClr val="accent5">
                <a:hueOff val="14830119"/>
                <a:satOff val="-55047"/>
                <a:lumOff val="-783"/>
                <a:alphaOff val="0"/>
                <a:shade val="93000"/>
                <a:satMod val="130000"/>
              </a:schemeClr>
            </a:gs>
            <a:gs pos="100000">
              <a:schemeClr val="accent5">
                <a:hueOff val="14830119"/>
                <a:satOff val="-55047"/>
                <a:lumOff val="-7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1733286" y="1528389"/>
        <a:ext cx="241767" cy="229286"/>
      </dsp:txXfrm>
    </dsp:sp>
    <dsp:sp modelId="{12B6815C-1E3C-47D5-A591-5FC2920FDDF9}">
      <dsp:nvSpPr>
        <dsp:cNvPr id="0" name=""/>
        <dsp:cNvSpPr/>
      </dsp:nvSpPr>
      <dsp:spPr>
        <a:xfrm>
          <a:off x="716811" y="505674"/>
          <a:ext cx="1011554" cy="1011554"/>
        </a:xfrm>
        <a:prstGeom prst="ellipse">
          <a:avLst/>
        </a:prstGeom>
        <a:gradFill rotWithShape="0">
          <a:gsLst>
            <a:gs pos="0">
              <a:schemeClr val="accent5">
                <a:hueOff val="14830119"/>
                <a:satOff val="-55047"/>
                <a:lumOff val="-783"/>
                <a:alphaOff val="0"/>
                <a:shade val="51000"/>
                <a:satMod val="130000"/>
              </a:schemeClr>
            </a:gs>
            <a:gs pos="80000">
              <a:schemeClr val="accent5">
                <a:hueOff val="14830119"/>
                <a:satOff val="-55047"/>
                <a:lumOff val="-783"/>
                <a:alphaOff val="0"/>
                <a:shade val="93000"/>
                <a:satMod val="130000"/>
              </a:schemeClr>
            </a:gs>
            <a:gs pos="100000">
              <a:schemeClr val="accent5">
                <a:hueOff val="14830119"/>
                <a:satOff val="-55047"/>
                <a:lumOff val="-7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Segoe"/>
              <a:cs typeface="Times New Roman" panose="02020603050405020304" pitchFamily="18" charset="0"/>
            </a:rPr>
            <a:t>Scalability</a:t>
          </a:r>
          <a:endParaRPr lang="en-US" sz="900" kern="1200" dirty="0">
            <a:latin typeface="Segoe"/>
            <a:cs typeface="Times New Roman" panose="02020603050405020304" pitchFamily="18" charset="0"/>
          </a:endParaRPr>
        </a:p>
      </dsp:txBody>
      <dsp:txXfrm>
        <a:off x="864950" y="653813"/>
        <a:ext cx="715276" cy="7152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32651-905A-4B07-BE2D-4F18756124DD}">
      <dsp:nvSpPr>
        <dsp:cNvPr id="0" name=""/>
        <dsp:cNvSpPr/>
      </dsp:nvSpPr>
      <dsp:spPr>
        <a:xfrm>
          <a:off x="1756311" y="1540411"/>
          <a:ext cx="983177" cy="98317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Main Problems in RSSI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1900294" y="1684394"/>
        <a:ext cx="695211" cy="695211"/>
      </dsp:txXfrm>
    </dsp:sp>
    <dsp:sp modelId="{E54A409C-D2DF-4771-9E2D-331F79A16C7D}">
      <dsp:nvSpPr>
        <dsp:cNvPr id="0" name=""/>
        <dsp:cNvSpPr/>
      </dsp:nvSpPr>
      <dsp:spPr>
        <a:xfrm rot="16200000">
          <a:off x="2127524" y="1138546"/>
          <a:ext cx="240750" cy="3631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163637" y="1247281"/>
        <a:ext cx="168525" cy="217866"/>
      </dsp:txXfrm>
    </dsp:sp>
    <dsp:sp modelId="{0813741A-8DE9-4D82-BE62-BE2CD0C8326C}">
      <dsp:nvSpPr>
        <dsp:cNvPr id="0" name=""/>
        <dsp:cNvSpPr/>
      </dsp:nvSpPr>
      <dsp:spPr>
        <a:xfrm>
          <a:off x="1699261" y="-11112"/>
          <a:ext cx="1097277" cy="109727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Segoe"/>
              <a:cs typeface="Times New Roman" panose="02020603050405020304" pitchFamily="18" charset="0"/>
            </a:rPr>
            <a:t>Robustness against Fluctuations</a:t>
          </a:r>
          <a:endParaRPr lang="en-US" sz="1100" kern="1200" dirty="0">
            <a:latin typeface="Segoe"/>
            <a:cs typeface="Times New Roman" panose="02020603050405020304" pitchFamily="18" charset="0"/>
          </a:endParaRPr>
        </a:p>
      </dsp:txBody>
      <dsp:txXfrm>
        <a:off x="1859953" y="149580"/>
        <a:ext cx="775893" cy="775893"/>
      </dsp:txXfrm>
    </dsp:sp>
    <dsp:sp modelId="{286AB116-DAD0-4B19-8120-86AD841696BC}">
      <dsp:nvSpPr>
        <dsp:cNvPr id="0" name=""/>
        <dsp:cNvSpPr/>
      </dsp:nvSpPr>
      <dsp:spPr>
        <a:xfrm>
          <a:off x="2839422" y="1850444"/>
          <a:ext cx="240750" cy="3631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4943373"/>
                <a:satOff val="-18349"/>
                <a:lumOff val="-261"/>
                <a:alphaOff val="0"/>
                <a:shade val="51000"/>
                <a:satMod val="130000"/>
              </a:schemeClr>
            </a:gs>
            <a:gs pos="80000">
              <a:schemeClr val="accent5">
                <a:hueOff val="4943373"/>
                <a:satOff val="-18349"/>
                <a:lumOff val="-261"/>
                <a:alphaOff val="0"/>
                <a:shade val="93000"/>
                <a:satMod val="130000"/>
              </a:schemeClr>
            </a:gs>
            <a:gs pos="100000">
              <a:schemeClr val="accent5">
                <a:hueOff val="4943373"/>
                <a:satOff val="-18349"/>
                <a:lumOff val="-2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839422" y="1923066"/>
        <a:ext cx="168525" cy="217866"/>
      </dsp:txXfrm>
    </dsp:sp>
    <dsp:sp modelId="{C48D28F3-3B24-4C3A-BBA8-AEB902E57531}">
      <dsp:nvSpPr>
        <dsp:cNvPr id="0" name=""/>
        <dsp:cNvSpPr/>
      </dsp:nvSpPr>
      <dsp:spPr>
        <a:xfrm>
          <a:off x="3193734" y="1483361"/>
          <a:ext cx="1097277" cy="1097277"/>
        </a:xfrm>
        <a:prstGeom prst="ellipse">
          <a:avLst/>
        </a:prstGeom>
        <a:gradFill rotWithShape="0">
          <a:gsLst>
            <a:gs pos="0">
              <a:schemeClr val="accent5">
                <a:hueOff val="4943373"/>
                <a:satOff val="-18349"/>
                <a:lumOff val="-261"/>
                <a:alphaOff val="0"/>
                <a:shade val="51000"/>
                <a:satMod val="130000"/>
              </a:schemeClr>
            </a:gs>
            <a:gs pos="80000">
              <a:schemeClr val="accent5">
                <a:hueOff val="4943373"/>
                <a:satOff val="-18349"/>
                <a:lumOff val="-261"/>
                <a:alphaOff val="0"/>
                <a:shade val="93000"/>
                <a:satMod val="130000"/>
              </a:schemeClr>
            </a:gs>
            <a:gs pos="100000">
              <a:schemeClr val="accent5">
                <a:hueOff val="4943373"/>
                <a:satOff val="-18349"/>
                <a:lumOff val="-2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Segoe"/>
              <a:cs typeface="Times New Roman" panose="02020603050405020304" pitchFamily="18" charset="0"/>
            </a:rPr>
            <a:t>Circular Range Assumption</a:t>
          </a:r>
          <a:endParaRPr lang="en-US" sz="1100" kern="1200" dirty="0">
            <a:latin typeface="Segoe"/>
            <a:cs typeface="Times New Roman" panose="02020603050405020304" pitchFamily="18" charset="0"/>
          </a:endParaRPr>
        </a:p>
      </dsp:txBody>
      <dsp:txXfrm>
        <a:off x="3354426" y="1644053"/>
        <a:ext cx="775893" cy="775893"/>
      </dsp:txXfrm>
    </dsp:sp>
    <dsp:sp modelId="{B5B75979-F68D-4B39-B447-B09EB8DC694E}">
      <dsp:nvSpPr>
        <dsp:cNvPr id="0" name=""/>
        <dsp:cNvSpPr/>
      </dsp:nvSpPr>
      <dsp:spPr>
        <a:xfrm rot="5400000">
          <a:off x="2127524" y="2562342"/>
          <a:ext cx="240750" cy="3631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9886747"/>
                <a:satOff val="-36698"/>
                <a:lumOff val="-522"/>
                <a:alphaOff val="0"/>
                <a:shade val="51000"/>
                <a:satMod val="130000"/>
              </a:schemeClr>
            </a:gs>
            <a:gs pos="80000">
              <a:schemeClr val="accent5">
                <a:hueOff val="9886747"/>
                <a:satOff val="-36698"/>
                <a:lumOff val="-522"/>
                <a:alphaOff val="0"/>
                <a:shade val="93000"/>
                <a:satMod val="130000"/>
              </a:schemeClr>
            </a:gs>
            <a:gs pos="100000">
              <a:schemeClr val="accent5">
                <a:hueOff val="9886747"/>
                <a:satOff val="-36698"/>
                <a:lumOff val="-5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163637" y="2598852"/>
        <a:ext cx="168525" cy="217866"/>
      </dsp:txXfrm>
    </dsp:sp>
    <dsp:sp modelId="{068F30D4-59CB-477D-8FF9-6809BD4582FE}">
      <dsp:nvSpPr>
        <dsp:cNvPr id="0" name=""/>
        <dsp:cNvSpPr/>
      </dsp:nvSpPr>
      <dsp:spPr>
        <a:xfrm>
          <a:off x="1699261" y="2977834"/>
          <a:ext cx="1097277" cy="1097277"/>
        </a:xfrm>
        <a:prstGeom prst="ellipse">
          <a:avLst/>
        </a:prstGeom>
        <a:gradFill rotWithShape="0">
          <a:gsLst>
            <a:gs pos="0">
              <a:schemeClr val="accent5">
                <a:hueOff val="9886747"/>
                <a:satOff val="-36698"/>
                <a:lumOff val="-522"/>
                <a:alphaOff val="0"/>
                <a:shade val="51000"/>
                <a:satMod val="130000"/>
              </a:schemeClr>
            </a:gs>
            <a:gs pos="80000">
              <a:schemeClr val="accent5">
                <a:hueOff val="9886747"/>
                <a:satOff val="-36698"/>
                <a:lumOff val="-522"/>
                <a:alphaOff val="0"/>
                <a:shade val="93000"/>
                <a:satMod val="130000"/>
              </a:schemeClr>
            </a:gs>
            <a:gs pos="100000">
              <a:schemeClr val="accent5">
                <a:hueOff val="9886747"/>
                <a:satOff val="-36698"/>
                <a:lumOff val="-5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Segoe"/>
              <a:cs typeface="Times New Roman" panose="02020603050405020304" pitchFamily="18" charset="0"/>
            </a:rPr>
            <a:t>Power-Range Accurate Model</a:t>
          </a:r>
          <a:endParaRPr lang="en-US" sz="1100" kern="1200" dirty="0">
            <a:latin typeface="Segoe"/>
            <a:cs typeface="Times New Roman" panose="02020603050405020304" pitchFamily="18" charset="0"/>
          </a:endParaRPr>
        </a:p>
      </dsp:txBody>
      <dsp:txXfrm>
        <a:off x="1859953" y="3138526"/>
        <a:ext cx="775893" cy="775893"/>
      </dsp:txXfrm>
    </dsp:sp>
    <dsp:sp modelId="{E060BAA2-AA53-4D03-B107-805B4275BF14}">
      <dsp:nvSpPr>
        <dsp:cNvPr id="0" name=""/>
        <dsp:cNvSpPr/>
      </dsp:nvSpPr>
      <dsp:spPr>
        <a:xfrm rot="10800000">
          <a:off x="1415626" y="1850444"/>
          <a:ext cx="240750" cy="3631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4830119"/>
                <a:satOff val="-55047"/>
                <a:lumOff val="-783"/>
                <a:alphaOff val="0"/>
                <a:shade val="51000"/>
                <a:satMod val="130000"/>
              </a:schemeClr>
            </a:gs>
            <a:gs pos="80000">
              <a:schemeClr val="accent5">
                <a:hueOff val="14830119"/>
                <a:satOff val="-55047"/>
                <a:lumOff val="-783"/>
                <a:alphaOff val="0"/>
                <a:shade val="93000"/>
                <a:satMod val="130000"/>
              </a:schemeClr>
            </a:gs>
            <a:gs pos="100000">
              <a:schemeClr val="accent5">
                <a:hueOff val="14830119"/>
                <a:satOff val="-55047"/>
                <a:lumOff val="-7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1487851" y="1923066"/>
        <a:ext cx="168525" cy="217866"/>
      </dsp:txXfrm>
    </dsp:sp>
    <dsp:sp modelId="{F2A9BEF2-AD2F-4AED-87E4-B5E6C964EE00}">
      <dsp:nvSpPr>
        <dsp:cNvPr id="0" name=""/>
        <dsp:cNvSpPr/>
      </dsp:nvSpPr>
      <dsp:spPr>
        <a:xfrm>
          <a:off x="204787" y="1483361"/>
          <a:ext cx="1097277" cy="1097277"/>
        </a:xfrm>
        <a:prstGeom prst="ellipse">
          <a:avLst/>
        </a:prstGeom>
        <a:gradFill rotWithShape="0">
          <a:gsLst>
            <a:gs pos="0">
              <a:schemeClr val="accent5">
                <a:hueOff val="14830119"/>
                <a:satOff val="-55047"/>
                <a:lumOff val="-783"/>
                <a:alphaOff val="0"/>
                <a:shade val="51000"/>
                <a:satMod val="130000"/>
              </a:schemeClr>
            </a:gs>
            <a:gs pos="80000">
              <a:schemeClr val="accent5">
                <a:hueOff val="14830119"/>
                <a:satOff val="-55047"/>
                <a:lumOff val="-783"/>
                <a:alphaOff val="0"/>
                <a:shade val="93000"/>
                <a:satMod val="130000"/>
              </a:schemeClr>
            </a:gs>
            <a:gs pos="100000">
              <a:schemeClr val="accent5">
                <a:hueOff val="14830119"/>
                <a:satOff val="-55047"/>
                <a:lumOff val="-7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Segoe"/>
              <a:cs typeface="Times New Roman" panose="02020603050405020304" pitchFamily="18" charset="0"/>
            </a:rPr>
            <a:t>Adaptability</a:t>
          </a:r>
          <a:endParaRPr lang="en-US" sz="1100" kern="1200" dirty="0">
            <a:latin typeface="Segoe"/>
            <a:cs typeface="Times New Roman" panose="02020603050405020304" pitchFamily="18" charset="0"/>
          </a:endParaRPr>
        </a:p>
      </dsp:txBody>
      <dsp:txXfrm>
        <a:off x="365479" y="1644053"/>
        <a:ext cx="775893" cy="7758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23096-9D94-4454-A21D-3A08ED983ED8}">
      <dsp:nvSpPr>
        <dsp:cNvPr id="0" name=""/>
        <dsp:cNvSpPr/>
      </dsp:nvSpPr>
      <dsp:spPr>
        <a:xfrm>
          <a:off x="1477158" y="153984"/>
          <a:ext cx="3056006" cy="106131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14D2C-DC9E-4AED-9076-F2993EC69A32}">
      <dsp:nvSpPr>
        <dsp:cNvPr id="0" name=""/>
        <dsp:cNvSpPr/>
      </dsp:nvSpPr>
      <dsp:spPr>
        <a:xfrm>
          <a:off x="2713775" y="2752775"/>
          <a:ext cx="592249" cy="379039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31C66E-7CAA-4BCB-9C5E-9967D1852A3B}">
      <dsp:nvSpPr>
        <dsp:cNvPr id="0" name=""/>
        <dsp:cNvSpPr/>
      </dsp:nvSpPr>
      <dsp:spPr>
        <a:xfrm>
          <a:off x="1014100" y="3056006"/>
          <a:ext cx="3991599" cy="710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Estimated Ranges for each Range Interval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4100" y="3056006"/>
        <a:ext cx="3991599" cy="710699"/>
      </dsp:txXfrm>
    </dsp:sp>
    <dsp:sp modelId="{D7760FAB-9DDA-4B61-9F09-8F0168068862}">
      <dsp:nvSpPr>
        <dsp:cNvPr id="0" name=""/>
        <dsp:cNvSpPr/>
      </dsp:nvSpPr>
      <dsp:spPr>
        <a:xfrm>
          <a:off x="2588218" y="1297263"/>
          <a:ext cx="1066048" cy="10660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Estimated Model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4337" y="1453382"/>
        <a:ext cx="753810" cy="753810"/>
      </dsp:txXfrm>
    </dsp:sp>
    <dsp:sp modelId="{2CD320E0-8A32-46DB-8A1D-67A6203723A4}">
      <dsp:nvSpPr>
        <dsp:cNvPr id="0" name=""/>
        <dsp:cNvSpPr/>
      </dsp:nvSpPr>
      <dsp:spPr>
        <a:xfrm>
          <a:off x="1825401" y="497489"/>
          <a:ext cx="1066048" cy="1066048"/>
        </a:xfrm>
        <a:prstGeom prst="ellipse">
          <a:avLst/>
        </a:prstGeom>
        <a:gradFill rotWithShape="0">
          <a:gsLst>
            <a:gs pos="0">
              <a:schemeClr val="accent2">
                <a:hueOff val="-5049732"/>
                <a:satOff val="8330"/>
                <a:lumOff val="6470"/>
                <a:alphaOff val="0"/>
                <a:shade val="51000"/>
                <a:satMod val="130000"/>
              </a:schemeClr>
            </a:gs>
            <a:gs pos="80000">
              <a:schemeClr val="accent2">
                <a:hueOff val="-5049732"/>
                <a:satOff val="8330"/>
                <a:lumOff val="6470"/>
                <a:alphaOff val="0"/>
                <a:shade val="93000"/>
                <a:satMod val="130000"/>
              </a:schemeClr>
            </a:gs>
            <a:gs pos="100000">
              <a:schemeClr val="accent2">
                <a:hueOff val="-5049732"/>
                <a:satOff val="8330"/>
                <a:lumOff val="64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Transmitted Power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1520" y="653608"/>
        <a:ext cx="753810" cy="753810"/>
      </dsp:txXfrm>
    </dsp:sp>
    <dsp:sp modelId="{0C0B3F76-73F9-43CB-A9B8-5D907ACB37D1}">
      <dsp:nvSpPr>
        <dsp:cNvPr id="0" name=""/>
        <dsp:cNvSpPr/>
      </dsp:nvSpPr>
      <dsp:spPr>
        <a:xfrm>
          <a:off x="2915140" y="239742"/>
          <a:ext cx="1066048" cy="1066048"/>
        </a:xfrm>
        <a:prstGeom prst="ellipse">
          <a:avLst/>
        </a:prstGeom>
        <a:gradFill rotWithShape="0">
          <a:gsLst>
            <a:gs pos="0">
              <a:schemeClr val="accent2">
                <a:hueOff val="-10099464"/>
                <a:satOff val="16660"/>
                <a:lumOff val="12941"/>
                <a:alphaOff val="0"/>
                <a:shade val="51000"/>
                <a:satMod val="130000"/>
              </a:schemeClr>
            </a:gs>
            <a:gs pos="80000">
              <a:schemeClr val="accent2">
                <a:hueOff val="-10099464"/>
                <a:satOff val="16660"/>
                <a:lumOff val="12941"/>
                <a:alphaOff val="0"/>
                <a:shade val="93000"/>
                <a:satMod val="130000"/>
              </a:schemeClr>
            </a:gs>
            <a:gs pos="100000">
              <a:schemeClr val="accent2">
                <a:hueOff val="-10099464"/>
                <a:satOff val="16660"/>
                <a:lumOff val="12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Received Power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1259" y="395861"/>
        <a:ext cx="753810" cy="753810"/>
      </dsp:txXfrm>
    </dsp:sp>
    <dsp:sp modelId="{E09C80E4-8421-428A-A183-EC2E872BDE8D}">
      <dsp:nvSpPr>
        <dsp:cNvPr id="0" name=""/>
        <dsp:cNvSpPr/>
      </dsp:nvSpPr>
      <dsp:spPr>
        <a:xfrm>
          <a:off x="1351601" y="23689"/>
          <a:ext cx="3316596" cy="265327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E45CB-AA7C-4F3E-B99F-962C12A7C20D}">
      <dsp:nvSpPr>
        <dsp:cNvPr id="0" name=""/>
        <dsp:cNvSpPr/>
      </dsp:nvSpPr>
      <dsp:spPr>
        <a:xfrm>
          <a:off x="155169" y="2098"/>
          <a:ext cx="2651760" cy="2911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Free Space Model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155169" y="2098"/>
        <a:ext cx="2651760" cy="291107"/>
      </dsp:txXfrm>
    </dsp:sp>
    <dsp:sp modelId="{6770FD5C-7746-4A9D-AEE1-4A0FD30DA080}">
      <dsp:nvSpPr>
        <dsp:cNvPr id="0" name=""/>
        <dsp:cNvSpPr/>
      </dsp:nvSpPr>
      <dsp:spPr>
        <a:xfrm>
          <a:off x="155131" y="307761"/>
          <a:ext cx="2651759" cy="291107"/>
        </a:xfrm>
        <a:prstGeom prst="rect">
          <a:avLst/>
        </a:prstGeom>
        <a:gradFill rotWithShape="0">
          <a:gsLst>
            <a:gs pos="0">
              <a:schemeClr val="accent2">
                <a:hueOff val="-918133"/>
                <a:satOff val="1515"/>
                <a:lumOff val="1176"/>
                <a:alphaOff val="0"/>
                <a:shade val="51000"/>
                <a:satMod val="130000"/>
              </a:schemeClr>
            </a:gs>
            <a:gs pos="80000">
              <a:schemeClr val="accent2">
                <a:hueOff val="-918133"/>
                <a:satOff val="1515"/>
                <a:lumOff val="1176"/>
                <a:alphaOff val="0"/>
                <a:shade val="93000"/>
                <a:satMod val="130000"/>
              </a:schemeClr>
            </a:gs>
            <a:gs pos="100000">
              <a:schemeClr val="accent2">
                <a:hueOff val="-918133"/>
                <a:satOff val="1515"/>
                <a:lumOff val="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Two-Ray Ground Model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155131" y="307761"/>
        <a:ext cx="2651759" cy="291107"/>
      </dsp:txXfrm>
    </dsp:sp>
    <dsp:sp modelId="{DB9E03B7-A802-41B1-A77F-0FC47FBE766A}">
      <dsp:nvSpPr>
        <dsp:cNvPr id="0" name=""/>
        <dsp:cNvSpPr/>
      </dsp:nvSpPr>
      <dsp:spPr>
        <a:xfrm>
          <a:off x="155105" y="613424"/>
          <a:ext cx="2651765" cy="291107"/>
        </a:xfrm>
        <a:prstGeom prst="rect">
          <a:avLst/>
        </a:prstGeom>
        <a:gradFill rotWithShape="0">
          <a:gsLst>
            <a:gs pos="0">
              <a:schemeClr val="accent2">
                <a:hueOff val="-1836266"/>
                <a:satOff val="3029"/>
                <a:lumOff val="2353"/>
                <a:alphaOff val="0"/>
                <a:shade val="51000"/>
                <a:satMod val="130000"/>
              </a:schemeClr>
            </a:gs>
            <a:gs pos="80000">
              <a:schemeClr val="accent2">
                <a:hueOff val="-1836266"/>
                <a:satOff val="3029"/>
                <a:lumOff val="2353"/>
                <a:alphaOff val="0"/>
                <a:shade val="93000"/>
                <a:satMod val="130000"/>
              </a:schemeClr>
            </a:gs>
            <a:gs pos="100000">
              <a:schemeClr val="accent2">
                <a:hueOff val="-1836266"/>
                <a:satOff val="3029"/>
                <a:lumOff val="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Log-Normal Shadowing Model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155105" y="613424"/>
        <a:ext cx="2651765" cy="291107"/>
      </dsp:txXfrm>
    </dsp:sp>
    <dsp:sp modelId="{B832BC2A-E328-4CDD-957D-AADFC8575B3C}">
      <dsp:nvSpPr>
        <dsp:cNvPr id="0" name=""/>
        <dsp:cNvSpPr/>
      </dsp:nvSpPr>
      <dsp:spPr>
        <a:xfrm>
          <a:off x="155129" y="919088"/>
          <a:ext cx="2651757" cy="291107"/>
        </a:xfrm>
        <a:prstGeom prst="rect">
          <a:avLst/>
        </a:prstGeom>
        <a:gradFill rotWithShape="0">
          <a:gsLst>
            <a:gs pos="0">
              <a:schemeClr val="accent2">
                <a:hueOff val="-2754399"/>
                <a:satOff val="4544"/>
                <a:lumOff val="3529"/>
                <a:alphaOff val="0"/>
                <a:shade val="51000"/>
                <a:satMod val="130000"/>
              </a:schemeClr>
            </a:gs>
            <a:gs pos="80000">
              <a:schemeClr val="accent2">
                <a:hueOff val="-2754399"/>
                <a:satOff val="4544"/>
                <a:lumOff val="3529"/>
                <a:alphaOff val="0"/>
                <a:shade val="93000"/>
                <a:satMod val="130000"/>
              </a:schemeClr>
            </a:gs>
            <a:gs pos="100000">
              <a:schemeClr val="accent2">
                <a:hueOff val="-2754399"/>
                <a:satOff val="4544"/>
                <a:lumOff val="3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Model Parameters Averaging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155129" y="919088"/>
        <a:ext cx="2651757" cy="291107"/>
      </dsp:txXfrm>
    </dsp:sp>
    <dsp:sp modelId="{36B2CC71-8DB1-4B68-A574-F4971B753E63}">
      <dsp:nvSpPr>
        <dsp:cNvPr id="0" name=""/>
        <dsp:cNvSpPr/>
      </dsp:nvSpPr>
      <dsp:spPr>
        <a:xfrm>
          <a:off x="155149" y="1224751"/>
          <a:ext cx="2651755" cy="291107"/>
        </a:xfrm>
        <a:prstGeom prst="rect">
          <a:avLst/>
        </a:prstGeom>
        <a:gradFill rotWithShape="0">
          <a:gsLst>
            <a:gs pos="0">
              <a:schemeClr val="accent2">
                <a:hueOff val="-3672532"/>
                <a:satOff val="6058"/>
                <a:lumOff val="4706"/>
                <a:alphaOff val="0"/>
                <a:shade val="51000"/>
                <a:satMod val="130000"/>
              </a:schemeClr>
            </a:gs>
            <a:gs pos="80000">
              <a:schemeClr val="accent2">
                <a:hueOff val="-3672532"/>
                <a:satOff val="6058"/>
                <a:lumOff val="4706"/>
                <a:alphaOff val="0"/>
                <a:shade val="93000"/>
                <a:satMod val="130000"/>
              </a:schemeClr>
            </a:gs>
            <a:gs pos="100000">
              <a:schemeClr val="accent2">
                <a:hueOff val="-3672532"/>
                <a:satOff val="6058"/>
                <a:lumOff val="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Adaptive Parameter Estimation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155149" y="1224751"/>
        <a:ext cx="2651755" cy="291107"/>
      </dsp:txXfrm>
    </dsp:sp>
    <dsp:sp modelId="{4B76E4B4-1CE6-43B8-A6ED-DD8C652A8DF8}">
      <dsp:nvSpPr>
        <dsp:cNvPr id="0" name=""/>
        <dsp:cNvSpPr/>
      </dsp:nvSpPr>
      <dsp:spPr>
        <a:xfrm>
          <a:off x="155113" y="1530414"/>
          <a:ext cx="2651756" cy="291107"/>
        </a:xfrm>
        <a:prstGeom prst="rect">
          <a:avLst/>
        </a:prstGeom>
        <a:gradFill rotWithShape="0">
          <a:gsLst>
            <a:gs pos="0">
              <a:schemeClr val="accent2">
                <a:hueOff val="-4590666"/>
                <a:satOff val="7573"/>
                <a:lumOff val="5882"/>
                <a:alphaOff val="0"/>
                <a:shade val="51000"/>
                <a:satMod val="130000"/>
              </a:schemeClr>
            </a:gs>
            <a:gs pos="80000">
              <a:schemeClr val="accent2">
                <a:hueOff val="-4590666"/>
                <a:satOff val="7573"/>
                <a:lumOff val="5882"/>
                <a:alphaOff val="0"/>
                <a:shade val="93000"/>
                <a:satMod val="130000"/>
              </a:schemeClr>
            </a:gs>
            <a:gs pos="100000">
              <a:schemeClr val="accent2">
                <a:hueOff val="-4590666"/>
                <a:satOff val="7573"/>
                <a:lumOff val="5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Curve Fitting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155113" y="1530414"/>
        <a:ext cx="2651756" cy="291107"/>
      </dsp:txXfrm>
    </dsp:sp>
    <dsp:sp modelId="{48828954-BAB6-4898-AC6E-661699698A14}">
      <dsp:nvSpPr>
        <dsp:cNvPr id="0" name=""/>
        <dsp:cNvSpPr/>
      </dsp:nvSpPr>
      <dsp:spPr>
        <a:xfrm>
          <a:off x="155152" y="1836077"/>
          <a:ext cx="2651764" cy="291107"/>
        </a:xfrm>
        <a:prstGeom prst="rect">
          <a:avLst/>
        </a:prstGeom>
        <a:gradFill rotWithShape="0">
          <a:gsLst>
            <a:gs pos="0">
              <a:schemeClr val="accent2">
                <a:hueOff val="-5508799"/>
                <a:satOff val="9087"/>
                <a:lumOff val="7059"/>
                <a:alphaOff val="0"/>
                <a:shade val="51000"/>
                <a:satMod val="130000"/>
              </a:schemeClr>
            </a:gs>
            <a:gs pos="80000">
              <a:schemeClr val="accent2">
                <a:hueOff val="-5508799"/>
                <a:satOff val="9087"/>
                <a:lumOff val="7059"/>
                <a:alphaOff val="0"/>
                <a:shade val="93000"/>
                <a:satMod val="130000"/>
              </a:schemeClr>
            </a:gs>
            <a:gs pos="100000">
              <a:schemeClr val="accent2">
                <a:hueOff val="-5508799"/>
                <a:satOff val="9087"/>
                <a:lumOff val="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RF-Map Producing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155152" y="1836077"/>
        <a:ext cx="2651764" cy="291107"/>
      </dsp:txXfrm>
    </dsp:sp>
    <dsp:sp modelId="{2953F382-D800-49DC-A9E7-3824D2844694}">
      <dsp:nvSpPr>
        <dsp:cNvPr id="0" name=""/>
        <dsp:cNvSpPr/>
      </dsp:nvSpPr>
      <dsp:spPr>
        <a:xfrm>
          <a:off x="155127" y="2141740"/>
          <a:ext cx="2651763" cy="291107"/>
        </a:xfrm>
        <a:prstGeom prst="rect">
          <a:avLst/>
        </a:prstGeom>
        <a:gradFill rotWithShape="0">
          <a:gsLst>
            <a:gs pos="0">
              <a:schemeClr val="accent2">
                <a:hueOff val="-6426931"/>
                <a:satOff val="10602"/>
                <a:lumOff val="8235"/>
                <a:alphaOff val="0"/>
                <a:shade val="51000"/>
                <a:satMod val="130000"/>
              </a:schemeClr>
            </a:gs>
            <a:gs pos="80000">
              <a:schemeClr val="accent2">
                <a:hueOff val="-6426931"/>
                <a:satOff val="10602"/>
                <a:lumOff val="8235"/>
                <a:alphaOff val="0"/>
                <a:shade val="93000"/>
                <a:satMod val="130000"/>
              </a:schemeClr>
            </a:gs>
            <a:gs pos="100000">
              <a:schemeClr val="accent2">
                <a:hueOff val="-6426931"/>
                <a:satOff val="10602"/>
                <a:lumOff val="8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Fuzzy Method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155127" y="2141740"/>
        <a:ext cx="2651763" cy="291107"/>
      </dsp:txXfrm>
    </dsp:sp>
    <dsp:sp modelId="{0EEC6328-C68F-413A-A678-750CCD15D809}">
      <dsp:nvSpPr>
        <dsp:cNvPr id="0" name=""/>
        <dsp:cNvSpPr/>
      </dsp:nvSpPr>
      <dsp:spPr>
        <a:xfrm>
          <a:off x="155099" y="2447404"/>
          <a:ext cx="2651762" cy="291107"/>
        </a:xfrm>
        <a:prstGeom prst="rect">
          <a:avLst/>
        </a:prstGeom>
        <a:gradFill rotWithShape="0">
          <a:gsLst>
            <a:gs pos="0">
              <a:schemeClr val="accent2">
                <a:hueOff val="-7345065"/>
                <a:satOff val="12116"/>
                <a:lumOff val="9412"/>
                <a:alphaOff val="0"/>
                <a:shade val="51000"/>
                <a:satMod val="130000"/>
              </a:schemeClr>
            </a:gs>
            <a:gs pos="80000">
              <a:schemeClr val="accent2">
                <a:hueOff val="-7345065"/>
                <a:satOff val="12116"/>
                <a:lumOff val="9412"/>
                <a:alphaOff val="0"/>
                <a:shade val="93000"/>
                <a:satMod val="130000"/>
              </a:schemeClr>
            </a:gs>
            <a:gs pos="100000">
              <a:schemeClr val="accent2">
                <a:hueOff val="-7345065"/>
                <a:satOff val="12116"/>
                <a:lumOff val="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Neural Networks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155099" y="2447404"/>
        <a:ext cx="2651762" cy="291107"/>
      </dsp:txXfrm>
    </dsp:sp>
    <dsp:sp modelId="{598E8492-0333-4E39-8636-6AB6AC612421}">
      <dsp:nvSpPr>
        <dsp:cNvPr id="0" name=""/>
        <dsp:cNvSpPr/>
      </dsp:nvSpPr>
      <dsp:spPr>
        <a:xfrm>
          <a:off x="155448" y="2753067"/>
          <a:ext cx="2651760" cy="291107"/>
        </a:xfrm>
        <a:prstGeom prst="rect">
          <a:avLst/>
        </a:prstGeom>
        <a:gradFill rotWithShape="0">
          <a:gsLst>
            <a:gs pos="0">
              <a:schemeClr val="accent2">
                <a:hueOff val="-8263198"/>
                <a:satOff val="13631"/>
                <a:lumOff val="10588"/>
                <a:alphaOff val="0"/>
                <a:shade val="51000"/>
                <a:satMod val="130000"/>
              </a:schemeClr>
            </a:gs>
            <a:gs pos="80000">
              <a:schemeClr val="accent2">
                <a:hueOff val="-8263198"/>
                <a:satOff val="13631"/>
                <a:lumOff val="10588"/>
                <a:alphaOff val="0"/>
                <a:shade val="93000"/>
                <a:satMod val="130000"/>
              </a:schemeClr>
            </a:gs>
            <a:gs pos="100000">
              <a:schemeClr val="accent2">
                <a:hueOff val="-8263198"/>
                <a:satOff val="13631"/>
                <a:lumOff val="10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PALA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155448" y="2753067"/>
        <a:ext cx="2651760" cy="291107"/>
      </dsp:txXfrm>
    </dsp:sp>
    <dsp:sp modelId="{DEFA4A13-1146-4176-8390-1334E3E7717E}">
      <dsp:nvSpPr>
        <dsp:cNvPr id="0" name=""/>
        <dsp:cNvSpPr/>
      </dsp:nvSpPr>
      <dsp:spPr>
        <a:xfrm>
          <a:off x="155448" y="3058730"/>
          <a:ext cx="2651760" cy="291107"/>
        </a:xfrm>
        <a:prstGeom prst="rect">
          <a:avLst/>
        </a:prstGeom>
        <a:gradFill rotWithShape="0">
          <a:gsLst>
            <a:gs pos="0">
              <a:schemeClr val="accent2">
                <a:hueOff val="-9181331"/>
                <a:satOff val="15145"/>
                <a:lumOff val="11765"/>
                <a:alphaOff val="0"/>
                <a:shade val="51000"/>
                <a:satMod val="130000"/>
              </a:schemeClr>
            </a:gs>
            <a:gs pos="80000">
              <a:schemeClr val="accent2">
                <a:hueOff val="-9181331"/>
                <a:satOff val="15145"/>
                <a:lumOff val="11765"/>
                <a:alphaOff val="0"/>
                <a:shade val="93000"/>
                <a:satMod val="130000"/>
              </a:schemeClr>
            </a:gs>
            <a:gs pos="100000">
              <a:schemeClr val="accent2">
                <a:hueOff val="-9181331"/>
                <a:satOff val="15145"/>
                <a:lumOff val="11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LBOA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155448" y="3058730"/>
        <a:ext cx="2651760" cy="291107"/>
      </dsp:txXfrm>
    </dsp:sp>
    <dsp:sp modelId="{B85CFE09-830A-477D-9D43-7BABB9DE2C80}">
      <dsp:nvSpPr>
        <dsp:cNvPr id="0" name=""/>
        <dsp:cNvSpPr/>
      </dsp:nvSpPr>
      <dsp:spPr>
        <a:xfrm>
          <a:off x="155448" y="3364393"/>
          <a:ext cx="2651760" cy="291107"/>
        </a:xfrm>
        <a:prstGeom prst="rect">
          <a:avLst/>
        </a:prstGeom>
        <a:gradFill rotWithShape="0">
          <a:gsLst>
            <a:gs pos="0">
              <a:schemeClr val="accent2">
                <a:hueOff val="-10099464"/>
                <a:satOff val="16660"/>
                <a:lumOff val="12941"/>
                <a:alphaOff val="0"/>
                <a:shade val="51000"/>
                <a:satMod val="130000"/>
              </a:schemeClr>
            </a:gs>
            <a:gs pos="80000">
              <a:schemeClr val="accent2">
                <a:hueOff val="-10099464"/>
                <a:satOff val="16660"/>
                <a:lumOff val="12941"/>
                <a:alphaOff val="0"/>
                <a:shade val="93000"/>
                <a:satMod val="130000"/>
              </a:schemeClr>
            </a:gs>
            <a:gs pos="100000">
              <a:schemeClr val="accent2">
                <a:hueOff val="-10099464"/>
                <a:satOff val="16660"/>
                <a:lumOff val="12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SVR</a:t>
          </a:r>
        </a:p>
      </dsp:txBody>
      <dsp:txXfrm>
        <a:off x="155448" y="3364393"/>
        <a:ext cx="2651760" cy="291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B4309-E1C2-4783-9027-87ADD75C40CA}">
      <dsp:nvSpPr>
        <dsp:cNvPr id="0" name=""/>
        <dsp:cNvSpPr/>
      </dsp:nvSpPr>
      <dsp:spPr>
        <a:xfrm>
          <a:off x="91440" y="549"/>
          <a:ext cx="960120" cy="5352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Typical AOA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91440" y="549"/>
        <a:ext cx="960120" cy="535245"/>
      </dsp:txXfrm>
    </dsp:sp>
    <dsp:sp modelId="{5179DAA7-A822-4618-9441-6995E3F928AA}">
      <dsp:nvSpPr>
        <dsp:cNvPr id="0" name=""/>
        <dsp:cNvSpPr/>
      </dsp:nvSpPr>
      <dsp:spPr>
        <a:xfrm>
          <a:off x="91440" y="561485"/>
          <a:ext cx="960120" cy="535245"/>
        </a:xfrm>
        <a:prstGeom prst="rect">
          <a:avLst/>
        </a:prstGeom>
        <a:gradFill rotWithShape="0">
          <a:gsLst>
            <a:gs pos="0">
              <a:schemeClr val="accent2">
                <a:hueOff val="-10099464"/>
                <a:satOff val="16660"/>
                <a:lumOff val="12941"/>
                <a:alphaOff val="0"/>
                <a:shade val="51000"/>
                <a:satMod val="130000"/>
              </a:schemeClr>
            </a:gs>
            <a:gs pos="80000">
              <a:schemeClr val="accent2">
                <a:hueOff val="-10099464"/>
                <a:satOff val="16660"/>
                <a:lumOff val="12941"/>
                <a:alphaOff val="0"/>
                <a:shade val="93000"/>
                <a:satMod val="130000"/>
              </a:schemeClr>
            </a:gs>
            <a:gs pos="100000">
              <a:schemeClr val="accent2">
                <a:hueOff val="-10099464"/>
                <a:satOff val="16660"/>
                <a:lumOff val="12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RSSI Based AOA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91440" y="561485"/>
        <a:ext cx="960120" cy="5352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27B7E-BF11-434E-A802-A495E8BF1ADD}">
      <dsp:nvSpPr>
        <dsp:cNvPr id="0" name=""/>
        <dsp:cNvSpPr/>
      </dsp:nvSpPr>
      <dsp:spPr>
        <a:xfrm>
          <a:off x="30480" y="756"/>
          <a:ext cx="1005840" cy="5601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Typical APIT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30480" y="756"/>
        <a:ext cx="1005840" cy="560120"/>
      </dsp:txXfrm>
    </dsp:sp>
    <dsp:sp modelId="{AA3F9236-922A-49C1-8ABF-EEF461C11A29}">
      <dsp:nvSpPr>
        <dsp:cNvPr id="0" name=""/>
        <dsp:cNvSpPr/>
      </dsp:nvSpPr>
      <dsp:spPr>
        <a:xfrm>
          <a:off x="30480" y="589889"/>
          <a:ext cx="1005840" cy="560120"/>
        </a:xfrm>
        <a:prstGeom prst="rect">
          <a:avLst/>
        </a:prstGeom>
        <a:gradFill rotWithShape="0">
          <a:gsLst>
            <a:gs pos="0">
              <a:schemeClr val="accent2">
                <a:hueOff val="-5049732"/>
                <a:satOff val="8330"/>
                <a:lumOff val="6470"/>
                <a:alphaOff val="0"/>
                <a:shade val="51000"/>
                <a:satMod val="130000"/>
              </a:schemeClr>
            </a:gs>
            <a:gs pos="80000">
              <a:schemeClr val="accent2">
                <a:hueOff val="-5049732"/>
                <a:satOff val="8330"/>
                <a:lumOff val="6470"/>
                <a:alphaOff val="0"/>
                <a:shade val="93000"/>
                <a:satMod val="130000"/>
              </a:schemeClr>
            </a:gs>
            <a:gs pos="100000">
              <a:schemeClr val="accent2">
                <a:hueOff val="-5049732"/>
                <a:satOff val="8330"/>
                <a:lumOff val="64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Improved APIT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30480" y="589889"/>
        <a:ext cx="1005840" cy="560120"/>
      </dsp:txXfrm>
    </dsp:sp>
    <dsp:sp modelId="{F993AE9D-D983-4F0F-B5B4-188F590E6099}">
      <dsp:nvSpPr>
        <dsp:cNvPr id="0" name=""/>
        <dsp:cNvSpPr/>
      </dsp:nvSpPr>
      <dsp:spPr>
        <a:xfrm>
          <a:off x="30480" y="1179022"/>
          <a:ext cx="1005840" cy="560120"/>
        </a:xfrm>
        <a:prstGeom prst="rect">
          <a:avLst/>
        </a:prstGeom>
        <a:gradFill rotWithShape="0">
          <a:gsLst>
            <a:gs pos="0">
              <a:schemeClr val="accent2">
                <a:hueOff val="-10099464"/>
                <a:satOff val="16660"/>
                <a:lumOff val="12941"/>
                <a:alphaOff val="0"/>
                <a:shade val="51000"/>
                <a:satMod val="130000"/>
              </a:schemeClr>
            </a:gs>
            <a:gs pos="80000">
              <a:schemeClr val="accent2">
                <a:hueOff val="-10099464"/>
                <a:satOff val="16660"/>
                <a:lumOff val="12941"/>
                <a:alphaOff val="0"/>
                <a:shade val="93000"/>
                <a:satMod val="130000"/>
              </a:schemeClr>
            </a:gs>
            <a:gs pos="100000">
              <a:schemeClr val="accent2">
                <a:hueOff val="-10099464"/>
                <a:satOff val="16660"/>
                <a:lumOff val="12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RSSI Based APIT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30480" y="1179022"/>
        <a:ext cx="1005840" cy="560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3DC61-8812-45D9-9A46-7593092E0646}">
      <dsp:nvSpPr>
        <dsp:cNvPr id="0" name=""/>
        <dsp:cNvSpPr/>
      </dsp:nvSpPr>
      <dsp:spPr>
        <a:xfrm>
          <a:off x="61804" y="0"/>
          <a:ext cx="1005840" cy="5515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Typical Centroid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61804" y="0"/>
        <a:ext cx="1005840" cy="551561"/>
      </dsp:txXfrm>
    </dsp:sp>
    <dsp:sp modelId="{B977B372-C18A-4B87-BB57-36021C99EF46}">
      <dsp:nvSpPr>
        <dsp:cNvPr id="0" name=""/>
        <dsp:cNvSpPr/>
      </dsp:nvSpPr>
      <dsp:spPr>
        <a:xfrm>
          <a:off x="61804" y="578448"/>
          <a:ext cx="1005840" cy="551561"/>
        </a:xfrm>
        <a:prstGeom prst="rect">
          <a:avLst/>
        </a:prstGeom>
        <a:gradFill rotWithShape="0">
          <a:gsLst>
            <a:gs pos="0">
              <a:schemeClr val="accent2">
                <a:hueOff val="-3366488"/>
                <a:satOff val="5553"/>
                <a:lumOff val="4314"/>
                <a:alphaOff val="0"/>
                <a:shade val="51000"/>
                <a:satMod val="130000"/>
              </a:schemeClr>
            </a:gs>
            <a:gs pos="80000">
              <a:schemeClr val="accent2">
                <a:hueOff val="-3366488"/>
                <a:satOff val="5553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2">
                <a:hueOff val="-3366488"/>
                <a:satOff val="5553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Weight Centroid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61804" y="578448"/>
        <a:ext cx="1005840" cy="551561"/>
      </dsp:txXfrm>
    </dsp:sp>
    <dsp:sp modelId="{6392D842-2622-456D-98B3-1C1185BF6F30}">
      <dsp:nvSpPr>
        <dsp:cNvPr id="0" name=""/>
        <dsp:cNvSpPr/>
      </dsp:nvSpPr>
      <dsp:spPr>
        <a:xfrm>
          <a:off x="61804" y="1155989"/>
          <a:ext cx="1005840" cy="551561"/>
        </a:xfrm>
        <a:prstGeom prst="rect">
          <a:avLst/>
        </a:prstGeom>
        <a:gradFill rotWithShape="0">
          <a:gsLst>
            <a:gs pos="0">
              <a:schemeClr val="accent2">
                <a:hueOff val="-6732976"/>
                <a:satOff val="11107"/>
                <a:lumOff val="8627"/>
                <a:alphaOff val="0"/>
                <a:shade val="51000"/>
                <a:satMod val="130000"/>
              </a:schemeClr>
            </a:gs>
            <a:gs pos="80000">
              <a:schemeClr val="accent2">
                <a:hueOff val="-6732976"/>
                <a:satOff val="11107"/>
                <a:lumOff val="8627"/>
                <a:alphaOff val="0"/>
                <a:shade val="93000"/>
                <a:satMod val="130000"/>
              </a:schemeClr>
            </a:gs>
            <a:gs pos="100000">
              <a:schemeClr val="accent2">
                <a:hueOff val="-6732976"/>
                <a:satOff val="11107"/>
                <a:lumOff val="86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Ellipse Centroid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61804" y="1155989"/>
        <a:ext cx="1005840" cy="551561"/>
      </dsp:txXfrm>
    </dsp:sp>
    <dsp:sp modelId="{0256DE19-F98E-4383-A7C1-EC56FFEFFD27}">
      <dsp:nvSpPr>
        <dsp:cNvPr id="0" name=""/>
        <dsp:cNvSpPr/>
      </dsp:nvSpPr>
      <dsp:spPr>
        <a:xfrm>
          <a:off x="61804" y="1733531"/>
          <a:ext cx="1005840" cy="551561"/>
        </a:xfrm>
        <a:prstGeom prst="rect">
          <a:avLst/>
        </a:prstGeom>
        <a:gradFill rotWithShape="0">
          <a:gsLst>
            <a:gs pos="0">
              <a:schemeClr val="accent2">
                <a:hueOff val="-10099464"/>
                <a:satOff val="16660"/>
                <a:lumOff val="12941"/>
                <a:alphaOff val="0"/>
                <a:shade val="51000"/>
                <a:satMod val="130000"/>
              </a:schemeClr>
            </a:gs>
            <a:gs pos="80000">
              <a:schemeClr val="accent2">
                <a:hueOff val="-10099464"/>
                <a:satOff val="16660"/>
                <a:lumOff val="12941"/>
                <a:alphaOff val="0"/>
                <a:shade val="93000"/>
                <a:satMod val="130000"/>
              </a:schemeClr>
            </a:gs>
            <a:gs pos="100000">
              <a:schemeClr val="accent2">
                <a:hueOff val="-10099464"/>
                <a:satOff val="16660"/>
                <a:lumOff val="12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SA-Centroid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61804" y="1733531"/>
        <a:ext cx="1005840" cy="5515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3DC61-8812-45D9-9A46-7593092E0646}">
      <dsp:nvSpPr>
        <dsp:cNvPr id="0" name=""/>
        <dsp:cNvSpPr/>
      </dsp:nvSpPr>
      <dsp:spPr>
        <a:xfrm>
          <a:off x="45720" y="0"/>
          <a:ext cx="1005840" cy="5515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Typical DV-Hop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45720" y="0"/>
        <a:ext cx="1005840" cy="551561"/>
      </dsp:txXfrm>
    </dsp:sp>
    <dsp:sp modelId="{B977B372-C18A-4B87-BB57-36021C99EF46}">
      <dsp:nvSpPr>
        <dsp:cNvPr id="0" name=""/>
        <dsp:cNvSpPr/>
      </dsp:nvSpPr>
      <dsp:spPr>
        <a:xfrm>
          <a:off x="45720" y="578448"/>
          <a:ext cx="1005840" cy="551561"/>
        </a:xfrm>
        <a:prstGeom prst="rect">
          <a:avLst/>
        </a:prstGeom>
        <a:gradFill rotWithShape="0">
          <a:gsLst>
            <a:gs pos="0">
              <a:schemeClr val="accent2">
                <a:hueOff val="-3366488"/>
                <a:satOff val="5553"/>
                <a:lumOff val="4314"/>
                <a:alphaOff val="0"/>
                <a:shade val="51000"/>
                <a:satMod val="130000"/>
              </a:schemeClr>
            </a:gs>
            <a:gs pos="80000">
              <a:schemeClr val="accent2">
                <a:hueOff val="-3366488"/>
                <a:satOff val="5553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2">
                <a:hueOff val="-3366488"/>
                <a:satOff val="5553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LDV-Hop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45720" y="578448"/>
        <a:ext cx="1005840" cy="551561"/>
      </dsp:txXfrm>
    </dsp:sp>
    <dsp:sp modelId="{6392D842-2622-456D-98B3-1C1185BF6F30}">
      <dsp:nvSpPr>
        <dsp:cNvPr id="0" name=""/>
        <dsp:cNvSpPr/>
      </dsp:nvSpPr>
      <dsp:spPr>
        <a:xfrm>
          <a:off x="45720" y="1155989"/>
          <a:ext cx="1005840" cy="551561"/>
        </a:xfrm>
        <a:prstGeom prst="rect">
          <a:avLst/>
        </a:prstGeom>
        <a:gradFill rotWithShape="0">
          <a:gsLst>
            <a:gs pos="0">
              <a:schemeClr val="accent2">
                <a:hueOff val="-6732976"/>
                <a:satOff val="11107"/>
                <a:lumOff val="8627"/>
                <a:alphaOff val="0"/>
                <a:shade val="51000"/>
                <a:satMod val="130000"/>
              </a:schemeClr>
            </a:gs>
            <a:gs pos="80000">
              <a:schemeClr val="accent2">
                <a:hueOff val="-6732976"/>
                <a:satOff val="11107"/>
                <a:lumOff val="8627"/>
                <a:alphaOff val="0"/>
                <a:shade val="93000"/>
                <a:satMod val="130000"/>
              </a:schemeClr>
            </a:gs>
            <a:gs pos="100000">
              <a:schemeClr val="accent2">
                <a:hueOff val="-6732976"/>
                <a:satOff val="11107"/>
                <a:lumOff val="86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NDV-Hop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45720" y="1155989"/>
        <a:ext cx="1005840" cy="551561"/>
      </dsp:txXfrm>
    </dsp:sp>
    <dsp:sp modelId="{0256DE19-F98E-4383-A7C1-EC56FFEFFD27}">
      <dsp:nvSpPr>
        <dsp:cNvPr id="0" name=""/>
        <dsp:cNvSpPr/>
      </dsp:nvSpPr>
      <dsp:spPr>
        <a:xfrm>
          <a:off x="45720" y="1733531"/>
          <a:ext cx="1005840" cy="551561"/>
        </a:xfrm>
        <a:prstGeom prst="rect">
          <a:avLst/>
        </a:prstGeom>
        <a:gradFill rotWithShape="0">
          <a:gsLst>
            <a:gs pos="0">
              <a:schemeClr val="accent2">
                <a:hueOff val="-10099464"/>
                <a:satOff val="16660"/>
                <a:lumOff val="12941"/>
                <a:alphaOff val="0"/>
                <a:shade val="51000"/>
                <a:satMod val="130000"/>
              </a:schemeClr>
            </a:gs>
            <a:gs pos="80000">
              <a:schemeClr val="accent2">
                <a:hueOff val="-10099464"/>
                <a:satOff val="16660"/>
                <a:lumOff val="12941"/>
                <a:alphaOff val="0"/>
                <a:shade val="93000"/>
                <a:satMod val="130000"/>
              </a:schemeClr>
            </a:gs>
            <a:gs pos="100000">
              <a:schemeClr val="accent2">
                <a:hueOff val="-10099464"/>
                <a:satOff val="16660"/>
                <a:lumOff val="12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RDV-Hop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45720" y="1733531"/>
        <a:ext cx="1005840" cy="5515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5E6E4-D0B3-4B16-A8E0-6289B401E395}">
      <dsp:nvSpPr>
        <dsp:cNvPr id="0" name=""/>
        <dsp:cNvSpPr/>
      </dsp:nvSpPr>
      <dsp:spPr>
        <a:xfrm>
          <a:off x="76200" y="125731"/>
          <a:ext cx="914400" cy="5486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Typical TDOA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76200" y="125731"/>
        <a:ext cx="914400" cy="5486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5E6E4-D0B3-4B16-A8E0-6289B401E395}">
      <dsp:nvSpPr>
        <dsp:cNvPr id="0" name=""/>
        <dsp:cNvSpPr/>
      </dsp:nvSpPr>
      <dsp:spPr>
        <a:xfrm>
          <a:off x="30480" y="125731"/>
          <a:ext cx="1005840" cy="5486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Typical TDOA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30480" y="125731"/>
        <a:ext cx="1005840" cy="5486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6FAB9-AE04-4A1F-A941-CCAD43DE93BE}">
      <dsp:nvSpPr>
        <dsp:cNvPr id="0" name=""/>
        <dsp:cNvSpPr/>
      </dsp:nvSpPr>
      <dsp:spPr>
        <a:xfrm>
          <a:off x="6203520" y="2217408"/>
          <a:ext cx="116585" cy="3104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4033"/>
              </a:lnTo>
              <a:lnTo>
                <a:pt x="116585" y="31040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33B67-397B-4D46-9C04-6E8CC011A4AA}">
      <dsp:nvSpPr>
        <dsp:cNvPr id="0" name=""/>
        <dsp:cNvSpPr/>
      </dsp:nvSpPr>
      <dsp:spPr>
        <a:xfrm>
          <a:off x="6203520" y="2217408"/>
          <a:ext cx="116585" cy="2637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113"/>
              </a:lnTo>
              <a:lnTo>
                <a:pt x="116585" y="26371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9B6BA-3377-4436-B6DE-A643B8EDC2CC}">
      <dsp:nvSpPr>
        <dsp:cNvPr id="0" name=""/>
        <dsp:cNvSpPr/>
      </dsp:nvSpPr>
      <dsp:spPr>
        <a:xfrm>
          <a:off x="6203520" y="2217408"/>
          <a:ext cx="116585" cy="2170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0193"/>
              </a:lnTo>
              <a:lnTo>
                <a:pt x="116585" y="217019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E1AD5-D601-457D-8ECD-CBBD984A2AED}">
      <dsp:nvSpPr>
        <dsp:cNvPr id="0" name=""/>
        <dsp:cNvSpPr/>
      </dsp:nvSpPr>
      <dsp:spPr>
        <a:xfrm>
          <a:off x="6203520" y="2217408"/>
          <a:ext cx="116585" cy="1703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272"/>
              </a:lnTo>
              <a:lnTo>
                <a:pt x="116585" y="17032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862F5-E617-49A1-9F87-52FED70CF432}">
      <dsp:nvSpPr>
        <dsp:cNvPr id="0" name=""/>
        <dsp:cNvSpPr/>
      </dsp:nvSpPr>
      <dsp:spPr>
        <a:xfrm>
          <a:off x="6203520" y="2217408"/>
          <a:ext cx="116585" cy="1236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352"/>
              </a:lnTo>
              <a:lnTo>
                <a:pt x="116585" y="123635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CE38B-E723-4721-B182-2D5C5CEACC39}">
      <dsp:nvSpPr>
        <dsp:cNvPr id="0" name=""/>
        <dsp:cNvSpPr/>
      </dsp:nvSpPr>
      <dsp:spPr>
        <a:xfrm>
          <a:off x="6203520" y="2217408"/>
          <a:ext cx="116585" cy="76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432"/>
              </a:lnTo>
              <a:lnTo>
                <a:pt x="116585" y="76943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23B97-8F80-4E95-BE6E-6666942E6D63}">
      <dsp:nvSpPr>
        <dsp:cNvPr id="0" name=""/>
        <dsp:cNvSpPr/>
      </dsp:nvSpPr>
      <dsp:spPr>
        <a:xfrm>
          <a:off x="6203520" y="2217408"/>
          <a:ext cx="116585" cy="302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511"/>
              </a:lnTo>
              <a:lnTo>
                <a:pt x="116585" y="3025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DCB92-E7C8-46DC-938C-DB8FC75D6CDF}">
      <dsp:nvSpPr>
        <dsp:cNvPr id="0" name=""/>
        <dsp:cNvSpPr/>
      </dsp:nvSpPr>
      <dsp:spPr>
        <a:xfrm>
          <a:off x="5599074" y="1750487"/>
          <a:ext cx="915341" cy="138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51"/>
              </a:lnTo>
              <a:lnTo>
                <a:pt x="915341" y="69051"/>
              </a:lnTo>
              <a:lnTo>
                <a:pt x="915341" y="1381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9296D-A8F3-4C0D-A7ED-D4BA2CE14439}">
      <dsp:nvSpPr>
        <dsp:cNvPr id="0" name=""/>
        <dsp:cNvSpPr/>
      </dsp:nvSpPr>
      <dsp:spPr>
        <a:xfrm>
          <a:off x="5288178" y="2217408"/>
          <a:ext cx="116585" cy="3104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4033"/>
              </a:lnTo>
              <a:lnTo>
                <a:pt x="116585" y="31040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5C022-83DE-4E41-8C72-3CABBE3282AB}">
      <dsp:nvSpPr>
        <dsp:cNvPr id="0" name=""/>
        <dsp:cNvSpPr/>
      </dsp:nvSpPr>
      <dsp:spPr>
        <a:xfrm>
          <a:off x="5288178" y="2217408"/>
          <a:ext cx="116585" cy="2637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113"/>
              </a:lnTo>
              <a:lnTo>
                <a:pt x="116585" y="26371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0DFE4-2FC7-4F27-B5BC-7D9AFC729354}">
      <dsp:nvSpPr>
        <dsp:cNvPr id="0" name=""/>
        <dsp:cNvSpPr/>
      </dsp:nvSpPr>
      <dsp:spPr>
        <a:xfrm>
          <a:off x="5288178" y="2217408"/>
          <a:ext cx="116585" cy="2170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0193"/>
              </a:lnTo>
              <a:lnTo>
                <a:pt x="116585" y="217019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4620E-0686-4D13-B923-C0777E1AE5C7}">
      <dsp:nvSpPr>
        <dsp:cNvPr id="0" name=""/>
        <dsp:cNvSpPr/>
      </dsp:nvSpPr>
      <dsp:spPr>
        <a:xfrm>
          <a:off x="5288178" y="2217408"/>
          <a:ext cx="116585" cy="1703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272"/>
              </a:lnTo>
              <a:lnTo>
                <a:pt x="116585" y="17032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10CD3-C063-4BE2-B44A-F6065EDF8EA3}">
      <dsp:nvSpPr>
        <dsp:cNvPr id="0" name=""/>
        <dsp:cNvSpPr/>
      </dsp:nvSpPr>
      <dsp:spPr>
        <a:xfrm>
          <a:off x="5288178" y="2217408"/>
          <a:ext cx="116585" cy="1236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352"/>
              </a:lnTo>
              <a:lnTo>
                <a:pt x="116585" y="123635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1C26A-98DB-4713-AF18-598134E0DA9C}">
      <dsp:nvSpPr>
        <dsp:cNvPr id="0" name=""/>
        <dsp:cNvSpPr/>
      </dsp:nvSpPr>
      <dsp:spPr>
        <a:xfrm>
          <a:off x="5288178" y="2217408"/>
          <a:ext cx="116585" cy="76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432"/>
              </a:lnTo>
              <a:lnTo>
                <a:pt x="116585" y="76943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E87D3-AC9F-4D8F-8050-48B618F93CEC}">
      <dsp:nvSpPr>
        <dsp:cNvPr id="0" name=""/>
        <dsp:cNvSpPr/>
      </dsp:nvSpPr>
      <dsp:spPr>
        <a:xfrm>
          <a:off x="5288178" y="2217408"/>
          <a:ext cx="116585" cy="302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511"/>
              </a:lnTo>
              <a:lnTo>
                <a:pt x="116585" y="3025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4FFD0-522B-4E3E-9A08-8C30510F84FD}">
      <dsp:nvSpPr>
        <dsp:cNvPr id="0" name=""/>
        <dsp:cNvSpPr/>
      </dsp:nvSpPr>
      <dsp:spPr>
        <a:xfrm>
          <a:off x="5553354" y="1750487"/>
          <a:ext cx="91440" cy="1381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1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A40DA-4DAE-4A3E-A881-BF60B16784D6}">
      <dsp:nvSpPr>
        <dsp:cNvPr id="0" name=""/>
        <dsp:cNvSpPr/>
      </dsp:nvSpPr>
      <dsp:spPr>
        <a:xfrm>
          <a:off x="4372837" y="2217408"/>
          <a:ext cx="116585" cy="3104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4033"/>
              </a:lnTo>
              <a:lnTo>
                <a:pt x="116585" y="31040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B1CE8-668B-46D9-82DB-3DC9AD3B3D50}">
      <dsp:nvSpPr>
        <dsp:cNvPr id="0" name=""/>
        <dsp:cNvSpPr/>
      </dsp:nvSpPr>
      <dsp:spPr>
        <a:xfrm>
          <a:off x="4372837" y="2217408"/>
          <a:ext cx="116585" cy="2637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113"/>
              </a:lnTo>
              <a:lnTo>
                <a:pt x="116585" y="26371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2414A-3726-47A6-9582-8724AE48A5DE}">
      <dsp:nvSpPr>
        <dsp:cNvPr id="0" name=""/>
        <dsp:cNvSpPr/>
      </dsp:nvSpPr>
      <dsp:spPr>
        <a:xfrm>
          <a:off x="4372837" y="2217408"/>
          <a:ext cx="116585" cy="2170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0193"/>
              </a:lnTo>
              <a:lnTo>
                <a:pt x="116585" y="217019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7B2C0-DB7B-441B-8761-36FD280C1C28}">
      <dsp:nvSpPr>
        <dsp:cNvPr id="0" name=""/>
        <dsp:cNvSpPr/>
      </dsp:nvSpPr>
      <dsp:spPr>
        <a:xfrm>
          <a:off x="4372837" y="2217408"/>
          <a:ext cx="116585" cy="1703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272"/>
              </a:lnTo>
              <a:lnTo>
                <a:pt x="116585" y="17032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AA05A-7376-4DBD-B9FF-9A0DCC55E661}">
      <dsp:nvSpPr>
        <dsp:cNvPr id="0" name=""/>
        <dsp:cNvSpPr/>
      </dsp:nvSpPr>
      <dsp:spPr>
        <a:xfrm>
          <a:off x="4372837" y="2217408"/>
          <a:ext cx="116585" cy="1236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352"/>
              </a:lnTo>
              <a:lnTo>
                <a:pt x="116585" y="123635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F9383-D724-45BC-98AD-44799BFB88CA}">
      <dsp:nvSpPr>
        <dsp:cNvPr id="0" name=""/>
        <dsp:cNvSpPr/>
      </dsp:nvSpPr>
      <dsp:spPr>
        <a:xfrm>
          <a:off x="4372837" y="2217408"/>
          <a:ext cx="116585" cy="76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432"/>
              </a:lnTo>
              <a:lnTo>
                <a:pt x="116585" y="76943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5B6A7-8146-4154-9538-DD55DBE845B2}">
      <dsp:nvSpPr>
        <dsp:cNvPr id="0" name=""/>
        <dsp:cNvSpPr/>
      </dsp:nvSpPr>
      <dsp:spPr>
        <a:xfrm>
          <a:off x="4372837" y="2217408"/>
          <a:ext cx="116585" cy="302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511"/>
              </a:lnTo>
              <a:lnTo>
                <a:pt x="116585" y="3025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4A8C8-2CFB-4230-9F66-D6F81BB73EBA}">
      <dsp:nvSpPr>
        <dsp:cNvPr id="0" name=""/>
        <dsp:cNvSpPr/>
      </dsp:nvSpPr>
      <dsp:spPr>
        <a:xfrm>
          <a:off x="4683732" y="1750487"/>
          <a:ext cx="915341" cy="138103"/>
        </a:xfrm>
        <a:custGeom>
          <a:avLst/>
          <a:gdLst/>
          <a:ahLst/>
          <a:cxnLst/>
          <a:rect l="0" t="0" r="0" b="0"/>
          <a:pathLst>
            <a:path>
              <a:moveTo>
                <a:pt x="915341" y="0"/>
              </a:moveTo>
              <a:lnTo>
                <a:pt x="915341" y="69051"/>
              </a:lnTo>
              <a:lnTo>
                <a:pt x="0" y="69051"/>
              </a:lnTo>
              <a:lnTo>
                <a:pt x="0" y="1381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6FE67-1568-4D62-8240-ABF534854FE2}">
      <dsp:nvSpPr>
        <dsp:cNvPr id="0" name=""/>
        <dsp:cNvSpPr/>
      </dsp:nvSpPr>
      <dsp:spPr>
        <a:xfrm>
          <a:off x="3997226" y="834965"/>
          <a:ext cx="1601847" cy="138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51"/>
              </a:lnTo>
              <a:lnTo>
                <a:pt x="1601847" y="69051"/>
              </a:lnTo>
              <a:lnTo>
                <a:pt x="1601847" y="13810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B817F-A118-4143-8491-52A272B4580B}">
      <dsp:nvSpPr>
        <dsp:cNvPr id="0" name=""/>
        <dsp:cNvSpPr/>
      </dsp:nvSpPr>
      <dsp:spPr>
        <a:xfrm>
          <a:off x="3457496" y="2217408"/>
          <a:ext cx="116585" cy="3104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4033"/>
              </a:lnTo>
              <a:lnTo>
                <a:pt x="116585" y="31040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7438D-C256-4240-82C1-3CBE666BA91B}">
      <dsp:nvSpPr>
        <dsp:cNvPr id="0" name=""/>
        <dsp:cNvSpPr/>
      </dsp:nvSpPr>
      <dsp:spPr>
        <a:xfrm>
          <a:off x="3457496" y="2217408"/>
          <a:ext cx="116585" cy="2637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113"/>
              </a:lnTo>
              <a:lnTo>
                <a:pt x="116585" y="26371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688006-F3F4-43F9-B9F3-5FA28C592733}">
      <dsp:nvSpPr>
        <dsp:cNvPr id="0" name=""/>
        <dsp:cNvSpPr/>
      </dsp:nvSpPr>
      <dsp:spPr>
        <a:xfrm>
          <a:off x="3457496" y="2217408"/>
          <a:ext cx="116585" cy="2170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0193"/>
              </a:lnTo>
              <a:lnTo>
                <a:pt x="116585" y="217019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E949D-088C-440F-9DA6-5B6C18A406C2}">
      <dsp:nvSpPr>
        <dsp:cNvPr id="0" name=""/>
        <dsp:cNvSpPr/>
      </dsp:nvSpPr>
      <dsp:spPr>
        <a:xfrm>
          <a:off x="3457496" y="2217408"/>
          <a:ext cx="116585" cy="1703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272"/>
              </a:lnTo>
              <a:lnTo>
                <a:pt x="116585" y="17032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9783A-0E60-4B83-B7F0-941C0CEC6F7D}">
      <dsp:nvSpPr>
        <dsp:cNvPr id="0" name=""/>
        <dsp:cNvSpPr/>
      </dsp:nvSpPr>
      <dsp:spPr>
        <a:xfrm>
          <a:off x="3457496" y="2217408"/>
          <a:ext cx="116585" cy="1236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352"/>
              </a:lnTo>
              <a:lnTo>
                <a:pt x="116585" y="123635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A6D60-E44B-4A66-A6C6-D8D1AA48A031}">
      <dsp:nvSpPr>
        <dsp:cNvPr id="0" name=""/>
        <dsp:cNvSpPr/>
      </dsp:nvSpPr>
      <dsp:spPr>
        <a:xfrm>
          <a:off x="3457496" y="2217408"/>
          <a:ext cx="116585" cy="76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432"/>
              </a:lnTo>
              <a:lnTo>
                <a:pt x="116585" y="76943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0B2BD-3E48-4418-B9FF-E5B56A62EE06}">
      <dsp:nvSpPr>
        <dsp:cNvPr id="0" name=""/>
        <dsp:cNvSpPr/>
      </dsp:nvSpPr>
      <dsp:spPr>
        <a:xfrm>
          <a:off x="3457496" y="2217408"/>
          <a:ext cx="116585" cy="302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511"/>
              </a:lnTo>
              <a:lnTo>
                <a:pt x="116585" y="3025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80303-0183-4007-AC80-F136C32D71AB}">
      <dsp:nvSpPr>
        <dsp:cNvPr id="0" name=""/>
        <dsp:cNvSpPr/>
      </dsp:nvSpPr>
      <dsp:spPr>
        <a:xfrm>
          <a:off x="2395379" y="1750487"/>
          <a:ext cx="1373012" cy="138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51"/>
              </a:lnTo>
              <a:lnTo>
                <a:pt x="1373012" y="69051"/>
              </a:lnTo>
              <a:lnTo>
                <a:pt x="1373012" y="1381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A87AF-53AB-4455-BB50-600D925A255B}">
      <dsp:nvSpPr>
        <dsp:cNvPr id="0" name=""/>
        <dsp:cNvSpPr/>
      </dsp:nvSpPr>
      <dsp:spPr>
        <a:xfrm>
          <a:off x="2542154" y="2217408"/>
          <a:ext cx="116585" cy="3104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4033"/>
              </a:lnTo>
              <a:lnTo>
                <a:pt x="116585" y="31040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0E30F-8A96-4FC4-A0DA-0829DD2B8D41}">
      <dsp:nvSpPr>
        <dsp:cNvPr id="0" name=""/>
        <dsp:cNvSpPr/>
      </dsp:nvSpPr>
      <dsp:spPr>
        <a:xfrm>
          <a:off x="2542154" y="2217408"/>
          <a:ext cx="116585" cy="2637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113"/>
              </a:lnTo>
              <a:lnTo>
                <a:pt x="116585" y="26371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5151A-149B-4D43-8CF8-ADAD7F07A51E}">
      <dsp:nvSpPr>
        <dsp:cNvPr id="0" name=""/>
        <dsp:cNvSpPr/>
      </dsp:nvSpPr>
      <dsp:spPr>
        <a:xfrm>
          <a:off x="2542154" y="2217408"/>
          <a:ext cx="116585" cy="2170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0193"/>
              </a:lnTo>
              <a:lnTo>
                <a:pt x="116585" y="217019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1D799-B352-4A85-A950-7A83511EEBD4}">
      <dsp:nvSpPr>
        <dsp:cNvPr id="0" name=""/>
        <dsp:cNvSpPr/>
      </dsp:nvSpPr>
      <dsp:spPr>
        <a:xfrm>
          <a:off x="2542154" y="2217408"/>
          <a:ext cx="116585" cy="1703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272"/>
              </a:lnTo>
              <a:lnTo>
                <a:pt x="116585" y="17032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CDF12-E3B7-46CB-A7B6-5C9E2A274A5F}">
      <dsp:nvSpPr>
        <dsp:cNvPr id="0" name=""/>
        <dsp:cNvSpPr/>
      </dsp:nvSpPr>
      <dsp:spPr>
        <a:xfrm>
          <a:off x="2542154" y="2217408"/>
          <a:ext cx="116585" cy="1236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352"/>
              </a:lnTo>
              <a:lnTo>
                <a:pt x="116585" y="123635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68E535-F0F0-494A-915E-ADF37EE82932}">
      <dsp:nvSpPr>
        <dsp:cNvPr id="0" name=""/>
        <dsp:cNvSpPr/>
      </dsp:nvSpPr>
      <dsp:spPr>
        <a:xfrm>
          <a:off x="2542154" y="2217408"/>
          <a:ext cx="116585" cy="76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432"/>
              </a:lnTo>
              <a:lnTo>
                <a:pt x="116585" y="76943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1D724-6A0A-4DFD-A3AE-72DD82E99AF8}">
      <dsp:nvSpPr>
        <dsp:cNvPr id="0" name=""/>
        <dsp:cNvSpPr/>
      </dsp:nvSpPr>
      <dsp:spPr>
        <a:xfrm>
          <a:off x="2542154" y="2217408"/>
          <a:ext cx="116585" cy="302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511"/>
              </a:lnTo>
              <a:lnTo>
                <a:pt x="116585" y="3025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77306-C13C-4F3B-A56E-E7184F90DDA0}">
      <dsp:nvSpPr>
        <dsp:cNvPr id="0" name=""/>
        <dsp:cNvSpPr/>
      </dsp:nvSpPr>
      <dsp:spPr>
        <a:xfrm>
          <a:off x="2395379" y="1750487"/>
          <a:ext cx="457670" cy="138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51"/>
              </a:lnTo>
              <a:lnTo>
                <a:pt x="457670" y="69051"/>
              </a:lnTo>
              <a:lnTo>
                <a:pt x="457670" y="1381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09727-A1E1-4BDC-A8E4-820477D717EE}">
      <dsp:nvSpPr>
        <dsp:cNvPr id="0" name=""/>
        <dsp:cNvSpPr/>
      </dsp:nvSpPr>
      <dsp:spPr>
        <a:xfrm>
          <a:off x="1626813" y="2217408"/>
          <a:ext cx="116585" cy="3104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4033"/>
              </a:lnTo>
              <a:lnTo>
                <a:pt x="116585" y="31040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64534-00D6-4898-B8C3-8E510960C46C}">
      <dsp:nvSpPr>
        <dsp:cNvPr id="0" name=""/>
        <dsp:cNvSpPr/>
      </dsp:nvSpPr>
      <dsp:spPr>
        <a:xfrm>
          <a:off x="1626813" y="2217408"/>
          <a:ext cx="116585" cy="2637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113"/>
              </a:lnTo>
              <a:lnTo>
                <a:pt x="116585" y="26371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8E398-FCC0-453F-9FFF-07DBF94D517C}">
      <dsp:nvSpPr>
        <dsp:cNvPr id="0" name=""/>
        <dsp:cNvSpPr/>
      </dsp:nvSpPr>
      <dsp:spPr>
        <a:xfrm>
          <a:off x="1626813" y="2217408"/>
          <a:ext cx="116585" cy="2170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0193"/>
              </a:lnTo>
              <a:lnTo>
                <a:pt x="116585" y="217019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B3411-3D6B-4481-BF2C-0B306A5BDFA3}">
      <dsp:nvSpPr>
        <dsp:cNvPr id="0" name=""/>
        <dsp:cNvSpPr/>
      </dsp:nvSpPr>
      <dsp:spPr>
        <a:xfrm>
          <a:off x="1626813" y="2217408"/>
          <a:ext cx="116585" cy="1703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272"/>
              </a:lnTo>
              <a:lnTo>
                <a:pt x="116585" y="17032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5E2C7-EA6D-4959-994E-2E3230EA79D7}">
      <dsp:nvSpPr>
        <dsp:cNvPr id="0" name=""/>
        <dsp:cNvSpPr/>
      </dsp:nvSpPr>
      <dsp:spPr>
        <a:xfrm>
          <a:off x="1626813" y="2217408"/>
          <a:ext cx="116585" cy="1236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352"/>
              </a:lnTo>
              <a:lnTo>
                <a:pt x="116585" y="123635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2B2CC-8E65-4598-8450-15C9394556C4}">
      <dsp:nvSpPr>
        <dsp:cNvPr id="0" name=""/>
        <dsp:cNvSpPr/>
      </dsp:nvSpPr>
      <dsp:spPr>
        <a:xfrm>
          <a:off x="1626813" y="2217408"/>
          <a:ext cx="116585" cy="76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432"/>
              </a:lnTo>
              <a:lnTo>
                <a:pt x="116585" y="76943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EB533-D206-450D-9C30-3D689C8DD538}">
      <dsp:nvSpPr>
        <dsp:cNvPr id="0" name=""/>
        <dsp:cNvSpPr/>
      </dsp:nvSpPr>
      <dsp:spPr>
        <a:xfrm>
          <a:off x="1626813" y="2217408"/>
          <a:ext cx="116585" cy="302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511"/>
              </a:lnTo>
              <a:lnTo>
                <a:pt x="116585" y="3025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2D4CF-D367-4BC2-986F-9DBB2CCB0976}">
      <dsp:nvSpPr>
        <dsp:cNvPr id="0" name=""/>
        <dsp:cNvSpPr/>
      </dsp:nvSpPr>
      <dsp:spPr>
        <a:xfrm>
          <a:off x="1937708" y="1750487"/>
          <a:ext cx="457670" cy="138103"/>
        </a:xfrm>
        <a:custGeom>
          <a:avLst/>
          <a:gdLst/>
          <a:ahLst/>
          <a:cxnLst/>
          <a:rect l="0" t="0" r="0" b="0"/>
          <a:pathLst>
            <a:path>
              <a:moveTo>
                <a:pt x="457670" y="0"/>
              </a:moveTo>
              <a:lnTo>
                <a:pt x="457670" y="69051"/>
              </a:lnTo>
              <a:lnTo>
                <a:pt x="0" y="69051"/>
              </a:lnTo>
              <a:lnTo>
                <a:pt x="0" y="1381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15945-2223-4F98-94BD-8AA82DF7F83D}">
      <dsp:nvSpPr>
        <dsp:cNvPr id="0" name=""/>
        <dsp:cNvSpPr/>
      </dsp:nvSpPr>
      <dsp:spPr>
        <a:xfrm>
          <a:off x="711471" y="2217408"/>
          <a:ext cx="116585" cy="3104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4033"/>
              </a:lnTo>
              <a:lnTo>
                <a:pt x="116585" y="31040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5E01F-4B51-4E69-A1B2-46B07A96EEC2}">
      <dsp:nvSpPr>
        <dsp:cNvPr id="0" name=""/>
        <dsp:cNvSpPr/>
      </dsp:nvSpPr>
      <dsp:spPr>
        <a:xfrm>
          <a:off x="711471" y="2217408"/>
          <a:ext cx="116585" cy="2637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113"/>
              </a:lnTo>
              <a:lnTo>
                <a:pt x="116585" y="26371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60CCC-C321-49F3-8C23-4A11ADFD6B22}">
      <dsp:nvSpPr>
        <dsp:cNvPr id="0" name=""/>
        <dsp:cNvSpPr/>
      </dsp:nvSpPr>
      <dsp:spPr>
        <a:xfrm>
          <a:off x="711471" y="2217408"/>
          <a:ext cx="116585" cy="2170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0193"/>
              </a:lnTo>
              <a:lnTo>
                <a:pt x="116585" y="217019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B2E08-B357-4587-97A2-B36F4CDC6A1D}">
      <dsp:nvSpPr>
        <dsp:cNvPr id="0" name=""/>
        <dsp:cNvSpPr/>
      </dsp:nvSpPr>
      <dsp:spPr>
        <a:xfrm>
          <a:off x="711471" y="2217408"/>
          <a:ext cx="116585" cy="1703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272"/>
              </a:lnTo>
              <a:lnTo>
                <a:pt x="116585" y="17032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C7A9A-ADEE-4ED7-BC3C-42ECBC8504F3}">
      <dsp:nvSpPr>
        <dsp:cNvPr id="0" name=""/>
        <dsp:cNvSpPr/>
      </dsp:nvSpPr>
      <dsp:spPr>
        <a:xfrm>
          <a:off x="711471" y="2217408"/>
          <a:ext cx="116585" cy="1236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352"/>
              </a:lnTo>
              <a:lnTo>
                <a:pt x="116585" y="123635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6DA81-A2D2-4590-95FD-038C1D51CBD6}">
      <dsp:nvSpPr>
        <dsp:cNvPr id="0" name=""/>
        <dsp:cNvSpPr/>
      </dsp:nvSpPr>
      <dsp:spPr>
        <a:xfrm>
          <a:off x="711471" y="2217408"/>
          <a:ext cx="116585" cy="76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432"/>
              </a:lnTo>
              <a:lnTo>
                <a:pt x="116585" y="76943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4D192-547C-451B-8486-386DAA704385}">
      <dsp:nvSpPr>
        <dsp:cNvPr id="0" name=""/>
        <dsp:cNvSpPr/>
      </dsp:nvSpPr>
      <dsp:spPr>
        <a:xfrm>
          <a:off x="711471" y="2217408"/>
          <a:ext cx="116585" cy="302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511"/>
              </a:lnTo>
              <a:lnTo>
                <a:pt x="116585" y="3025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30D0D-D2CA-40AA-A106-61D51684757C}">
      <dsp:nvSpPr>
        <dsp:cNvPr id="0" name=""/>
        <dsp:cNvSpPr/>
      </dsp:nvSpPr>
      <dsp:spPr>
        <a:xfrm>
          <a:off x="1022367" y="1750487"/>
          <a:ext cx="1373012" cy="138103"/>
        </a:xfrm>
        <a:custGeom>
          <a:avLst/>
          <a:gdLst/>
          <a:ahLst/>
          <a:cxnLst/>
          <a:rect l="0" t="0" r="0" b="0"/>
          <a:pathLst>
            <a:path>
              <a:moveTo>
                <a:pt x="1373012" y="0"/>
              </a:moveTo>
              <a:lnTo>
                <a:pt x="1373012" y="69051"/>
              </a:lnTo>
              <a:lnTo>
                <a:pt x="0" y="69051"/>
              </a:lnTo>
              <a:lnTo>
                <a:pt x="0" y="1381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4757C-0BD3-428A-B9EC-54EDD18FFEA9}">
      <dsp:nvSpPr>
        <dsp:cNvPr id="0" name=""/>
        <dsp:cNvSpPr/>
      </dsp:nvSpPr>
      <dsp:spPr>
        <a:xfrm>
          <a:off x="2395379" y="834965"/>
          <a:ext cx="1601847" cy="138103"/>
        </a:xfrm>
        <a:custGeom>
          <a:avLst/>
          <a:gdLst/>
          <a:ahLst/>
          <a:cxnLst/>
          <a:rect l="0" t="0" r="0" b="0"/>
          <a:pathLst>
            <a:path>
              <a:moveTo>
                <a:pt x="1601847" y="0"/>
              </a:moveTo>
              <a:lnTo>
                <a:pt x="1601847" y="69051"/>
              </a:lnTo>
              <a:lnTo>
                <a:pt x="0" y="69051"/>
              </a:lnTo>
              <a:lnTo>
                <a:pt x="0" y="13810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8D8FA-2B6C-4858-A7A2-8B9BAB3CC163}">
      <dsp:nvSpPr>
        <dsp:cNvPr id="0" name=""/>
        <dsp:cNvSpPr/>
      </dsp:nvSpPr>
      <dsp:spPr>
        <a:xfrm>
          <a:off x="2432007" y="549"/>
          <a:ext cx="3130437" cy="8344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Segoe"/>
              <a:cs typeface="Times New Roman" panose="02020603050405020304" pitchFamily="18" charset="0"/>
            </a:rPr>
            <a:t>General Properties of the Localization Methods</a:t>
          </a:r>
          <a:endParaRPr lang="en-US" sz="1600" kern="1200" dirty="0">
            <a:latin typeface="Segoe"/>
            <a:cs typeface="Times New Roman" panose="02020603050405020304" pitchFamily="18" charset="0"/>
          </a:endParaRPr>
        </a:p>
      </dsp:txBody>
      <dsp:txXfrm>
        <a:off x="2432007" y="549"/>
        <a:ext cx="3130437" cy="834416"/>
      </dsp:txXfrm>
    </dsp:sp>
    <dsp:sp modelId="{A47DF537-8C1D-4EAD-836A-AE6C3084D666}">
      <dsp:nvSpPr>
        <dsp:cNvPr id="0" name=""/>
        <dsp:cNvSpPr/>
      </dsp:nvSpPr>
      <dsp:spPr>
        <a:xfrm>
          <a:off x="932001" y="973068"/>
          <a:ext cx="2926755" cy="77741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Segoe"/>
              <a:cs typeface="Times New Roman" panose="02020603050405020304" pitchFamily="18" charset="0"/>
            </a:rPr>
            <a:t>Rang-Based</a:t>
          </a:r>
          <a:endParaRPr lang="en-US" sz="1600" kern="1200" dirty="0">
            <a:latin typeface="Segoe"/>
            <a:cs typeface="Times New Roman" panose="02020603050405020304" pitchFamily="18" charset="0"/>
          </a:endParaRPr>
        </a:p>
      </dsp:txBody>
      <dsp:txXfrm>
        <a:off x="932001" y="973068"/>
        <a:ext cx="2926755" cy="777419"/>
      </dsp:txXfrm>
    </dsp:sp>
    <dsp:sp modelId="{B16874A0-2366-4FCC-A9B1-902AB91D8437}">
      <dsp:nvSpPr>
        <dsp:cNvPr id="0" name=""/>
        <dsp:cNvSpPr/>
      </dsp:nvSpPr>
      <dsp:spPr>
        <a:xfrm>
          <a:off x="633748" y="1888591"/>
          <a:ext cx="777238" cy="328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TOA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633748" y="1888591"/>
        <a:ext cx="777238" cy="328817"/>
      </dsp:txXfrm>
    </dsp:sp>
    <dsp:sp modelId="{9C9CA68A-7048-4DB2-8A98-E5F199B49A29}">
      <dsp:nvSpPr>
        <dsp:cNvPr id="0" name=""/>
        <dsp:cNvSpPr/>
      </dsp:nvSpPr>
      <dsp:spPr>
        <a:xfrm>
          <a:off x="828057" y="2355511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828057" y="2355511"/>
        <a:ext cx="731519" cy="328817"/>
      </dsp:txXfrm>
    </dsp:sp>
    <dsp:sp modelId="{40CED712-7DEA-46CB-8CC3-6A7CCDC989DA}">
      <dsp:nvSpPr>
        <dsp:cNvPr id="0" name=""/>
        <dsp:cNvSpPr/>
      </dsp:nvSpPr>
      <dsp:spPr>
        <a:xfrm>
          <a:off x="828057" y="2822431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Yes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828057" y="2822431"/>
        <a:ext cx="731519" cy="328817"/>
      </dsp:txXfrm>
    </dsp:sp>
    <dsp:sp modelId="{2DCCE663-1948-44FF-A116-BBA2A0C3F673}">
      <dsp:nvSpPr>
        <dsp:cNvPr id="0" name=""/>
        <dsp:cNvSpPr/>
      </dsp:nvSpPr>
      <dsp:spPr>
        <a:xfrm>
          <a:off x="828057" y="3289352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Segoe"/>
              <a:cs typeface="Times New Roman" panose="02020603050405020304" pitchFamily="18" charset="0"/>
            </a:rPr>
            <a:t>Quite High</a:t>
          </a:r>
          <a:endParaRPr lang="en-US" sz="1050" kern="1200" dirty="0">
            <a:latin typeface="Segoe"/>
            <a:cs typeface="Times New Roman" panose="02020603050405020304" pitchFamily="18" charset="0"/>
          </a:endParaRPr>
        </a:p>
      </dsp:txBody>
      <dsp:txXfrm>
        <a:off x="828057" y="3289352"/>
        <a:ext cx="731519" cy="328817"/>
      </dsp:txXfrm>
    </dsp:sp>
    <dsp:sp modelId="{BC2D9329-3970-44B0-B8DD-00190B0E2B04}">
      <dsp:nvSpPr>
        <dsp:cNvPr id="0" name=""/>
        <dsp:cNvSpPr/>
      </dsp:nvSpPr>
      <dsp:spPr>
        <a:xfrm>
          <a:off x="828057" y="3756272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No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828057" y="3756272"/>
        <a:ext cx="731519" cy="328817"/>
      </dsp:txXfrm>
    </dsp:sp>
    <dsp:sp modelId="{8D8F46CC-8F92-405A-9823-C06455FB16A4}">
      <dsp:nvSpPr>
        <dsp:cNvPr id="0" name=""/>
        <dsp:cNvSpPr/>
      </dsp:nvSpPr>
      <dsp:spPr>
        <a:xfrm>
          <a:off x="828057" y="4223192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828057" y="4223192"/>
        <a:ext cx="731519" cy="328817"/>
      </dsp:txXfrm>
    </dsp:sp>
    <dsp:sp modelId="{79DA0F28-1D0B-435D-BB99-115D6AC104D9}">
      <dsp:nvSpPr>
        <dsp:cNvPr id="0" name=""/>
        <dsp:cNvSpPr/>
      </dsp:nvSpPr>
      <dsp:spPr>
        <a:xfrm>
          <a:off x="828057" y="4690113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828057" y="4690113"/>
        <a:ext cx="731519" cy="328817"/>
      </dsp:txXfrm>
    </dsp:sp>
    <dsp:sp modelId="{D0D0F7F1-DFFF-4F65-B738-AD7A05B76A40}">
      <dsp:nvSpPr>
        <dsp:cNvPr id="0" name=""/>
        <dsp:cNvSpPr/>
      </dsp:nvSpPr>
      <dsp:spPr>
        <a:xfrm>
          <a:off x="828057" y="5157033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828057" y="5157033"/>
        <a:ext cx="731519" cy="328817"/>
      </dsp:txXfrm>
    </dsp:sp>
    <dsp:sp modelId="{6EF6278C-EAF6-46FF-83A1-3D01C4265853}">
      <dsp:nvSpPr>
        <dsp:cNvPr id="0" name=""/>
        <dsp:cNvSpPr/>
      </dsp:nvSpPr>
      <dsp:spPr>
        <a:xfrm>
          <a:off x="1549089" y="1888591"/>
          <a:ext cx="777238" cy="328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TDOA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1549089" y="1888591"/>
        <a:ext cx="777238" cy="328817"/>
      </dsp:txXfrm>
    </dsp:sp>
    <dsp:sp modelId="{AB231829-9320-4C32-BF55-FE84ACE8C6D8}">
      <dsp:nvSpPr>
        <dsp:cNvPr id="0" name=""/>
        <dsp:cNvSpPr/>
      </dsp:nvSpPr>
      <dsp:spPr>
        <a:xfrm>
          <a:off x="1743399" y="2355511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1743399" y="2355511"/>
        <a:ext cx="731519" cy="328817"/>
      </dsp:txXfrm>
    </dsp:sp>
    <dsp:sp modelId="{04F40F67-B5D7-4A80-844D-A5D901501654}">
      <dsp:nvSpPr>
        <dsp:cNvPr id="0" name=""/>
        <dsp:cNvSpPr/>
      </dsp:nvSpPr>
      <dsp:spPr>
        <a:xfrm>
          <a:off x="1743399" y="2822431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Yes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1743399" y="2822431"/>
        <a:ext cx="731519" cy="328817"/>
      </dsp:txXfrm>
    </dsp:sp>
    <dsp:sp modelId="{DC839513-83DF-4EE3-A41F-98E67E3D4E28}">
      <dsp:nvSpPr>
        <dsp:cNvPr id="0" name=""/>
        <dsp:cNvSpPr/>
      </dsp:nvSpPr>
      <dsp:spPr>
        <a:xfrm>
          <a:off x="1743399" y="3289352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Segoe"/>
              <a:cs typeface="Times New Roman" panose="02020603050405020304" pitchFamily="18" charset="0"/>
            </a:rPr>
            <a:t>Quite High</a:t>
          </a:r>
          <a:endParaRPr lang="en-US" sz="1050" kern="1200" dirty="0">
            <a:latin typeface="Segoe"/>
            <a:cs typeface="Times New Roman" panose="02020603050405020304" pitchFamily="18" charset="0"/>
          </a:endParaRPr>
        </a:p>
      </dsp:txBody>
      <dsp:txXfrm>
        <a:off x="1743399" y="3289352"/>
        <a:ext cx="731519" cy="328817"/>
      </dsp:txXfrm>
    </dsp:sp>
    <dsp:sp modelId="{A76EEAF1-8190-4406-BBD4-FA132DDDF59E}">
      <dsp:nvSpPr>
        <dsp:cNvPr id="0" name=""/>
        <dsp:cNvSpPr/>
      </dsp:nvSpPr>
      <dsp:spPr>
        <a:xfrm>
          <a:off x="1743399" y="3756272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No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1743399" y="3756272"/>
        <a:ext cx="731519" cy="328817"/>
      </dsp:txXfrm>
    </dsp:sp>
    <dsp:sp modelId="{84296082-8E7A-4D13-8BEF-BBF251D01EC4}">
      <dsp:nvSpPr>
        <dsp:cNvPr id="0" name=""/>
        <dsp:cNvSpPr/>
      </dsp:nvSpPr>
      <dsp:spPr>
        <a:xfrm>
          <a:off x="1743399" y="4223192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1743399" y="4223192"/>
        <a:ext cx="731519" cy="328817"/>
      </dsp:txXfrm>
    </dsp:sp>
    <dsp:sp modelId="{9854087E-FC93-4952-9AA1-049F02BF2DCB}">
      <dsp:nvSpPr>
        <dsp:cNvPr id="0" name=""/>
        <dsp:cNvSpPr/>
      </dsp:nvSpPr>
      <dsp:spPr>
        <a:xfrm>
          <a:off x="1743399" y="4690113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1743399" y="4690113"/>
        <a:ext cx="731519" cy="328817"/>
      </dsp:txXfrm>
    </dsp:sp>
    <dsp:sp modelId="{F91D0733-2C66-4356-9B68-C8D67C3B29A0}">
      <dsp:nvSpPr>
        <dsp:cNvPr id="0" name=""/>
        <dsp:cNvSpPr/>
      </dsp:nvSpPr>
      <dsp:spPr>
        <a:xfrm>
          <a:off x="1743399" y="5157033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1743399" y="5157033"/>
        <a:ext cx="731519" cy="328817"/>
      </dsp:txXfrm>
    </dsp:sp>
    <dsp:sp modelId="{5C27E2A4-2E99-4517-87CF-80DD171710B3}">
      <dsp:nvSpPr>
        <dsp:cNvPr id="0" name=""/>
        <dsp:cNvSpPr/>
      </dsp:nvSpPr>
      <dsp:spPr>
        <a:xfrm>
          <a:off x="2464430" y="1888591"/>
          <a:ext cx="777238" cy="328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AOA</a:t>
          </a:r>
          <a:endParaRPr lang="en-US" sz="1400" kern="1200" dirty="0">
            <a:latin typeface="Segoe"/>
            <a:cs typeface="Times New Roman" panose="02020603050405020304" pitchFamily="18" charset="0"/>
          </a:endParaRPr>
        </a:p>
      </dsp:txBody>
      <dsp:txXfrm>
        <a:off x="2464430" y="1888591"/>
        <a:ext cx="777238" cy="328817"/>
      </dsp:txXfrm>
    </dsp:sp>
    <dsp:sp modelId="{E228BA84-551E-46A3-B07D-6151594246BD}">
      <dsp:nvSpPr>
        <dsp:cNvPr id="0" name=""/>
        <dsp:cNvSpPr/>
      </dsp:nvSpPr>
      <dsp:spPr>
        <a:xfrm>
          <a:off x="2658740" y="2355511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2658740" y="2355511"/>
        <a:ext cx="731519" cy="328817"/>
      </dsp:txXfrm>
    </dsp:sp>
    <dsp:sp modelId="{5E182A40-F1FB-466F-B8B5-4E373D5111DC}">
      <dsp:nvSpPr>
        <dsp:cNvPr id="0" name=""/>
        <dsp:cNvSpPr/>
      </dsp:nvSpPr>
      <dsp:spPr>
        <a:xfrm>
          <a:off x="2658740" y="2822431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Yes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2658740" y="2822431"/>
        <a:ext cx="731519" cy="328817"/>
      </dsp:txXfrm>
    </dsp:sp>
    <dsp:sp modelId="{E5B63BFC-8481-420C-AE99-0212127D3B78}">
      <dsp:nvSpPr>
        <dsp:cNvPr id="0" name=""/>
        <dsp:cNvSpPr/>
      </dsp:nvSpPr>
      <dsp:spPr>
        <a:xfrm>
          <a:off x="2658740" y="3289352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2658740" y="3289352"/>
        <a:ext cx="731519" cy="328817"/>
      </dsp:txXfrm>
    </dsp:sp>
    <dsp:sp modelId="{B73791B1-E6BB-4830-9298-44D8CD848542}">
      <dsp:nvSpPr>
        <dsp:cNvPr id="0" name=""/>
        <dsp:cNvSpPr/>
      </dsp:nvSpPr>
      <dsp:spPr>
        <a:xfrm>
          <a:off x="2658740" y="3756272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Segoe"/>
              <a:cs typeface="Times New Roman" panose="02020603050405020304" pitchFamily="18" charset="0"/>
            </a:rPr>
            <a:t>Sometimes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2658740" y="3756272"/>
        <a:ext cx="731519" cy="328817"/>
      </dsp:txXfrm>
    </dsp:sp>
    <dsp:sp modelId="{BEFDE997-415D-42E9-9FF4-4E4992FC19BF}">
      <dsp:nvSpPr>
        <dsp:cNvPr id="0" name=""/>
        <dsp:cNvSpPr/>
      </dsp:nvSpPr>
      <dsp:spPr>
        <a:xfrm>
          <a:off x="2658740" y="4223192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Average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2658740" y="4223192"/>
        <a:ext cx="731519" cy="328817"/>
      </dsp:txXfrm>
    </dsp:sp>
    <dsp:sp modelId="{F10E63C0-81EC-48FE-B3D3-D56F765F028A}">
      <dsp:nvSpPr>
        <dsp:cNvPr id="0" name=""/>
        <dsp:cNvSpPr/>
      </dsp:nvSpPr>
      <dsp:spPr>
        <a:xfrm>
          <a:off x="2658740" y="4690113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2658740" y="4690113"/>
        <a:ext cx="731519" cy="328817"/>
      </dsp:txXfrm>
    </dsp:sp>
    <dsp:sp modelId="{9D5ECF16-2108-48AB-AC23-BD0F0E15052F}">
      <dsp:nvSpPr>
        <dsp:cNvPr id="0" name=""/>
        <dsp:cNvSpPr/>
      </dsp:nvSpPr>
      <dsp:spPr>
        <a:xfrm>
          <a:off x="2658740" y="5157033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2658740" y="5157033"/>
        <a:ext cx="731519" cy="328817"/>
      </dsp:txXfrm>
    </dsp:sp>
    <dsp:sp modelId="{71EA6D0E-8D71-4AD8-8C40-97AA17A650F7}">
      <dsp:nvSpPr>
        <dsp:cNvPr id="0" name=""/>
        <dsp:cNvSpPr/>
      </dsp:nvSpPr>
      <dsp:spPr>
        <a:xfrm>
          <a:off x="3379772" y="1888591"/>
          <a:ext cx="777238" cy="328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RSSI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3379772" y="1888591"/>
        <a:ext cx="777238" cy="328817"/>
      </dsp:txXfrm>
    </dsp:sp>
    <dsp:sp modelId="{D9057186-B2FA-4375-9490-872A1EAAD5E1}">
      <dsp:nvSpPr>
        <dsp:cNvPr id="0" name=""/>
        <dsp:cNvSpPr/>
      </dsp:nvSpPr>
      <dsp:spPr>
        <a:xfrm>
          <a:off x="3574081" y="2355511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Average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3574081" y="2355511"/>
        <a:ext cx="731519" cy="328817"/>
      </dsp:txXfrm>
    </dsp:sp>
    <dsp:sp modelId="{85B6A6DE-C224-42D0-80C0-5C129BEE6910}">
      <dsp:nvSpPr>
        <dsp:cNvPr id="0" name=""/>
        <dsp:cNvSpPr/>
      </dsp:nvSpPr>
      <dsp:spPr>
        <a:xfrm>
          <a:off x="3574081" y="2822431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No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3574081" y="2822431"/>
        <a:ext cx="731519" cy="328817"/>
      </dsp:txXfrm>
    </dsp:sp>
    <dsp:sp modelId="{227D1CF3-DB06-4807-8292-820C17BE71A5}">
      <dsp:nvSpPr>
        <dsp:cNvPr id="0" name=""/>
        <dsp:cNvSpPr/>
      </dsp:nvSpPr>
      <dsp:spPr>
        <a:xfrm>
          <a:off x="3574081" y="3289352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3574081" y="3289352"/>
        <a:ext cx="731519" cy="328817"/>
      </dsp:txXfrm>
    </dsp:sp>
    <dsp:sp modelId="{13A14DBD-E7AA-43AF-9FAB-D5C4770018CB}">
      <dsp:nvSpPr>
        <dsp:cNvPr id="0" name=""/>
        <dsp:cNvSpPr/>
      </dsp:nvSpPr>
      <dsp:spPr>
        <a:xfrm>
          <a:off x="3574081" y="3756272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Yes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3574081" y="3756272"/>
        <a:ext cx="731519" cy="328817"/>
      </dsp:txXfrm>
    </dsp:sp>
    <dsp:sp modelId="{FFF0EF0B-F6C4-49C9-B3A0-FCB34A4B485B}">
      <dsp:nvSpPr>
        <dsp:cNvPr id="0" name=""/>
        <dsp:cNvSpPr/>
      </dsp:nvSpPr>
      <dsp:spPr>
        <a:xfrm>
          <a:off x="3574081" y="4223192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3574081" y="4223192"/>
        <a:ext cx="731519" cy="328817"/>
      </dsp:txXfrm>
    </dsp:sp>
    <dsp:sp modelId="{46CE89A2-4DDC-4BC2-99DD-DE063D1DB01C}">
      <dsp:nvSpPr>
        <dsp:cNvPr id="0" name=""/>
        <dsp:cNvSpPr/>
      </dsp:nvSpPr>
      <dsp:spPr>
        <a:xfrm>
          <a:off x="3574081" y="4690113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3574081" y="4690113"/>
        <a:ext cx="731519" cy="328817"/>
      </dsp:txXfrm>
    </dsp:sp>
    <dsp:sp modelId="{BF67FBD3-55F6-4096-A1AE-28CF5E2BAA87}">
      <dsp:nvSpPr>
        <dsp:cNvPr id="0" name=""/>
        <dsp:cNvSpPr/>
      </dsp:nvSpPr>
      <dsp:spPr>
        <a:xfrm>
          <a:off x="3574081" y="5157033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3574081" y="5157033"/>
        <a:ext cx="731519" cy="328817"/>
      </dsp:txXfrm>
    </dsp:sp>
    <dsp:sp modelId="{1D647FF8-1D42-4571-9574-EBF931EFACA3}">
      <dsp:nvSpPr>
        <dsp:cNvPr id="0" name=""/>
        <dsp:cNvSpPr/>
      </dsp:nvSpPr>
      <dsp:spPr>
        <a:xfrm>
          <a:off x="4135696" y="973068"/>
          <a:ext cx="2926755" cy="77741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Segoe"/>
              <a:cs typeface="Times New Roman" panose="02020603050405020304" pitchFamily="18" charset="0"/>
            </a:rPr>
            <a:t>Range Free</a:t>
          </a:r>
          <a:endParaRPr lang="en-US" sz="1800" kern="1200" dirty="0">
            <a:latin typeface="Segoe"/>
            <a:cs typeface="Times New Roman" panose="02020603050405020304" pitchFamily="18" charset="0"/>
          </a:endParaRPr>
        </a:p>
      </dsp:txBody>
      <dsp:txXfrm>
        <a:off x="4135696" y="973068"/>
        <a:ext cx="2926755" cy="777419"/>
      </dsp:txXfrm>
    </dsp:sp>
    <dsp:sp modelId="{15A84341-70AD-497F-BAC5-CED7B3865CA8}">
      <dsp:nvSpPr>
        <dsp:cNvPr id="0" name=""/>
        <dsp:cNvSpPr/>
      </dsp:nvSpPr>
      <dsp:spPr>
        <a:xfrm>
          <a:off x="4295113" y="1888591"/>
          <a:ext cx="777238" cy="328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DV-Hop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4295113" y="1888591"/>
        <a:ext cx="777238" cy="328817"/>
      </dsp:txXfrm>
    </dsp:sp>
    <dsp:sp modelId="{EB03920A-FCF5-4454-A42E-A6ABBF314312}">
      <dsp:nvSpPr>
        <dsp:cNvPr id="0" name=""/>
        <dsp:cNvSpPr/>
      </dsp:nvSpPr>
      <dsp:spPr>
        <a:xfrm>
          <a:off x="4489423" y="2355511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4489423" y="2355511"/>
        <a:ext cx="731519" cy="328817"/>
      </dsp:txXfrm>
    </dsp:sp>
    <dsp:sp modelId="{BC0C1054-451D-45AE-BF46-D742581A74C1}">
      <dsp:nvSpPr>
        <dsp:cNvPr id="0" name=""/>
        <dsp:cNvSpPr/>
      </dsp:nvSpPr>
      <dsp:spPr>
        <a:xfrm>
          <a:off x="4489423" y="2822431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No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4489423" y="2822431"/>
        <a:ext cx="731519" cy="328817"/>
      </dsp:txXfrm>
    </dsp:sp>
    <dsp:sp modelId="{205F1E3D-45F4-47E9-9088-C7105667713F}">
      <dsp:nvSpPr>
        <dsp:cNvPr id="0" name=""/>
        <dsp:cNvSpPr/>
      </dsp:nvSpPr>
      <dsp:spPr>
        <a:xfrm>
          <a:off x="4489423" y="3289352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4489423" y="3289352"/>
        <a:ext cx="731519" cy="328817"/>
      </dsp:txXfrm>
    </dsp:sp>
    <dsp:sp modelId="{6E1E192B-31DF-42EB-963E-878194841C26}">
      <dsp:nvSpPr>
        <dsp:cNvPr id="0" name=""/>
        <dsp:cNvSpPr/>
      </dsp:nvSpPr>
      <dsp:spPr>
        <a:xfrm>
          <a:off x="4489423" y="3756272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Yes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4489423" y="3756272"/>
        <a:ext cx="731519" cy="328817"/>
      </dsp:txXfrm>
    </dsp:sp>
    <dsp:sp modelId="{37A163DC-F34B-49E2-B764-9635C4FFADAE}">
      <dsp:nvSpPr>
        <dsp:cNvPr id="0" name=""/>
        <dsp:cNvSpPr/>
      </dsp:nvSpPr>
      <dsp:spPr>
        <a:xfrm>
          <a:off x="4489423" y="4223192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4489423" y="4223192"/>
        <a:ext cx="731519" cy="328817"/>
      </dsp:txXfrm>
    </dsp:sp>
    <dsp:sp modelId="{F08D4EE1-1B28-4B3C-8004-5C0297B38310}">
      <dsp:nvSpPr>
        <dsp:cNvPr id="0" name=""/>
        <dsp:cNvSpPr/>
      </dsp:nvSpPr>
      <dsp:spPr>
        <a:xfrm>
          <a:off x="4489423" y="4690113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4489423" y="4690113"/>
        <a:ext cx="731519" cy="328817"/>
      </dsp:txXfrm>
    </dsp:sp>
    <dsp:sp modelId="{C1A2C808-9EF1-4C44-A84A-2ABBCA9243AC}">
      <dsp:nvSpPr>
        <dsp:cNvPr id="0" name=""/>
        <dsp:cNvSpPr/>
      </dsp:nvSpPr>
      <dsp:spPr>
        <a:xfrm>
          <a:off x="4489423" y="5157033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4489423" y="5157033"/>
        <a:ext cx="731519" cy="328817"/>
      </dsp:txXfrm>
    </dsp:sp>
    <dsp:sp modelId="{B9EF72A8-B5A0-4E56-BF7C-0CD9ADD2F07B}">
      <dsp:nvSpPr>
        <dsp:cNvPr id="0" name=""/>
        <dsp:cNvSpPr/>
      </dsp:nvSpPr>
      <dsp:spPr>
        <a:xfrm>
          <a:off x="5210455" y="1888591"/>
          <a:ext cx="777238" cy="328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APIT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5210455" y="1888591"/>
        <a:ext cx="777238" cy="328817"/>
      </dsp:txXfrm>
    </dsp:sp>
    <dsp:sp modelId="{AA367AEC-D441-48FD-B788-E2FE01EAF062}">
      <dsp:nvSpPr>
        <dsp:cNvPr id="0" name=""/>
        <dsp:cNvSpPr/>
      </dsp:nvSpPr>
      <dsp:spPr>
        <a:xfrm>
          <a:off x="5404764" y="2355511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Segoe"/>
              <a:cs typeface="Times New Roman" panose="02020603050405020304" pitchFamily="18" charset="0"/>
            </a:rPr>
            <a:t>Very Low</a:t>
          </a:r>
          <a:endParaRPr lang="en-US" sz="1100" kern="1200" dirty="0">
            <a:latin typeface="Segoe"/>
            <a:cs typeface="Times New Roman" panose="02020603050405020304" pitchFamily="18" charset="0"/>
          </a:endParaRPr>
        </a:p>
      </dsp:txBody>
      <dsp:txXfrm>
        <a:off x="5404764" y="2355511"/>
        <a:ext cx="731519" cy="328817"/>
      </dsp:txXfrm>
    </dsp:sp>
    <dsp:sp modelId="{45AF0B10-973D-4188-8036-3AE2B81CFD46}">
      <dsp:nvSpPr>
        <dsp:cNvPr id="0" name=""/>
        <dsp:cNvSpPr/>
      </dsp:nvSpPr>
      <dsp:spPr>
        <a:xfrm>
          <a:off x="5404764" y="2822431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No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5404764" y="2822431"/>
        <a:ext cx="731519" cy="328817"/>
      </dsp:txXfrm>
    </dsp:sp>
    <dsp:sp modelId="{24F7B06D-BBFE-4F19-A6C1-C77B6B7182E6}">
      <dsp:nvSpPr>
        <dsp:cNvPr id="0" name=""/>
        <dsp:cNvSpPr/>
      </dsp:nvSpPr>
      <dsp:spPr>
        <a:xfrm>
          <a:off x="5404764" y="3289352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5404764" y="3289352"/>
        <a:ext cx="731519" cy="328817"/>
      </dsp:txXfrm>
    </dsp:sp>
    <dsp:sp modelId="{47AB90F0-4BBC-4A44-856D-9D9D463C02F3}">
      <dsp:nvSpPr>
        <dsp:cNvPr id="0" name=""/>
        <dsp:cNvSpPr/>
      </dsp:nvSpPr>
      <dsp:spPr>
        <a:xfrm>
          <a:off x="5404764" y="3756272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Yes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5404764" y="3756272"/>
        <a:ext cx="731519" cy="328817"/>
      </dsp:txXfrm>
    </dsp:sp>
    <dsp:sp modelId="{A970DB14-EBDF-4C7D-8FDC-A4B926FABF2B}">
      <dsp:nvSpPr>
        <dsp:cNvPr id="0" name=""/>
        <dsp:cNvSpPr/>
      </dsp:nvSpPr>
      <dsp:spPr>
        <a:xfrm>
          <a:off x="5404764" y="4223192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5404764" y="4223192"/>
        <a:ext cx="731519" cy="328817"/>
      </dsp:txXfrm>
    </dsp:sp>
    <dsp:sp modelId="{8DE1E598-C504-4D8A-B143-BEBA5B8EF255}">
      <dsp:nvSpPr>
        <dsp:cNvPr id="0" name=""/>
        <dsp:cNvSpPr/>
      </dsp:nvSpPr>
      <dsp:spPr>
        <a:xfrm>
          <a:off x="5404764" y="4690113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5404764" y="4690113"/>
        <a:ext cx="731519" cy="328817"/>
      </dsp:txXfrm>
    </dsp:sp>
    <dsp:sp modelId="{AC614B84-FCDC-4204-9505-82A501185450}">
      <dsp:nvSpPr>
        <dsp:cNvPr id="0" name=""/>
        <dsp:cNvSpPr/>
      </dsp:nvSpPr>
      <dsp:spPr>
        <a:xfrm>
          <a:off x="5404764" y="5157033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5404764" y="5157033"/>
        <a:ext cx="731519" cy="328817"/>
      </dsp:txXfrm>
    </dsp:sp>
    <dsp:sp modelId="{99B3E3EC-6B24-453C-96E8-D4DFC14184DA}">
      <dsp:nvSpPr>
        <dsp:cNvPr id="0" name=""/>
        <dsp:cNvSpPr/>
      </dsp:nvSpPr>
      <dsp:spPr>
        <a:xfrm>
          <a:off x="6125796" y="1888591"/>
          <a:ext cx="777238" cy="328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Centroid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6125796" y="1888591"/>
        <a:ext cx="777238" cy="328817"/>
      </dsp:txXfrm>
    </dsp:sp>
    <dsp:sp modelId="{709AF267-74C2-46FD-8B41-A1C35E5FCA7B}">
      <dsp:nvSpPr>
        <dsp:cNvPr id="0" name=""/>
        <dsp:cNvSpPr/>
      </dsp:nvSpPr>
      <dsp:spPr>
        <a:xfrm>
          <a:off x="6320106" y="2355511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Segoe"/>
              <a:cs typeface="Times New Roman" panose="02020603050405020304" pitchFamily="18" charset="0"/>
            </a:rPr>
            <a:t>Quite Low</a:t>
          </a:r>
          <a:endParaRPr lang="en-US" sz="1050" kern="1200" dirty="0">
            <a:latin typeface="Segoe"/>
            <a:cs typeface="Times New Roman" panose="02020603050405020304" pitchFamily="18" charset="0"/>
          </a:endParaRPr>
        </a:p>
      </dsp:txBody>
      <dsp:txXfrm>
        <a:off x="6320106" y="2355511"/>
        <a:ext cx="731519" cy="328817"/>
      </dsp:txXfrm>
    </dsp:sp>
    <dsp:sp modelId="{3438309A-E88C-4088-B22A-27945BA72179}">
      <dsp:nvSpPr>
        <dsp:cNvPr id="0" name=""/>
        <dsp:cNvSpPr/>
      </dsp:nvSpPr>
      <dsp:spPr>
        <a:xfrm>
          <a:off x="6320106" y="2822431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No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6320106" y="2822431"/>
        <a:ext cx="731519" cy="328817"/>
      </dsp:txXfrm>
    </dsp:sp>
    <dsp:sp modelId="{98680B3C-BC56-495C-BA9D-B036D0E18118}">
      <dsp:nvSpPr>
        <dsp:cNvPr id="0" name=""/>
        <dsp:cNvSpPr/>
      </dsp:nvSpPr>
      <dsp:spPr>
        <a:xfrm>
          <a:off x="6320106" y="3289352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No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6320106" y="3289352"/>
        <a:ext cx="731519" cy="328817"/>
      </dsp:txXfrm>
    </dsp:sp>
    <dsp:sp modelId="{3AFB9D57-1905-4F71-AB2C-FEC028E53CC4}">
      <dsp:nvSpPr>
        <dsp:cNvPr id="0" name=""/>
        <dsp:cNvSpPr/>
      </dsp:nvSpPr>
      <dsp:spPr>
        <a:xfrm>
          <a:off x="6320106" y="3756272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Yes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6320106" y="3756272"/>
        <a:ext cx="731519" cy="328817"/>
      </dsp:txXfrm>
    </dsp:sp>
    <dsp:sp modelId="{36465801-4EC9-4641-BC67-D88848921036}">
      <dsp:nvSpPr>
        <dsp:cNvPr id="0" name=""/>
        <dsp:cNvSpPr/>
      </dsp:nvSpPr>
      <dsp:spPr>
        <a:xfrm>
          <a:off x="6320106" y="4223192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Low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6320106" y="4223192"/>
        <a:ext cx="731519" cy="328817"/>
      </dsp:txXfrm>
    </dsp:sp>
    <dsp:sp modelId="{702C24DA-C4CB-47F5-BA7A-7646D28E450F}">
      <dsp:nvSpPr>
        <dsp:cNvPr id="0" name=""/>
        <dsp:cNvSpPr/>
      </dsp:nvSpPr>
      <dsp:spPr>
        <a:xfrm>
          <a:off x="6320106" y="4690113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Segoe"/>
              <a:cs typeface="Times New Roman" panose="02020603050405020304" pitchFamily="18" charset="0"/>
            </a:rPr>
            <a:t>Quite Low</a:t>
          </a:r>
          <a:endParaRPr lang="en-US" sz="1050" kern="1200" dirty="0">
            <a:latin typeface="Segoe"/>
            <a:cs typeface="Times New Roman" panose="02020603050405020304" pitchFamily="18" charset="0"/>
          </a:endParaRPr>
        </a:p>
      </dsp:txBody>
      <dsp:txXfrm>
        <a:off x="6320106" y="4690113"/>
        <a:ext cx="731519" cy="328817"/>
      </dsp:txXfrm>
    </dsp:sp>
    <dsp:sp modelId="{0912E694-D96C-4341-8E3D-694C7E491DB9}">
      <dsp:nvSpPr>
        <dsp:cNvPr id="0" name=""/>
        <dsp:cNvSpPr/>
      </dsp:nvSpPr>
      <dsp:spPr>
        <a:xfrm>
          <a:off x="6320106" y="5157033"/>
          <a:ext cx="731519" cy="328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egoe"/>
              <a:cs typeface="Times New Roman" panose="02020603050405020304" pitchFamily="18" charset="0"/>
            </a:rPr>
            <a:t>High</a:t>
          </a:r>
          <a:endParaRPr lang="en-US" sz="1200" kern="1200" dirty="0">
            <a:latin typeface="Segoe"/>
            <a:cs typeface="Times New Roman" panose="02020603050405020304" pitchFamily="18" charset="0"/>
          </a:endParaRPr>
        </a:p>
      </dsp:txBody>
      <dsp:txXfrm>
        <a:off x="6320106" y="5157033"/>
        <a:ext cx="731519" cy="328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AF26B-CAB2-4490-9A6D-285A87198F21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E113D-7F0A-4FAA-BF37-823A7750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E113D-7F0A-4FAA-BF37-823A77500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C167DB-EFF0-400D-96A1-6799F871DE5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56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E113D-7F0A-4FAA-BF37-823A77500F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64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E113D-7F0A-4FAA-BF37-823A77500F4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5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20574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420813"/>
            <a:ext cx="8032750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335280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5715000"/>
            <a:ext cx="9144000" cy="114141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alpha val="30000"/>
                </a:schemeClr>
              </a:gs>
              <a:gs pos="100000">
                <a:schemeClr val="accent5">
                  <a:lumMod val="50000"/>
                </a:scheme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bevelT w="0" h="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72886" y="4648200"/>
            <a:ext cx="7690114" cy="107315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420813"/>
            <a:ext cx="8032750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335280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5715000"/>
            <a:ext cx="9144000" cy="114141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alpha val="30000"/>
                </a:schemeClr>
              </a:gs>
              <a:gs pos="100000">
                <a:schemeClr val="accent5">
                  <a:lumMod val="50000"/>
                </a:scheme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bevelT w="0" h="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72886" y="4648200"/>
            <a:ext cx="7690114" cy="107315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098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4180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17831168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4753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9161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43946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93287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626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138773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574792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2757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39709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7039534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3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ransition>
    <p:fade/>
  </p:transition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457200" indent="-45720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540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258888" indent="-404813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QuickStyle" Target="../diagrams/quickStyle8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41" Type="http://schemas.microsoft.com/office/2007/relationships/diagramDrawing" Target="../diagrams/drawing8.xml"/><Relationship Id="rId1" Type="http://schemas.openxmlformats.org/officeDocument/2006/relationships/slideLayout" Target="../slideLayouts/slideLayout5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6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6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27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image" Target="../media/image591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13" Type="http://schemas.openxmlformats.org/officeDocument/2006/relationships/image" Target="../media/image590.png"/><Relationship Id="rId3" Type="http://schemas.openxmlformats.org/officeDocument/2006/relationships/image" Target="../media/image490.png"/><Relationship Id="rId7" Type="http://schemas.openxmlformats.org/officeDocument/2006/relationships/image" Target="../media/image530.png"/><Relationship Id="rId12" Type="http://schemas.openxmlformats.org/officeDocument/2006/relationships/image" Target="../media/image58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20.png"/><Relationship Id="rId11" Type="http://schemas.openxmlformats.org/officeDocument/2006/relationships/image" Target="../media/image570.png"/><Relationship Id="rId5" Type="http://schemas.openxmlformats.org/officeDocument/2006/relationships/image" Target="../media/image510.png"/><Relationship Id="rId10" Type="http://schemas.openxmlformats.org/officeDocument/2006/relationships/image" Target="../media/image560.png"/><Relationship Id="rId4" Type="http://schemas.openxmlformats.org/officeDocument/2006/relationships/image" Target="../media/image500.png"/><Relationship Id="rId9" Type="http://schemas.openxmlformats.org/officeDocument/2006/relationships/image" Target="../media/image550.png"/><Relationship Id="rId14" Type="http://schemas.openxmlformats.org/officeDocument/2006/relationships/image" Target="../media/image60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0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77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19" Type="http://schemas.openxmlformats.org/officeDocument/2006/relationships/image" Target="../media/image78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106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10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10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5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5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5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5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5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5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5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5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5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5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5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41.png"/><Relationship Id="rId1" Type="http://schemas.openxmlformats.org/officeDocument/2006/relationships/slideLayout" Target="../slideLayouts/slideLayout5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5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5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5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5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681913" cy="3200400"/>
          </a:xfrm>
        </p:spPr>
        <p:txBody>
          <a:bodyPr/>
          <a:lstStyle/>
          <a:p>
            <a:pPr algn="l"/>
            <a:r>
              <a:rPr lang="en-US" sz="4400" dirty="0">
                <a:latin typeface="Traditional Arabic" pitchFamily="18" charset="-78"/>
                <a:cs typeface="Traditional Arabic" pitchFamily="18" charset="-78"/>
              </a:rPr>
              <a:t>An adaptive environmental modeling localization method in Wireless Sensor Networks</a:t>
            </a:r>
            <a:br>
              <a:rPr lang="en-US" sz="4400" dirty="0">
                <a:latin typeface="Traditional Arabic" pitchFamily="18" charset="-78"/>
                <a:cs typeface="Traditional Arabic" pitchFamily="18" charset="-78"/>
              </a:rPr>
            </a:br>
            <a:endParaRPr lang="en-US" sz="44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3276600"/>
            <a:ext cx="7681913" cy="2589212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Professor: Dr. Mohammadali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Tinati</a:t>
            </a:r>
            <a:endParaRPr lang="fa-I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Consult Prof: Dr. Mir Javad Mousavi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Judgment Prof: Dr. Behzad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Mozaffari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2400" dirty="0" smtClean="0">
              <a:latin typeface="Traditional Arabic" pitchFamily="18" charset="-78"/>
              <a:cs typeface="+mj-cs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Researcher: Babak Solhjoo</a:t>
            </a:r>
          </a:p>
          <a:p>
            <a:endParaRPr lang="en-US" sz="2400" dirty="0" smtClean="0">
              <a:latin typeface="Traditional Arabic" pitchFamily="18" charset="-78"/>
              <a:cs typeface="+mj-cs"/>
            </a:endParaRPr>
          </a:p>
          <a:p>
            <a:endParaRPr lang="en-US" sz="2400" dirty="0">
              <a:latin typeface="Traditional Arabic" pitchFamily="18" charset="-78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t="6558" r="4762"/>
          <a:stretch/>
        </p:blipFill>
        <p:spPr bwMode="auto">
          <a:xfrm>
            <a:off x="3810000" y="4010307"/>
            <a:ext cx="5257800" cy="2695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1440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pPr algn="r" rtl="1"/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Reference Review:  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9</a:t>
            </a:r>
            <a:endParaRPr lang="en-US" sz="4000" dirty="0">
              <a:solidFill>
                <a:srgbClr val="4BF3F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152180"/>
          </a:xfrm>
        </p:spPr>
        <p:txBody>
          <a:bodyPr/>
          <a:lstStyle/>
          <a:p>
            <a:pPr algn="r" rtl="1"/>
            <a:endParaRPr lang="en-US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en-US" sz="20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en-US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en-US" sz="20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en-US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en-US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en-US" sz="20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en-US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en-US" sz="20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en-US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en-US" sz="2000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en-US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l"/>
            <a:r>
              <a:rPr lang="en-US" sz="2800" dirty="0" smtClean="0">
                <a:latin typeface="Traditional Arabic" pitchFamily="18" charset="-78"/>
                <a:cs typeface="Traditional Arabic" pitchFamily="18" charset="-78"/>
              </a:rPr>
              <a:t>Some algorithms uses specialized methods.</a:t>
            </a:r>
          </a:p>
          <a:p>
            <a:pPr lvl="1" algn="r" rtl="1"/>
            <a:endParaRPr lang="en-US" sz="20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362200" y="1816994"/>
            <a:ext cx="4419600" cy="1066800"/>
          </a:xfrm>
          <a:prstGeom prst="ellipse">
            <a:avLst/>
          </a:prstGeom>
          <a:gradFill>
            <a:gsLst>
              <a:gs pos="0">
                <a:srgbClr val="27C216"/>
              </a:gs>
              <a:gs pos="80000">
                <a:srgbClr val="37FD20"/>
              </a:gs>
              <a:gs pos="100000">
                <a:srgbClr val="34FF1C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Final Estimation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200400" y="4038600"/>
            <a:ext cx="2743200" cy="1143000"/>
          </a:xfrm>
          <a:prstGeom prst="roundRect">
            <a:avLst/>
          </a:prstGeom>
          <a:gradFill>
            <a:gsLst>
              <a:gs pos="0">
                <a:srgbClr val="288AAF"/>
              </a:gs>
              <a:gs pos="80000">
                <a:srgbClr val="37B6E4"/>
              </a:gs>
              <a:gs pos="100000">
                <a:srgbClr val="34B8E9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Recursive Cost Function Minimization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04800" y="4038600"/>
            <a:ext cx="2743200" cy="1143000"/>
          </a:xfrm>
          <a:prstGeom prst="roundRect">
            <a:avLst/>
          </a:prstGeom>
          <a:gradFill>
            <a:gsLst>
              <a:gs pos="0">
                <a:srgbClr val="D57103"/>
              </a:gs>
              <a:gs pos="80000">
                <a:srgbClr val="FF9508"/>
              </a:gs>
              <a:gs pos="100000">
                <a:srgbClr val="FF960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MMSE</a:t>
            </a:r>
            <a:br>
              <a:rPr lang="en-US" sz="23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Minimum Mean Square Error</a:t>
            </a:r>
            <a:endParaRPr lang="en-US" sz="2300" dirty="0" smtClean="0">
              <a:solidFill>
                <a:schemeClr val="tx1"/>
              </a:solidFill>
              <a:latin typeface="Segoe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096000" y="4038600"/>
            <a:ext cx="2743200" cy="1143000"/>
          </a:xfrm>
          <a:prstGeom prst="roundRect">
            <a:avLst/>
          </a:prstGeom>
          <a:gradFill>
            <a:gsLst>
              <a:gs pos="0">
                <a:srgbClr val="793B9B"/>
              </a:gs>
              <a:gs pos="80000">
                <a:srgbClr val="9F4FCB"/>
              </a:gs>
              <a:gs pos="100000">
                <a:srgbClr val="A04DCE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LA</a:t>
            </a:r>
            <a:br>
              <a:rPr lang="en-US" sz="23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Learning Automata</a:t>
            </a:r>
            <a:endParaRPr lang="en-US" sz="2300" dirty="0" smtClean="0">
              <a:solidFill>
                <a:schemeClr val="tx1"/>
              </a:solidFill>
              <a:latin typeface="Segoe"/>
              <a:cs typeface="Times New Roman" panose="02020603050405020304" pitchFamily="18" charset="0"/>
            </a:endParaRPr>
          </a:p>
        </p:txBody>
      </p:sp>
      <p:sp>
        <p:nvSpPr>
          <p:cNvPr id="9" name="Up Arrow 8"/>
          <p:cNvSpPr/>
          <p:nvPr/>
        </p:nvSpPr>
        <p:spPr bwMode="auto">
          <a:xfrm rot="12575623">
            <a:off x="1797297" y="2449748"/>
            <a:ext cx="457200" cy="1656413"/>
          </a:xfrm>
          <a:prstGeom prst="upArrow">
            <a:avLst/>
          </a:prstGeom>
          <a:gradFill>
            <a:gsLst>
              <a:gs pos="0">
                <a:srgbClr val="D57103"/>
              </a:gs>
              <a:gs pos="80000">
                <a:srgbClr val="FF9508"/>
              </a:gs>
              <a:gs pos="100000">
                <a:srgbClr val="FF960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0" name="Up Arrow 9"/>
          <p:cNvSpPr/>
          <p:nvPr/>
        </p:nvSpPr>
        <p:spPr bwMode="auto">
          <a:xfrm rot="9032612">
            <a:off x="6900607" y="2447322"/>
            <a:ext cx="457200" cy="1656413"/>
          </a:xfrm>
          <a:prstGeom prst="upArrow">
            <a:avLst/>
          </a:prstGeom>
          <a:gradFill>
            <a:gsLst>
              <a:gs pos="0">
                <a:srgbClr val="793B9B"/>
              </a:gs>
              <a:gs pos="80000">
                <a:srgbClr val="9F4FCB"/>
              </a:gs>
              <a:gs pos="100000">
                <a:srgbClr val="A04DCE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4267200" y="2924213"/>
            <a:ext cx="685800" cy="1114387"/>
          </a:xfrm>
          <a:prstGeom prst="downArrow">
            <a:avLst/>
          </a:prstGeom>
          <a:gradFill>
            <a:gsLst>
              <a:gs pos="0">
                <a:srgbClr val="288AAF"/>
              </a:gs>
              <a:gs pos="80000">
                <a:srgbClr val="37B6E4"/>
              </a:gs>
              <a:gs pos="100000">
                <a:srgbClr val="34B8E9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2470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345936" y="5562600"/>
            <a:ext cx="228600" cy="0"/>
          </a:xfrm>
          <a:prstGeom prst="line">
            <a:avLst/>
          </a:prstGeom>
          <a:ln w="31750">
            <a:solidFill>
              <a:srgbClr val="CAE7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45936" y="5867400"/>
            <a:ext cx="228600" cy="0"/>
          </a:xfrm>
          <a:prstGeom prst="line">
            <a:avLst/>
          </a:prstGeom>
          <a:ln w="31750">
            <a:solidFill>
              <a:srgbClr val="E9D5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345936" y="6172200"/>
            <a:ext cx="228600" cy="0"/>
          </a:xfrm>
          <a:prstGeom prst="line">
            <a:avLst/>
          </a:prstGeom>
          <a:ln w="31750">
            <a:solidFill>
              <a:srgbClr val="ECA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45936" y="6477000"/>
            <a:ext cx="228600" cy="0"/>
          </a:xfrm>
          <a:prstGeom prst="line">
            <a:avLst/>
          </a:prstGeom>
          <a:ln w="31750">
            <a:solidFill>
              <a:srgbClr val="EE7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45936" y="3124200"/>
            <a:ext cx="228600" cy="0"/>
          </a:xfrm>
          <a:prstGeom prst="line">
            <a:avLst/>
          </a:prstGeom>
          <a:ln w="31750">
            <a:solidFill>
              <a:srgbClr val="209D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45936" y="3429000"/>
            <a:ext cx="228600" cy="0"/>
          </a:xfrm>
          <a:prstGeom prst="line">
            <a:avLst/>
          </a:prstGeom>
          <a:ln w="31750">
            <a:solidFill>
              <a:srgbClr val="1FC1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45936" y="3733800"/>
            <a:ext cx="228600" cy="0"/>
          </a:xfrm>
          <a:prstGeom prst="line">
            <a:avLst/>
          </a:prstGeom>
          <a:ln w="31750">
            <a:solidFill>
              <a:srgbClr val="1DC9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45936" y="4038600"/>
            <a:ext cx="228600" cy="0"/>
          </a:xfrm>
          <a:prstGeom prst="line">
            <a:avLst/>
          </a:prstGeom>
          <a:ln w="31750">
            <a:solidFill>
              <a:srgbClr val="1CD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45936" y="4343400"/>
            <a:ext cx="228600" cy="0"/>
          </a:xfrm>
          <a:prstGeom prst="line">
            <a:avLst/>
          </a:prstGeom>
          <a:ln w="31750">
            <a:solidFill>
              <a:srgbClr val="1AD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45936" y="4648200"/>
            <a:ext cx="228600" cy="0"/>
          </a:xfrm>
          <a:prstGeom prst="line">
            <a:avLst/>
          </a:prstGeom>
          <a:ln w="31750">
            <a:solidFill>
              <a:srgbClr val="2ADE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45936" y="4953000"/>
            <a:ext cx="228600" cy="0"/>
          </a:xfrm>
          <a:prstGeom prst="line">
            <a:avLst/>
          </a:prstGeom>
          <a:ln w="31750">
            <a:solidFill>
              <a:srgbClr val="5FE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45936" y="5257800"/>
            <a:ext cx="228600" cy="0"/>
          </a:xfrm>
          <a:prstGeom prst="line">
            <a:avLst/>
          </a:prstGeom>
          <a:ln w="31750">
            <a:solidFill>
              <a:srgbClr val="95E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45936" y="2819400"/>
            <a:ext cx="0" cy="365760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03520" y="3657600"/>
            <a:ext cx="228600" cy="0"/>
          </a:xfrm>
          <a:prstGeom prst="line">
            <a:avLst/>
          </a:prstGeom>
          <a:ln w="31750">
            <a:solidFill>
              <a:srgbClr val="209D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303520" y="4242816"/>
            <a:ext cx="228600" cy="0"/>
          </a:xfrm>
          <a:prstGeom prst="line">
            <a:avLst/>
          </a:prstGeom>
          <a:ln w="31750">
            <a:solidFill>
              <a:srgbClr val="EE7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03520" y="2819400"/>
            <a:ext cx="0" cy="1423416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pPr algn="r"/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Reference Review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:                                        10</a:t>
            </a:r>
            <a:endParaRPr lang="en-US" sz="4000" dirty="0">
              <a:solidFill>
                <a:srgbClr val="4BF3F7"/>
              </a:solidFill>
              <a:cs typeface="+mj-cs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228600" y="3630168"/>
            <a:ext cx="228600" cy="0"/>
          </a:xfrm>
          <a:prstGeom prst="line">
            <a:avLst/>
          </a:prstGeom>
          <a:ln w="31750">
            <a:solidFill>
              <a:srgbClr val="209D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28600" y="4191000"/>
            <a:ext cx="228600" cy="0"/>
          </a:xfrm>
          <a:prstGeom prst="line">
            <a:avLst/>
          </a:prstGeom>
          <a:ln w="31750">
            <a:solidFill>
              <a:srgbClr val="1BD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28600" y="4773168"/>
            <a:ext cx="228600" cy="0"/>
          </a:xfrm>
          <a:prstGeom prst="line">
            <a:avLst/>
          </a:prstGeom>
          <a:ln w="31750">
            <a:solidFill>
              <a:srgbClr val="A6E5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28600" y="5334000"/>
            <a:ext cx="228600" cy="0"/>
          </a:xfrm>
          <a:prstGeom prst="line">
            <a:avLst/>
          </a:prstGeom>
          <a:ln w="31750">
            <a:solidFill>
              <a:srgbClr val="EE7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28600" y="2819400"/>
            <a:ext cx="0" cy="251460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408176" y="4206240"/>
            <a:ext cx="228600" cy="0"/>
          </a:xfrm>
          <a:prstGeom prst="line">
            <a:avLst/>
          </a:prstGeom>
          <a:ln w="31750">
            <a:solidFill>
              <a:srgbClr val="209D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408176" y="4773168"/>
            <a:ext cx="228600" cy="0"/>
          </a:xfrm>
          <a:prstGeom prst="line">
            <a:avLst/>
          </a:prstGeom>
          <a:ln w="31750">
            <a:solidFill>
              <a:srgbClr val="1BD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408176" y="5349240"/>
            <a:ext cx="228600" cy="0"/>
          </a:xfrm>
          <a:prstGeom prst="line">
            <a:avLst/>
          </a:prstGeom>
          <a:ln w="31750">
            <a:solidFill>
              <a:srgbClr val="A6E5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408176" y="5916168"/>
            <a:ext cx="228600" cy="0"/>
          </a:xfrm>
          <a:prstGeom prst="line">
            <a:avLst/>
          </a:prstGeom>
          <a:ln w="31750">
            <a:solidFill>
              <a:srgbClr val="EE7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408176" y="2807208"/>
            <a:ext cx="0" cy="312420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590800" y="5943600"/>
            <a:ext cx="228600" cy="0"/>
          </a:xfrm>
          <a:prstGeom prst="line">
            <a:avLst/>
          </a:prstGeom>
          <a:ln w="31750">
            <a:solidFill>
              <a:srgbClr val="EE7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590800" y="4773168"/>
            <a:ext cx="228600" cy="0"/>
          </a:xfrm>
          <a:prstGeom prst="line">
            <a:avLst/>
          </a:prstGeom>
          <a:ln w="31750">
            <a:solidFill>
              <a:srgbClr val="209D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590800" y="5367528"/>
            <a:ext cx="228600" cy="0"/>
          </a:xfrm>
          <a:prstGeom prst="line">
            <a:avLst/>
          </a:prstGeom>
          <a:ln w="31750">
            <a:solidFill>
              <a:srgbClr val="45E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606040" y="2819400"/>
            <a:ext cx="0" cy="312420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276600" y="2819400"/>
            <a:ext cx="0" cy="60960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279392" y="2819400"/>
            <a:ext cx="0" cy="60960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013680"/>
          </a:xfrm>
        </p:spPr>
        <p:txBody>
          <a:bodyPr/>
          <a:lstStyle/>
          <a:p>
            <a:endParaRPr lang="en-US" dirty="0" smtClean="0">
              <a:cs typeface="+mj-cs"/>
            </a:endParaRPr>
          </a:p>
          <a:p>
            <a:endParaRPr lang="en-US" dirty="0">
              <a:cs typeface="+mj-cs"/>
            </a:endParaRPr>
          </a:p>
          <a:p>
            <a:endParaRPr lang="en-US" dirty="0" smtClean="0">
              <a:cs typeface="+mj-cs"/>
            </a:endParaRPr>
          </a:p>
          <a:p>
            <a:endParaRPr lang="en-US" dirty="0">
              <a:cs typeface="+mj-cs"/>
            </a:endParaRPr>
          </a:p>
          <a:p>
            <a:endParaRPr lang="en-US" dirty="0" smtClean="0">
              <a:cs typeface="+mj-cs"/>
            </a:endParaRPr>
          </a:p>
          <a:p>
            <a:endParaRPr lang="en-US" dirty="0">
              <a:cs typeface="+mj-cs"/>
            </a:endParaRPr>
          </a:p>
          <a:p>
            <a:endParaRPr lang="en-US" dirty="0" smtClean="0">
              <a:cs typeface="+mj-cs"/>
            </a:endParaRPr>
          </a:p>
          <a:p>
            <a:endParaRPr lang="en-US" dirty="0">
              <a:cs typeface="+mj-cs"/>
            </a:endParaRPr>
          </a:p>
          <a:p>
            <a:endParaRPr lang="en-US" dirty="0" smtClean="0">
              <a:cs typeface="+mj-cs"/>
            </a:endParaRPr>
          </a:p>
          <a:p>
            <a:pPr marL="0" indent="0">
              <a:buNone/>
            </a:pPr>
            <a:r>
              <a:rPr lang="en-US" sz="1400" dirty="0" smtClean="0">
                <a:cs typeface="+mj-cs"/>
              </a:rPr>
              <a:t>  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280309"/>
              </p:ext>
            </p:extLst>
          </p:nvPr>
        </p:nvGraphicFramePr>
        <p:xfrm>
          <a:off x="137160" y="457200"/>
          <a:ext cx="708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43439254"/>
              </p:ext>
            </p:extLst>
          </p:nvPr>
        </p:nvGraphicFramePr>
        <p:xfrm>
          <a:off x="6248400" y="2971800"/>
          <a:ext cx="29591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57453293"/>
              </p:ext>
            </p:extLst>
          </p:nvPr>
        </p:nvGraphicFramePr>
        <p:xfrm>
          <a:off x="5257800" y="3398520"/>
          <a:ext cx="1143000" cy="109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91274811"/>
              </p:ext>
            </p:extLst>
          </p:nvPr>
        </p:nvGraphicFramePr>
        <p:xfrm>
          <a:off x="2667000" y="4495800"/>
          <a:ext cx="1066800" cy="173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99313365"/>
              </p:ext>
            </p:extLst>
          </p:nvPr>
        </p:nvGraphicFramePr>
        <p:xfrm>
          <a:off x="256032" y="3352800"/>
          <a:ext cx="11430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658509069"/>
              </p:ext>
            </p:extLst>
          </p:nvPr>
        </p:nvGraphicFramePr>
        <p:xfrm>
          <a:off x="1447800" y="3931920"/>
          <a:ext cx="11430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54" name="Diagram 53"/>
          <p:cNvGraphicFramePr/>
          <p:nvPr>
            <p:extLst>
              <p:ext uri="{D42A27DB-BD31-4B8C-83A1-F6EECF244321}">
                <p14:modId xmlns:p14="http://schemas.microsoft.com/office/powerpoint/2010/main" val="3228444996"/>
              </p:ext>
            </p:extLst>
          </p:nvPr>
        </p:nvGraphicFramePr>
        <p:xfrm>
          <a:off x="4114800" y="3255264"/>
          <a:ext cx="1066800" cy="80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60" name="Diagram 59"/>
          <p:cNvGraphicFramePr/>
          <p:nvPr>
            <p:extLst>
              <p:ext uri="{D42A27DB-BD31-4B8C-83A1-F6EECF244321}">
                <p14:modId xmlns:p14="http://schemas.microsoft.com/office/powerpoint/2010/main" val="3528497135"/>
              </p:ext>
            </p:extLst>
          </p:nvPr>
        </p:nvGraphicFramePr>
        <p:xfrm>
          <a:off x="3124200" y="3255264"/>
          <a:ext cx="1066800" cy="80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</p:spTree>
    <p:extLst>
      <p:ext uri="{BB962C8B-B14F-4D97-AF65-F5344CB8AC3E}">
        <p14:creationId xmlns:p14="http://schemas.microsoft.com/office/powerpoint/2010/main" val="395282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pPr algn="r" rtl="1"/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Reference Review: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11</a:t>
            </a:r>
            <a:endParaRPr lang="en-US" dirty="0">
              <a:solidFill>
                <a:srgbClr val="4BF3F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081391"/>
          </a:xfrm>
        </p:spPr>
        <p:txBody>
          <a:bodyPr/>
          <a:lstStyle/>
          <a:p>
            <a:pPr algn="r" rtl="1"/>
            <a:endParaRPr lang="en-US" dirty="0" smtClean="0"/>
          </a:p>
          <a:p>
            <a:pPr algn="r" rtl="1"/>
            <a:endParaRPr lang="en-US" dirty="0"/>
          </a:p>
          <a:p>
            <a:pPr algn="r" rtl="1"/>
            <a:endParaRPr lang="en-US" dirty="0" smtClean="0"/>
          </a:p>
          <a:p>
            <a:pPr algn="r" rtl="1"/>
            <a:endParaRPr lang="en-US" dirty="0"/>
          </a:p>
          <a:p>
            <a:pPr algn="r" rtl="1"/>
            <a:endParaRPr lang="en-US" dirty="0" smtClean="0"/>
          </a:p>
          <a:p>
            <a:pPr algn="r" rtl="1"/>
            <a:endParaRPr lang="en-US" dirty="0"/>
          </a:p>
          <a:p>
            <a:pPr algn="r" rtl="1"/>
            <a:endParaRPr lang="en-US" dirty="0" smtClean="0"/>
          </a:p>
          <a:p>
            <a:pPr algn="r" rtl="1"/>
            <a:endParaRPr lang="en-US" sz="3600" dirty="0"/>
          </a:p>
          <a:p>
            <a:pPr algn="r" rtl="1"/>
            <a:endParaRPr lang="en-US" dirty="0" smtClean="0"/>
          </a:p>
          <a:p>
            <a:pPr marL="0" indent="0" algn="r" rtl="1">
              <a:buNone/>
            </a:pPr>
            <a:r>
              <a:rPr lang="en-US" sz="1400" dirty="0" smtClean="0"/>
              <a:t>        </a:t>
            </a:r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113706"/>
              </p:ext>
            </p:extLst>
          </p:nvPr>
        </p:nvGraphicFramePr>
        <p:xfrm>
          <a:off x="1828800" y="914400"/>
          <a:ext cx="7696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78576248"/>
              </p:ext>
            </p:extLst>
          </p:nvPr>
        </p:nvGraphicFramePr>
        <p:xfrm>
          <a:off x="-1905000" y="2997200"/>
          <a:ext cx="676656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5704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pPr algn="r" rtl="1"/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Reference Review: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12</a:t>
            </a:r>
            <a:endParaRPr lang="en-US" sz="4000" dirty="0">
              <a:solidFill>
                <a:srgbClr val="4BF3F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4949047"/>
          </a:xfrm>
        </p:spPr>
        <p:txBody>
          <a:bodyPr/>
          <a:lstStyle/>
          <a:p>
            <a:pPr marL="0" indent="0" algn="r" rtl="1">
              <a:buNone/>
            </a:pPr>
            <a:endParaRPr lang="fa-IR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2400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2400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2400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2400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2400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dirty="0">
              <a:latin typeface="Traditional Arabic" pitchFamily="18" charset="-78"/>
              <a:cs typeface="Traditional Arabic" pitchFamily="18" charset="-78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770098"/>
              </p:ext>
            </p:extLst>
          </p:nvPr>
        </p:nvGraphicFramePr>
        <p:xfrm>
          <a:off x="4267200" y="1600200"/>
          <a:ext cx="4876800" cy="445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69916184"/>
              </p:ext>
            </p:extLst>
          </p:nvPr>
        </p:nvGraphicFramePr>
        <p:xfrm>
          <a:off x="12700" y="1828800"/>
          <a:ext cx="449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9818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 bwMode="auto">
          <a:xfrm>
            <a:off x="457200" y="4949952"/>
            <a:ext cx="8210550" cy="1600200"/>
          </a:xfrm>
          <a:prstGeom prst="roundRect">
            <a:avLst/>
          </a:prstGeom>
          <a:gradFill>
            <a:gsLst>
              <a:gs pos="0">
                <a:srgbClr val="D57103"/>
              </a:gs>
              <a:gs pos="80000">
                <a:srgbClr val="FF9508"/>
              </a:gs>
              <a:gs pos="100000">
                <a:srgbClr val="FF960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 pitchFamily="34" charset="0"/>
              </a:rPr>
              <a:t>Localization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4590288" y="1368552"/>
            <a:ext cx="4076700" cy="3505200"/>
          </a:xfrm>
          <a:prstGeom prst="roundRect">
            <a:avLst>
              <a:gd name="adj" fmla="val 8855"/>
            </a:avLst>
          </a:prstGeom>
          <a:gradFill>
            <a:gsLst>
              <a:gs pos="0">
                <a:srgbClr val="1FB878"/>
              </a:gs>
              <a:gs pos="80000">
                <a:srgbClr val="2BF19F"/>
              </a:gs>
              <a:gs pos="100000">
                <a:srgbClr val="28F6A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 pitchFamily="34" charset="0"/>
              </a:rPr>
              <a:t>Model Construction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4590288" y="1368552"/>
            <a:ext cx="4076700" cy="3505200"/>
          </a:xfrm>
          <a:prstGeom prst="roundRect">
            <a:avLst>
              <a:gd name="adj" fmla="val 8855"/>
            </a:avLst>
          </a:prstGeom>
          <a:gradFill>
            <a:gsLst>
              <a:gs pos="0">
                <a:srgbClr val="1FB878"/>
              </a:gs>
              <a:gs pos="80000">
                <a:srgbClr val="2BF19F"/>
              </a:gs>
              <a:gs pos="100000">
                <a:srgbClr val="28F6A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57200" y="1368552"/>
            <a:ext cx="4057650" cy="3505200"/>
          </a:xfrm>
          <a:prstGeom prst="roundRect">
            <a:avLst>
              <a:gd name="adj" fmla="val 7613"/>
            </a:avLst>
          </a:prstGeom>
          <a:gradFill>
            <a:gsLst>
              <a:gs pos="0">
                <a:srgbClr val="793B9B"/>
              </a:gs>
              <a:gs pos="80000">
                <a:srgbClr val="9F4FCB"/>
              </a:gs>
              <a:gs pos="100000">
                <a:srgbClr val="A04DCE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 pitchFamily="34" charset="0"/>
              </a:rPr>
              <a:t>Localization Request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457200" y="1368552"/>
            <a:ext cx="4057650" cy="3505200"/>
          </a:xfrm>
          <a:prstGeom prst="roundRect">
            <a:avLst>
              <a:gd name="adj" fmla="val 7613"/>
            </a:avLst>
          </a:prstGeom>
          <a:gradFill>
            <a:gsLst>
              <a:gs pos="0">
                <a:srgbClr val="793B9B"/>
              </a:gs>
              <a:gs pos="80000">
                <a:srgbClr val="9F4FCB"/>
              </a:gs>
              <a:gs pos="100000">
                <a:srgbClr val="A04DCE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8624"/>
            <a:ext cx="8382000" cy="569387"/>
          </a:xfrm>
        </p:spPr>
        <p:txBody>
          <a:bodyPr/>
          <a:lstStyle/>
          <a:p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13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892040" y="2450592"/>
            <a:ext cx="3474720" cy="594360"/>
          </a:xfrm>
          <a:prstGeom prst="roundRect">
            <a:avLst/>
          </a:prstGeom>
          <a:gradFill>
            <a:gsLst>
              <a:gs pos="0">
                <a:srgbClr val="149A68"/>
              </a:gs>
              <a:gs pos="80000">
                <a:srgbClr val="1DCA8A"/>
              </a:gs>
              <a:gs pos="100000">
                <a:srgbClr val="1ACE8B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 pitchFamily="34" charset="0"/>
              </a:rPr>
              <a:t>Estimation of the Model Parameters for Each Angel Interval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911090" y="3410712"/>
            <a:ext cx="3474720" cy="457200"/>
          </a:xfrm>
          <a:prstGeom prst="roundRect">
            <a:avLst/>
          </a:prstGeom>
          <a:gradFill>
            <a:gsLst>
              <a:gs pos="0">
                <a:srgbClr val="11A71B"/>
              </a:gs>
              <a:gs pos="80000">
                <a:srgbClr val="19DB26"/>
              </a:gs>
              <a:gs pos="100000">
                <a:srgbClr val="16DF2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 pitchFamily="34" charset="0"/>
              </a:rPr>
              <a:t>Interpolation</a:t>
            </a:r>
            <a:endParaRPr lang="en-US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911090" y="4203192"/>
            <a:ext cx="3474720" cy="594360"/>
          </a:xfrm>
          <a:prstGeom prst="roundRect">
            <a:avLst/>
          </a:prstGeom>
          <a:gradFill>
            <a:gsLst>
              <a:gs pos="0">
                <a:srgbClr val="60AE14"/>
              </a:gs>
              <a:gs pos="80000">
                <a:srgbClr val="7FE31E"/>
              </a:gs>
              <a:gs pos="100000">
                <a:srgbClr val="80E81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 pitchFamily="34" charset="0"/>
              </a:rPr>
              <a:t>Data Exchange between the Anchors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4907280" y="1520952"/>
            <a:ext cx="3474720" cy="5943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 pitchFamily="34" charset="0"/>
              </a:rPr>
              <a:t>Data Exchange between the Anchors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742950" y="1520952"/>
            <a:ext cx="3474720" cy="5943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 pitchFamily="34" charset="0"/>
              </a:rPr>
              <a:t>Localization Request from Unknown Node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716280" y="2953512"/>
            <a:ext cx="3474720" cy="457200"/>
          </a:xfrm>
          <a:prstGeom prst="roundRect">
            <a:avLst/>
          </a:prstGeom>
          <a:gradFill>
            <a:gsLst>
              <a:gs pos="0">
                <a:srgbClr val="139D56"/>
              </a:gs>
              <a:gs pos="80000">
                <a:srgbClr val="1CCE73"/>
              </a:gs>
              <a:gs pos="100000">
                <a:srgbClr val="19D37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 pitchFamily="34" charset="0"/>
              </a:rPr>
              <a:t>RSSI in Each Anchor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742950" y="4203192"/>
            <a:ext cx="3474720" cy="594360"/>
          </a:xfrm>
          <a:prstGeom prst="roundRect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 pitchFamily="34" charset="0"/>
              </a:rPr>
              <a:t>Data Exchange between the Anchors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457200" y="4953000"/>
            <a:ext cx="8210550" cy="1600200"/>
          </a:xfrm>
          <a:prstGeom prst="roundRect">
            <a:avLst/>
          </a:prstGeom>
          <a:gradFill>
            <a:gsLst>
              <a:gs pos="0">
                <a:srgbClr val="D57103"/>
              </a:gs>
              <a:gs pos="80000">
                <a:srgbClr val="FF9508"/>
              </a:gs>
              <a:gs pos="100000">
                <a:srgbClr val="FF960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752600" y="5010912"/>
            <a:ext cx="5638800" cy="457200"/>
          </a:xfrm>
          <a:prstGeom prst="roundRect">
            <a:avLst/>
          </a:prstGeom>
          <a:gradFill>
            <a:gsLst>
              <a:gs pos="0">
                <a:srgbClr val="B2AA19"/>
              </a:gs>
              <a:gs pos="80000">
                <a:srgbClr val="E8DE25"/>
              </a:gs>
              <a:gs pos="100000">
                <a:srgbClr val="EEE221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 pitchFamily="34" charset="0"/>
              </a:rPr>
              <a:t>Radius Estimation for Each Anchor by the Chosen Anchor 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2853690" y="5818632"/>
            <a:ext cx="3474720" cy="640080"/>
          </a:xfrm>
          <a:prstGeom prst="roundRect">
            <a:avLst/>
          </a:prstGeom>
          <a:gradFill>
            <a:gsLst>
              <a:gs pos="0">
                <a:srgbClr val="B6591F"/>
              </a:gs>
              <a:gs pos="80000">
                <a:srgbClr val="EE772C"/>
              </a:gs>
              <a:gs pos="100000">
                <a:srgbClr val="F37629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 pitchFamily="34" charset="0"/>
              </a:rPr>
              <a:t>Solving the Equations and Position Estimation</a:t>
            </a:r>
          </a:p>
        </p:txBody>
      </p:sp>
      <p:sp>
        <p:nvSpPr>
          <p:cNvPr id="30" name="Down Arrow 29"/>
          <p:cNvSpPr/>
          <p:nvPr/>
        </p:nvSpPr>
        <p:spPr bwMode="auto">
          <a:xfrm>
            <a:off x="2093595" y="2130552"/>
            <a:ext cx="720090" cy="79655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2093595" y="3410712"/>
            <a:ext cx="721995" cy="777240"/>
          </a:xfrm>
          <a:prstGeom prst="downArrow">
            <a:avLst/>
          </a:prstGeom>
          <a:gradFill>
            <a:gsLst>
              <a:gs pos="0">
                <a:srgbClr val="139D56"/>
              </a:gs>
              <a:gs pos="80000">
                <a:srgbClr val="1CCE73"/>
              </a:gs>
              <a:gs pos="100000">
                <a:srgbClr val="19D37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32" name="Down Arrow 31"/>
          <p:cNvSpPr/>
          <p:nvPr/>
        </p:nvSpPr>
        <p:spPr bwMode="auto">
          <a:xfrm>
            <a:off x="6305550" y="2130552"/>
            <a:ext cx="685800" cy="32004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6286500" y="3072212"/>
            <a:ext cx="685800" cy="320040"/>
          </a:xfrm>
          <a:prstGeom prst="downArrow">
            <a:avLst/>
          </a:prstGeom>
          <a:gradFill>
            <a:gsLst>
              <a:gs pos="0">
                <a:srgbClr val="149A68"/>
              </a:gs>
              <a:gs pos="80000">
                <a:srgbClr val="1DCA8A"/>
              </a:gs>
              <a:gs pos="100000">
                <a:srgbClr val="1ACE8B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6286500" y="3883152"/>
            <a:ext cx="685800" cy="320040"/>
          </a:xfrm>
          <a:prstGeom prst="downArrow">
            <a:avLst/>
          </a:prstGeom>
          <a:gradFill>
            <a:gsLst>
              <a:gs pos="0">
                <a:srgbClr val="11A71B"/>
              </a:gs>
              <a:gs pos="80000">
                <a:srgbClr val="19DB26"/>
              </a:gs>
              <a:gs pos="100000">
                <a:srgbClr val="16DF2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35" name="Bent Arrow 34"/>
          <p:cNvSpPr/>
          <p:nvPr/>
        </p:nvSpPr>
        <p:spPr bwMode="auto">
          <a:xfrm flipV="1">
            <a:off x="914400" y="4797552"/>
            <a:ext cx="838200" cy="594360"/>
          </a:xfrm>
          <a:prstGeom prst="bentArrow">
            <a:avLst>
              <a:gd name="adj1" fmla="val 33667"/>
              <a:gd name="adj2" fmla="val 25000"/>
              <a:gd name="adj3" fmla="val 25000"/>
              <a:gd name="adj4" fmla="val 43750"/>
            </a:avLst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36" name="Bent Arrow 35"/>
          <p:cNvSpPr/>
          <p:nvPr/>
        </p:nvSpPr>
        <p:spPr bwMode="auto">
          <a:xfrm flipH="1" flipV="1">
            <a:off x="7391400" y="4808176"/>
            <a:ext cx="838200" cy="583735"/>
          </a:xfrm>
          <a:prstGeom prst="bentArrow">
            <a:avLst>
              <a:gd name="adj1" fmla="val 33667"/>
              <a:gd name="adj2" fmla="val 25000"/>
              <a:gd name="adj3" fmla="val 25000"/>
              <a:gd name="adj4" fmla="val 43750"/>
            </a:avLst>
          </a:prstGeom>
          <a:gradFill>
            <a:gsLst>
              <a:gs pos="0">
                <a:srgbClr val="60AE14"/>
              </a:gs>
              <a:gs pos="80000">
                <a:srgbClr val="7FE31E"/>
              </a:gs>
              <a:gs pos="100000">
                <a:srgbClr val="80E81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4229100" y="5498592"/>
            <a:ext cx="685800" cy="320040"/>
          </a:xfrm>
          <a:prstGeom prst="downArrow">
            <a:avLst/>
          </a:prstGeom>
          <a:gradFill>
            <a:gsLst>
              <a:gs pos="0">
                <a:srgbClr val="B2AA19"/>
              </a:gs>
              <a:gs pos="80000">
                <a:srgbClr val="E8DE25"/>
              </a:gs>
              <a:gs pos="100000">
                <a:srgbClr val="EEE221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28" grpId="0" animBg="1"/>
      <p:bldP spid="29" grpId="0" animBg="1"/>
      <p:bldP spid="40" grpId="0" animBg="1"/>
      <p:bldP spid="5" grpId="0" animBg="1"/>
      <p:bldP spid="7" grpId="0" animBg="1"/>
      <p:bldP spid="9" grpId="0" animBg="1"/>
      <p:bldP spid="22" grpId="0" animBg="1"/>
      <p:bldP spid="23" grpId="0" animBg="1"/>
      <p:bldP spid="24" grpId="0" animBg="1"/>
      <p:bldP spid="25" grpId="0" animBg="1"/>
      <p:bldP spid="41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992136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Construction:</a:t>
            </a:r>
            <a:endParaRPr lang="fa-I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exchange between anchors</a:t>
            </a:r>
            <a:endParaRPr lang="fa-I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fa-IR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85800" y="3124200"/>
            <a:ext cx="2667000" cy="2590800"/>
          </a:xfrm>
          <a:prstGeom prst="ellipse">
            <a:avLst/>
          </a:prstGeom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 pitchFamily="34" charset="0"/>
              </a:rPr>
              <a:t>Transmitter Anchor Node</a:t>
            </a:r>
            <a:r>
              <a:rPr lang="en-US" sz="2300" dirty="0">
                <a:solidFill>
                  <a:schemeClr val="tx1"/>
                </a:solidFill>
                <a:latin typeface="Segoe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Segoe" pitchFamily="34" charset="0"/>
              </a:rPr>
              <a:t>i</a:t>
            </a: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791200" y="3124200"/>
            <a:ext cx="2667000" cy="2590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 pitchFamily="34" charset="0"/>
              </a:rPr>
              <a:t>Receiver Anchor Node j</a:t>
            </a:r>
          </a:p>
        </p:txBody>
      </p:sp>
      <p:sp>
        <p:nvSpPr>
          <p:cNvPr id="9" name="Striped Right Arrow 8"/>
          <p:cNvSpPr/>
          <p:nvPr/>
        </p:nvSpPr>
        <p:spPr bwMode="auto">
          <a:xfrm>
            <a:off x="3429000" y="3966424"/>
            <a:ext cx="2286000" cy="906351"/>
          </a:xfrm>
          <a:prstGeom prst="stripedRightArrow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 pitchFamily="34" charset="0"/>
              </a:rPr>
              <a:t>Anchor ID</a:t>
            </a:r>
          </a:p>
        </p:txBody>
      </p:sp>
      <p:sp>
        <p:nvSpPr>
          <p:cNvPr id="11" name="Striped Right Arrow 10"/>
          <p:cNvSpPr/>
          <p:nvPr/>
        </p:nvSpPr>
        <p:spPr bwMode="auto">
          <a:xfrm>
            <a:off x="3124200" y="2743200"/>
            <a:ext cx="3048000" cy="913863"/>
          </a:xfrm>
          <a:prstGeom prst="stripedRightArrow">
            <a:avLst/>
          </a:prstGeom>
          <a:gradFill>
            <a:gsLst>
              <a:gs pos="0">
                <a:srgbClr val="139D56"/>
              </a:gs>
              <a:gs pos="80000">
                <a:srgbClr val="1CCE73"/>
              </a:gs>
              <a:gs pos="100000">
                <a:srgbClr val="19D37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000000"/>
                </a:solidFill>
                <a:latin typeface="Segoe" pitchFamily="34" charset="0"/>
              </a:rPr>
              <a:t>Transmitted Power </a:t>
            </a:r>
          </a:p>
        </p:txBody>
      </p:sp>
      <p:sp>
        <p:nvSpPr>
          <p:cNvPr id="12" name="Striped Right Arrow 11"/>
          <p:cNvSpPr/>
          <p:nvPr/>
        </p:nvSpPr>
        <p:spPr bwMode="auto">
          <a:xfrm>
            <a:off x="3110248" y="5105400"/>
            <a:ext cx="3048000" cy="913863"/>
          </a:xfrm>
          <a:prstGeom prst="stripedRightArrow">
            <a:avLst/>
          </a:prstGeom>
          <a:gradFill>
            <a:gsLst>
              <a:gs pos="0">
                <a:srgbClr val="A4B118"/>
              </a:gs>
              <a:gs pos="80000">
                <a:srgbClr val="D7E823"/>
              </a:gs>
              <a:gs pos="100000">
                <a:srgbClr val="DBEC1F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val="000000"/>
                </a:solidFill>
                <a:latin typeface="Segoe" pitchFamily="34" charset="0"/>
              </a:rPr>
              <a:t>Coordination</a:t>
            </a:r>
            <a:endParaRPr lang="en-US" sz="2300" dirty="0">
              <a:solidFill>
                <a:srgbClr val="000000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0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059847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Construction</a:t>
            </a:r>
            <a:r>
              <a:rPr lang="en-US" sz="2800" dirty="0" smtClean="0">
                <a:latin typeface="Traditional Arabic" pitchFamily="18" charset="-78"/>
                <a:cs typeface="+mj-cs"/>
              </a:rPr>
              <a:t>:</a:t>
            </a:r>
            <a:endParaRPr lang="fa-IR" sz="2800" dirty="0" smtClean="0">
              <a:latin typeface="Traditional Arabic" pitchFamily="18" charset="-78"/>
              <a:cs typeface="+mj-cs"/>
            </a:endParaRPr>
          </a:p>
          <a:p>
            <a:pPr lvl="1" algn="l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 Estimations of the Model</a:t>
            </a:r>
            <a:r>
              <a:rPr lang="en-US" sz="2400" dirty="0" smtClean="0">
                <a:latin typeface="Traditional Arabic" pitchFamily="18" charset="-78"/>
                <a:cs typeface="+mj-cs"/>
              </a:rPr>
              <a:t>:</a:t>
            </a:r>
            <a:endParaRPr lang="fa-IR" sz="2400" dirty="0" smtClean="0">
              <a:latin typeface="Traditional Arabic" pitchFamily="18" charset="-78"/>
              <a:cs typeface="+mj-cs"/>
            </a:endParaRPr>
          </a:p>
          <a:p>
            <a:pPr marL="517525" lvl="1" indent="0" algn="r" rtl="1">
              <a:buNone/>
            </a:pPr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517525" lvl="1" indent="0" algn="r" rtl="1">
              <a:buNone/>
            </a:pPr>
            <a:endParaRPr lang="fa-IR" dirty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fa-IR" dirty="0">
              <a:latin typeface="Traditional Arabic" pitchFamily="18" charset="-78"/>
              <a:cs typeface="Traditional Arabic" pitchFamily="18" charset="-78"/>
            </a:endParaRPr>
          </a:p>
          <a:p>
            <a:pPr marL="517525" lvl="1" indent="0" algn="r" rtl="1">
              <a:buNone/>
            </a:pPr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fa-IR" dirty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517525" lvl="1" indent="0" algn="r" rtl="1">
              <a:buNone/>
            </a:pPr>
            <a:endParaRPr lang="fa-IR" dirty="0">
              <a:latin typeface="Traditional Arabic" pitchFamily="18" charset="-78"/>
              <a:cs typeface="Traditional Arabic" pitchFamily="18" charset="-78"/>
            </a:endParaRPr>
          </a:p>
          <a:p>
            <a:pPr marL="517525" lvl="1" indent="0" algn="r" rtl="1">
              <a:buNone/>
            </a:pPr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895600" y="2743200"/>
            <a:ext cx="3352800" cy="838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 pitchFamily="34" charset="0"/>
              </a:rPr>
              <a:t>Information Obtained from the </a:t>
            </a:r>
            <a:r>
              <a:rPr lang="en-US" sz="1600" dirty="0">
                <a:solidFill>
                  <a:schemeClr val="tx1"/>
                </a:solidFill>
                <a:latin typeface="Segoe" pitchFamily="34" charset="0"/>
              </a:rPr>
              <a:t>o</a:t>
            </a:r>
            <a:r>
              <a:rPr lang="en-US" sz="1600" dirty="0" smtClean="0">
                <a:solidFill>
                  <a:schemeClr val="tx1"/>
                </a:solidFill>
                <a:latin typeface="Segoe" pitchFamily="34" charset="0"/>
              </a:rPr>
              <a:t>ther Anchors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93501" y="4038600"/>
            <a:ext cx="2606899" cy="685800"/>
          </a:xfrm>
          <a:prstGeom prst="roundRect">
            <a:avLst/>
          </a:prstGeom>
          <a:gradFill>
            <a:gsLst>
              <a:gs pos="0">
                <a:srgbClr val="1FB878"/>
              </a:gs>
              <a:gs pos="80000">
                <a:srgbClr val="2BF19F"/>
              </a:gs>
              <a:gs pos="100000">
                <a:srgbClr val="28F6A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 pitchFamily="34" charset="0"/>
              </a:rPr>
              <a:t>Average PLE (APLE)</a:t>
            </a:r>
            <a:br>
              <a:rPr lang="en-US" sz="1600" dirty="0" smtClean="0">
                <a:solidFill>
                  <a:schemeClr val="tx1"/>
                </a:solidFill>
                <a:latin typeface="Segoe" pitchFamily="34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Segoe" pitchFamily="34" charset="0"/>
              </a:rPr>
              <a:t>Average PLC (APLC)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124200" y="5257800"/>
            <a:ext cx="28956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 pitchFamily="34" charset="0"/>
              </a:rPr>
              <a:t>PLE for Each Angle Interval</a:t>
            </a:r>
            <a:br>
              <a:rPr lang="en-US" sz="1600" dirty="0" smtClean="0">
                <a:solidFill>
                  <a:schemeClr val="tx1"/>
                </a:solidFill>
                <a:latin typeface="Segoe" pitchFamily="34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Segoe" pitchFamily="34" charset="0"/>
              </a:rPr>
              <a:t>PLC for Each Angle Interval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943600" y="4038600"/>
            <a:ext cx="2590800" cy="685800"/>
          </a:xfrm>
          <a:prstGeom prst="roundRect">
            <a:avLst/>
          </a:prstGeom>
          <a:gradFill>
            <a:gsLst>
              <a:gs pos="0">
                <a:srgbClr val="1FB878"/>
              </a:gs>
              <a:gs pos="80000">
                <a:srgbClr val="2BF19F"/>
              </a:gs>
              <a:gs pos="100000">
                <a:srgbClr val="28F6A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 pitchFamily="34" charset="0"/>
              </a:rPr>
              <a:t>Anchor Arrangement based on Angle</a:t>
            </a:r>
          </a:p>
        </p:txBody>
      </p:sp>
      <p:sp>
        <p:nvSpPr>
          <p:cNvPr id="8" name="Bent Arrow 7"/>
          <p:cNvSpPr/>
          <p:nvPr/>
        </p:nvSpPr>
        <p:spPr bwMode="auto">
          <a:xfrm rot="5400000">
            <a:off x="6429375" y="2943225"/>
            <a:ext cx="933450" cy="1143000"/>
          </a:xfrm>
          <a:prstGeom prst="ben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9" name="Bent Arrow 8"/>
          <p:cNvSpPr/>
          <p:nvPr/>
        </p:nvSpPr>
        <p:spPr bwMode="auto">
          <a:xfrm rot="5400000" flipV="1">
            <a:off x="1743075" y="2905125"/>
            <a:ext cx="933450" cy="1219200"/>
          </a:xfrm>
          <a:prstGeom prst="ben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267200" y="3657600"/>
            <a:ext cx="609600" cy="1524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1" name="Bent Arrow 10"/>
          <p:cNvSpPr/>
          <p:nvPr/>
        </p:nvSpPr>
        <p:spPr bwMode="auto">
          <a:xfrm flipV="1">
            <a:off x="1705377" y="4800600"/>
            <a:ext cx="1342624" cy="1143000"/>
          </a:xfrm>
          <a:prstGeom prst="bentArrow">
            <a:avLst>
              <a:gd name="adj1" fmla="val 20493"/>
              <a:gd name="adj2" fmla="val 25000"/>
              <a:gd name="adj3" fmla="val 25000"/>
              <a:gd name="adj4" fmla="val 43750"/>
            </a:avLst>
          </a:prstGeom>
          <a:gradFill>
            <a:gsLst>
              <a:gs pos="0">
                <a:srgbClr val="1FB878"/>
              </a:gs>
              <a:gs pos="80000">
                <a:srgbClr val="2BF19F"/>
              </a:gs>
              <a:gs pos="100000">
                <a:srgbClr val="28F6A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2" name="Bent Arrow 11"/>
          <p:cNvSpPr/>
          <p:nvPr/>
        </p:nvSpPr>
        <p:spPr bwMode="auto">
          <a:xfrm rot="10800000">
            <a:off x="6096001" y="4800599"/>
            <a:ext cx="1266825" cy="1143000"/>
          </a:xfrm>
          <a:prstGeom prst="bentArrow">
            <a:avLst>
              <a:gd name="adj1" fmla="val 21620"/>
              <a:gd name="adj2" fmla="val 25000"/>
              <a:gd name="adj3" fmla="val 25000"/>
              <a:gd name="adj4" fmla="val 43750"/>
            </a:avLst>
          </a:prstGeom>
          <a:gradFill>
            <a:gsLst>
              <a:gs pos="0">
                <a:srgbClr val="1FB878"/>
              </a:gs>
              <a:gs pos="80000">
                <a:srgbClr val="2BF19F"/>
              </a:gs>
              <a:gs pos="100000">
                <a:srgbClr val="28F6A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533549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 of Model Parameters</a:t>
            </a:r>
            <a:r>
              <a:rPr lang="en-US" sz="2800" dirty="0" smtClean="0">
                <a:latin typeface="Traditional Arabic" pitchFamily="18" charset="-78"/>
                <a:cs typeface="Traditional Arabic" pitchFamily="18" charset="-78"/>
              </a:rPr>
              <a:t>:</a:t>
            </a:r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1" algn="l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Angle estimation of anchors and their arrangement</a:t>
            </a:r>
            <a:endParaRPr lang="fa-I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7525" lvl="1" indent="0" algn="r" rtl="1">
              <a:buNone/>
            </a:pPr>
            <a:endParaRPr lang="fa-IR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914400" lvl="2" indent="0" algn="r" rtl="1">
              <a:buNone/>
            </a:pPr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914400" lvl="2" indent="0" algn="r" rtl="1">
              <a:buNone/>
            </a:pPr>
            <a:endParaRPr lang="fa-IR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a-IR" sz="2800" dirty="0" smtClean="0">
              <a:ea typeface="Calibri"/>
              <a:cs typeface="Arial"/>
            </a:endParaRPr>
          </a:p>
          <a:p>
            <a:pPr marL="0" indent="0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a-IR" sz="2800" dirty="0">
              <a:ea typeface="Calibri"/>
              <a:cs typeface="Arial"/>
            </a:endParaRPr>
          </a:p>
          <a:p>
            <a:pPr marL="0" indent="0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a-IR" sz="2800" dirty="0" smtClean="0">
              <a:ea typeface="Calibri"/>
              <a:cs typeface="Arial"/>
            </a:endParaRPr>
          </a:p>
          <a:p>
            <a:pPr marL="0" indent="0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a-IR" sz="2800" dirty="0">
              <a:ea typeface="Calibri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330142" y="5481818"/>
                <a:ext cx="438200" cy="298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142" y="5481818"/>
                <a:ext cx="438200" cy="298561"/>
              </a:xfrm>
              <a:prstGeom prst="rect">
                <a:avLst/>
              </a:prstGeom>
              <a:blipFill rotWithShape="1">
                <a:blip r:embed="rId2"/>
                <a:stretch>
                  <a:fillRect r="-2778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V="1">
            <a:off x="1985101" y="3912354"/>
            <a:ext cx="1724761" cy="676718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67963" y="4579640"/>
            <a:ext cx="1724761" cy="586053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682468" y="4875264"/>
                <a:ext cx="425138" cy="298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468" y="4875264"/>
                <a:ext cx="425138" cy="298561"/>
              </a:xfrm>
              <a:prstGeom prst="rect">
                <a:avLst/>
              </a:prstGeom>
              <a:blipFill rotWithShape="1">
                <a:blip r:embed="rId3"/>
                <a:stretch>
                  <a:fillRect r="-1429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1649732" y="4290319"/>
            <a:ext cx="591347" cy="591347"/>
          </a:xfrm>
          <a:prstGeom prst="arc">
            <a:avLst>
              <a:gd name="adj1" fmla="val 2052317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1561412" y="4185644"/>
            <a:ext cx="813102" cy="813102"/>
          </a:xfrm>
          <a:prstGeom prst="arc">
            <a:avLst>
              <a:gd name="adj1" fmla="val 1315557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>
            <a:off x="1450534" y="4068564"/>
            <a:ext cx="1034857" cy="1034857"/>
          </a:xfrm>
          <a:prstGeom prst="arc">
            <a:avLst>
              <a:gd name="adj1" fmla="val 81935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1339657" y="3957687"/>
            <a:ext cx="1256612" cy="1256612"/>
          </a:xfrm>
          <a:prstGeom prst="arc">
            <a:avLst>
              <a:gd name="adj1" fmla="val 120520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23132" y="3952153"/>
                <a:ext cx="425138" cy="298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132" y="3952153"/>
                <a:ext cx="425138" cy="298561"/>
              </a:xfrm>
              <a:prstGeom prst="rect">
                <a:avLst/>
              </a:prstGeom>
              <a:blipFill rotWithShape="1">
                <a:blip r:embed="rId4"/>
                <a:stretch>
                  <a:fillRect r="-1429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04800" y="3017874"/>
            <a:ext cx="3387924" cy="3141529"/>
            <a:chOff x="1981200" y="2743200"/>
            <a:chExt cx="4191000" cy="3886200"/>
          </a:xfrm>
        </p:grpSpPr>
        <p:grpSp>
          <p:nvGrpSpPr>
            <p:cNvPr id="8" name="Group 7"/>
            <p:cNvGrpSpPr/>
            <p:nvPr/>
          </p:nvGrpSpPr>
          <p:grpSpPr>
            <a:xfrm>
              <a:off x="1981200" y="2969654"/>
              <a:ext cx="4191000" cy="3429000"/>
              <a:chOff x="1981200" y="2971800"/>
              <a:chExt cx="4191000" cy="3429000"/>
            </a:xfrm>
          </p:grpSpPr>
          <p:sp>
            <p:nvSpPr>
              <p:cNvPr id="4" name="Oval 3"/>
              <p:cNvSpPr/>
              <p:nvPr/>
            </p:nvSpPr>
            <p:spPr bwMode="auto">
              <a:xfrm>
                <a:off x="2286000" y="2971800"/>
                <a:ext cx="3505200" cy="3429000"/>
              </a:xfrm>
              <a:prstGeom prst="ellipse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981200" y="4686300"/>
                <a:ext cx="419100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>
              <a:off x="4038600" y="2743200"/>
              <a:ext cx="0" cy="388620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3384731" y="3017874"/>
            <a:ext cx="0" cy="3141529"/>
          </a:xfrm>
          <a:prstGeom prst="line">
            <a:avLst/>
          </a:prstGeom>
          <a:ln w="222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 bwMode="auto">
          <a:xfrm>
            <a:off x="2915801" y="4093247"/>
            <a:ext cx="184796" cy="18479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043983" y="3819523"/>
            <a:ext cx="184796" cy="18479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982385" y="5398096"/>
            <a:ext cx="184796" cy="18479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628630" y="4760422"/>
            <a:ext cx="184796" cy="18479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cxnSp>
        <p:nvCxnSpPr>
          <p:cNvPr id="26" name="Straight Connector 25"/>
          <p:cNvCxnSpPr>
            <a:endCxn id="20" idx="5"/>
          </p:cNvCxnSpPr>
          <p:nvPr/>
        </p:nvCxnSpPr>
        <p:spPr>
          <a:xfrm flipH="1" flipV="1">
            <a:off x="1201716" y="3977256"/>
            <a:ext cx="2491008" cy="1995616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136381" y="2895544"/>
            <a:ext cx="2556343" cy="2525543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62213" y="3520962"/>
                <a:ext cx="425138" cy="298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13" y="3520962"/>
                <a:ext cx="425138" cy="298561"/>
              </a:xfrm>
              <a:prstGeom prst="rect">
                <a:avLst/>
              </a:prstGeom>
              <a:blipFill rotWithShape="1">
                <a:blip r:embed="rId5"/>
                <a:stretch>
                  <a:fillRect r="-1429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42043" y="5099535"/>
                <a:ext cx="425138" cy="298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43" y="5099535"/>
                <a:ext cx="425138" cy="298561"/>
              </a:xfrm>
              <a:prstGeom prst="rect">
                <a:avLst/>
              </a:prstGeom>
              <a:blipFill rotWithShape="1">
                <a:blip r:embed="rId6"/>
                <a:stretch>
                  <a:fillRect r="-1449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631125" y="3942720"/>
                <a:ext cx="438200" cy="298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125" y="3942720"/>
                <a:ext cx="438200" cy="298561"/>
              </a:xfrm>
              <a:prstGeom prst="rect">
                <a:avLst/>
              </a:prstGeom>
              <a:blipFill rotWithShape="1">
                <a:blip r:embed="rId7"/>
                <a:stretch>
                  <a:fillRect r="-1389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323132" y="3051654"/>
                <a:ext cx="438200" cy="298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132" y="3051654"/>
                <a:ext cx="438200" cy="298561"/>
              </a:xfrm>
              <a:prstGeom prst="rect">
                <a:avLst/>
              </a:prstGeom>
              <a:blipFill rotWithShape="1">
                <a:blip r:embed="rId8"/>
                <a:stretch>
                  <a:fillRect r="-2778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316123" y="4804860"/>
                <a:ext cx="438200" cy="298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123" y="4804860"/>
                <a:ext cx="438200" cy="298561"/>
              </a:xfrm>
              <a:prstGeom prst="rect">
                <a:avLst/>
              </a:prstGeom>
              <a:blipFill rotWithShape="1">
                <a:blip r:embed="rId9"/>
                <a:stretch>
                  <a:fillRect r="-1389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87696" y="4729569"/>
                <a:ext cx="5070619" cy="1798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raditional Arabic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raditional Arabic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raditional Arabic"/>
                          </a:rPr>
                          <m:t>𝑖𝑗</m:t>
                        </m:r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raditional Arabic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raditional Arabic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raditional Arabic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raditional Arabic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/>
                                    <a:cs typeface="Traditional Arabic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/>
                                    <a:cs typeface="Traditional Arabic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raditional Arabic"/>
                              </a:rPr>
                              <m:t>                  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raditional Arabic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raditional Arabic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/>
                                        <a:cs typeface="Traditional Arabic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/>
                                        <a:cs typeface="Traditional Arabic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/>
                                    <a:cs typeface="Traditional Arabic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raditional Arabic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/>
                                        <a:cs typeface="Traditional Arabic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/>
                                        <a:cs typeface="Traditional Arabic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raditional Arabic"/>
                              </a:rPr>
                              <m:t>∧(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raditional Arabic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/>
                                    <a:cs typeface="Traditional Arabic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/>
                                    <a:cs typeface="Traditional Arabic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raditional Arabic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raditional Arabic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/>
                                    <a:cs typeface="Traditional Arabic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/>
                                    <a:cs typeface="Traditional Arabic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raditional Arabic"/>
                              </a:rPr>
                              <m:t>)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raditional Arabic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/>
                                    <a:cs typeface="Traditional Arabic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/>
                                    <a:cs typeface="Traditional Arabic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raditional Arabic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raditional Arabic"/>
                              </a:rPr>
                              <m:t>180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raditional Arabic"/>
                              </a:rPr>
                              <m:t>                          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raditional Arabic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raditional Arabic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/>
                                        <a:cs typeface="Traditional Arabic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/>
                                        <a:cs typeface="Traditional Arabic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/>
                                    <a:cs typeface="Traditional Arabic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raditional Arabic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/>
                                        <a:cs typeface="Traditional Arabic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/>
                                        <a:cs typeface="Traditional Arabic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raditional Arabic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/>
                                    <a:cs typeface="Traditional Arabic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/>
                                    <a:cs typeface="Traditional Arabic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raditional Arabic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raditional Arabic"/>
                              </a:rPr>
                              <m:t>360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raditional Arabic"/>
                              </a:rPr>
                              <m:t>     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raditional Arabic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raditional Arabic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/>
                                        <a:cs typeface="Traditional Arabic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/>
                                        <a:cs typeface="Traditional Arabic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/>
                                    <a:cs typeface="Traditional Arabic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raditional Arabic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/>
                                        <a:cs typeface="Traditional Arabic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/>
                                        <a:cs typeface="Traditional Arabic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raditional Arabic"/>
                              </a:rPr>
                              <m:t>∧(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raditional Arabic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/>
                                    <a:cs typeface="Traditional Arabic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/>
                                    <a:cs typeface="Traditional Arabic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raditional Arabic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raditional Arabic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/>
                                    <a:cs typeface="Traditional Arabic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/>
                                    <a:cs typeface="Traditional Arabic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raditional Arabic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fa-IR" sz="1600" dirty="0" smtClean="0"/>
                  <a:t>      </a:t>
                </a:r>
                <a:endParaRPr lang="en-US" sz="1600" dirty="0" smtClean="0"/>
              </a:p>
              <a:p>
                <a:endParaRPr lang="en-US" sz="1600" dirty="0"/>
              </a:p>
              <a:p>
                <a:r>
                  <a:rPr lang="en-US" sz="2000" dirty="0" smtClean="0">
                    <a:latin typeface="Traditional Arabic" pitchFamily="18" charset="-78"/>
                    <a:cs typeface="Traditional Arabic" pitchFamily="18" charset="-78"/>
                  </a:rPr>
                  <a:t> </a:t>
                </a:r>
                <a:r>
                  <a:rPr lang="fa-IR" sz="2000" dirty="0" smtClean="0">
                    <a:latin typeface="Traditional Arabic" pitchFamily="18" charset="-78"/>
                    <a:cs typeface="Traditional Arabic" pitchFamily="18" charset="-78"/>
                  </a:rPr>
                  <a:t>                                              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696" y="4729569"/>
                <a:ext cx="5070619" cy="1798441"/>
              </a:xfrm>
              <a:prstGeom prst="rect">
                <a:avLst/>
              </a:prstGeom>
              <a:blipFill rotWithShape="1">
                <a:blip r:embed="rId10"/>
                <a:stretch>
                  <a:fillRect l="-120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191000" y="3203494"/>
                <a:ext cx="3124200" cy="79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raditional Arabic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raditional Arabic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raditional Arabic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raditional Arabic"/>
                            </a:rPr>
                            <m:t>𝑡𝑎𝑛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raditional Arabic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raditional Arabic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Traditional Arabic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raditional Arabic"/>
                        </a:rPr>
                        <m:t>  </m:t>
                      </m:r>
                      <m:r>
                        <a:rPr lang="fa-IR" sz="2000" b="0" i="1" smtClean="0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raditional Arabic"/>
                        </a:rPr>
                        <m:t>     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203494"/>
                <a:ext cx="3124200" cy="79053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32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2" grpId="0"/>
      <p:bldP spid="36" grpId="0" animBg="1"/>
      <p:bldP spid="37" grpId="0" animBg="1"/>
      <p:bldP spid="38" grpId="0" animBg="1"/>
      <p:bldP spid="39" grpId="0" animBg="1"/>
      <p:bldP spid="41" grpId="0"/>
      <p:bldP spid="19" grpId="0" animBg="1"/>
      <p:bldP spid="20" grpId="0" animBg="1"/>
      <p:bldP spid="21" grpId="0" animBg="1"/>
      <p:bldP spid="22" grpId="0" animBg="1"/>
      <p:bldP spid="43" grpId="0"/>
      <p:bldP spid="44" grpId="0"/>
      <p:bldP spid="45" grpId="0"/>
      <p:bldP spid="46" grpId="0"/>
      <p:bldP spid="48" grpId="0"/>
      <p:bldP spid="59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606594"/>
          </a:xfrm>
        </p:spPr>
        <p:txBody>
          <a:bodyPr/>
          <a:lstStyle/>
          <a:p>
            <a:pPr lvl="0" algn="l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Estimation of Model Parameters</a:t>
            </a:r>
            <a:r>
              <a:rPr lang="en-US" sz="2800" dirty="0" smtClean="0">
                <a:solidFill>
                  <a:srgbClr val="000000"/>
                </a:solidFill>
                <a:latin typeface="Traditional Arabic" pitchFamily="18" charset="-78"/>
                <a:cs typeface="+mj-cs"/>
              </a:rPr>
              <a:t> </a:t>
            </a:r>
            <a:endParaRPr lang="fa-IR" sz="2800" dirty="0" smtClean="0">
              <a:solidFill>
                <a:srgbClr val="000000"/>
              </a:solidFill>
              <a:latin typeface="Traditional Arabic" pitchFamily="18" charset="-78"/>
              <a:cs typeface="+mj-cs"/>
            </a:endParaRPr>
          </a:p>
          <a:p>
            <a:pPr lvl="1" algn="l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Estimating the average PLE and PLC for each anchor</a:t>
            </a:r>
            <a:endParaRPr lang="fa-I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l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r>
              <a:rPr lang="en-US" sz="2000" dirty="0" smtClean="0">
                <a:latin typeface="Traditional Arabic" pitchFamily="18" charset="-78"/>
                <a:cs typeface="Traditional Arabic" pitchFamily="18" charset="-78"/>
              </a:rPr>
              <a:t>:</a:t>
            </a:r>
            <a:endParaRPr lang="fa-IR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en-US" dirty="0">
              <a:latin typeface="Traditional Arabic" pitchFamily="18" charset="-78"/>
              <a:cs typeface="Traditional Arabic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2000" y="3581400"/>
                <a:ext cx="3048000" cy="86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raditional Arabic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raditional Arabic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581400"/>
                <a:ext cx="3048000" cy="8688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37660" y="2819400"/>
                <a:ext cx="1157432" cy="968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raditional Arabic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raditional Arabic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𝛽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60" y="2819400"/>
                <a:ext cx="1157432" cy="9683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37660" y="5499925"/>
                <a:ext cx="6425140" cy="748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raditional Arabic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raditional Arabic"/>
                            </a:rPr>
                            <m:t>𝑖𝑗𝑙</m:t>
                          </m:r>
                        </m:sub>
                      </m:sSub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raditional Arabic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raditional Arabic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raditional Arabic"/>
                                </a:rPr>
                                <m:t>𝑙𝑜𝑔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raditional Arabic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raditional Arabic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𝑟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raditional Arabic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raditional Arabic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raditional Arabic"/>
                                </a:rPr>
                                <m:t>𝑙𝑜𝑔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raditional Arabic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raditional Arabic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𝑟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𝑖𝑙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raditional Arabic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raditional Arabic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raditional Arabic"/>
                                </a:rPr>
                                <m:t>𝑙𝑜𝑔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raditional Arabic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raditional Arabic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raditional Arabic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raditional Arabic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raditional Arabic"/>
                                </a:rPr>
                                <m:t>𝑙𝑜𝑔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raditional Arabic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raditional Arabic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raditional Arabic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raditional Arabic"/>
                                </a:rPr>
                                <m:t>𝑙𝑜𝑔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raditional Arabic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raditional Arabic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𝑖𝑙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raditional Arabic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raditional Arabic"/>
                            </a:rPr>
                            <m:t>𝑙𝑜𝑔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raditional Arabic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raditional Arabic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raditional Arabic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raditional Arabic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raditional Arabic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    , 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𝑖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≠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𝑗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≠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60" y="5499925"/>
                <a:ext cx="6425140" cy="7484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600" y="4495800"/>
                <a:ext cx="4419600" cy="772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𝑖𝑗𝑙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cs typeface="Traditional Arabic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cs typeface="Traditional Arabic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𝑟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,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cs typeface="Traditional Arabic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𝑖𝑗𝑙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cs typeface="Traditional Arabic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𝑡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,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cs typeface="Traditional Arabic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cs typeface="Traditional Arabic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𝑟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,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𝑖𝑙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cs typeface="Traditional Arabic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𝑖𝑙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𝑖𝑗𝑙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cs typeface="Traditional Arabic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𝑡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,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    , 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𝑖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≠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𝑗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≠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𝑙</m:t>
                      </m:r>
                    </m:oMath>
                  </m:oMathPara>
                </a14:m>
                <a:endParaRPr lang="en-US" dirty="0">
                  <a:latin typeface="Traditional Arabic" pitchFamily="18" charset="-78"/>
                  <a:cs typeface="Traditional Arabic" pitchFamily="18" charset="-78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95800"/>
                <a:ext cx="4419600" cy="7728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79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856714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 of Model Parameters</a:t>
            </a:r>
            <a:r>
              <a:rPr lang="en-US" sz="2800" dirty="0" smtClean="0">
                <a:latin typeface="Traditional Arabic" pitchFamily="18" charset="-78"/>
                <a:cs typeface="Traditional Arabic" pitchFamily="18" charset="-78"/>
              </a:rPr>
              <a:t>:</a:t>
            </a:r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1" algn="l"/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Estimation of Average PLE and PLC for anchors</a:t>
            </a:r>
            <a:endParaRPr lang="fa-I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7525" lvl="1" indent="0" algn="r" rtl="1">
              <a:buNone/>
            </a:pPr>
            <a:endParaRPr lang="fa-IR" dirty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517525" lvl="1" indent="0" algn="r" rtl="1">
              <a:buNone/>
            </a:pPr>
            <a:endParaRPr lang="fa-IR" dirty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fa-IR" dirty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fa-IR" sz="32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517525" lvl="1" indent="0" algn="r" rtl="1">
              <a:buNone/>
            </a:pPr>
            <a:endParaRPr lang="fa-IR" sz="4000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581400" y="4191000"/>
            <a:ext cx="1752600" cy="1727200"/>
          </a:xfrm>
          <a:prstGeom prst="ellipse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Segoe" pitchFamily="34" charset="0"/>
              </a:rPr>
              <a:t>Receiver Anchor, </a:t>
            </a:r>
            <a:r>
              <a:rPr lang="en-US" sz="2000" dirty="0" err="1" smtClean="0">
                <a:solidFill>
                  <a:schemeClr val="tx1"/>
                </a:solidFill>
                <a:latin typeface="Segoe" pitchFamily="34" charset="0"/>
              </a:rPr>
              <a:t>i</a:t>
            </a:r>
            <a:endParaRPr lang="en-US" sz="20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398431" y="3234744"/>
            <a:ext cx="457200" cy="457200"/>
          </a:xfrm>
          <a:prstGeom prst="ellipse">
            <a:avLst/>
          </a:prstGeom>
          <a:gradFill>
            <a:gsLst>
              <a:gs pos="0">
                <a:srgbClr val="149873"/>
              </a:gs>
              <a:gs pos="80000">
                <a:srgbClr val="1EC798"/>
              </a:gs>
              <a:gs pos="100000">
                <a:srgbClr val="1BCC9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 pitchFamily="34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600200" y="49149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 pitchFamily="34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7696200" y="3556000"/>
            <a:ext cx="457200" cy="457200"/>
          </a:xfrm>
          <a:prstGeom prst="ellipse">
            <a:avLst/>
          </a:prstGeom>
          <a:gradFill>
            <a:gsLst>
              <a:gs pos="0">
                <a:srgbClr val="7EAF16"/>
              </a:gs>
              <a:gs pos="80000">
                <a:srgbClr val="A6E520"/>
              </a:gs>
              <a:gs pos="100000">
                <a:srgbClr val="A9EA1C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 pitchFamily="34" charset="0"/>
              </a:rPr>
              <a:t>4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6629400" y="5638800"/>
            <a:ext cx="457200" cy="457200"/>
          </a:xfrm>
          <a:prstGeom prst="ellipse">
            <a:avLst/>
          </a:prstGeom>
          <a:gradFill>
            <a:gsLst>
              <a:gs pos="0">
                <a:srgbClr val="B39C1A"/>
              </a:gs>
              <a:gs pos="80000">
                <a:srgbClr val="EACD26"/>
              </a:gs>
              <a:gs pos="100000">
                <a:srgbClr val="EFD022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chemeClr val="tx1"/>
                </a:solidFill>
                <a:latin typeface="Segoe" pitchFamily="34" charset="0"/>
              </a:rPr>
              <a:t>j</a:t>
            </a: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876800" y="2971800"/>
            <a:ext cx="457200" cy="457200"/>
          </a:xfrm>
          <a:prstGeom prst="ellipse">
            <a:avLst/>
          </a:prstGeom>
          <a:gradFill>
            <a:gsLst>
              <a:gs pos="0">
                <a:srgbClr val="12A336"/>
              </a:gs>
              <a:gs pos="80000">
                <a:srgbClr val="1BD54A"/>
              </a:gs>
              <a:gs pos="100000">
                <a:srgbClr val="17DA49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 pitchFamily="34" charset="0"/>
              </a:rPr>
              <a:t>3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057400" y="5054600"/>
            <a:ext cx="1524000" cy="889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28800" y="3556000"/>
            <a:ext cx="1905000" cy="9398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800600" y="3429000"/>
            <a:ext cx="228600" cy="8382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257800" y="3848100"/>
            <a:ext cx="2438400" cy="8763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257800" y="5372100"/>
            <a:ext cx="1371600" cy="4191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81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0188"/>
            <a:ext cx="8382000" cy="569387"/>
          </a:xfrm>
        </p:spPr>
        <p:txBody>
          <a:bodyPr/>
          <a:lstStyle/>
          <a:p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+mj-cs"/>
              </a:rPr>
              <a:t>Index:                                                                  1</a:t>
            </a:r>
            <a:endParaRPr lang="en-US" sz="4000" dirty="0">
              <a:solidFill>
                <a:srgbClr val="00FFFF"/>
              </a:solidFill>
              <a:latin typeface="Traditional Arabic" pitchFamily="18" charset="-78"/>
              <a:cs typeface="+mj-cs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 flipH="1">
            <a:off x="272065" y="1356360"/>
            <a:ext cx="2133600" cy="548640"/>
          </a:xfrm>
          <a:prstGeom prst="roundRect">
            <a:avLst/>
          </a:prstGeom>
          <a:gradFill>
            <a:gsLst>
              <a:gs pos="0">
                <a:srgbClr val="B6591F"/>
              </a:gs>
              <a:gs pos="80000">
                <a:srgbClr val="EE772C"/>
              </a:gs>
              <a:gs pos="100000">
                <a:srgbClr val="F37629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/>
                <a:cs typeface="+mj-cs"/>
              </a:rPr>
              <a:t>Introduction</a:t>
            </a:r>
          </a:p>
        </p:txBody>
      </p:sp>
      <p:sp>
        <p:nvSpPr>
          <p:cNvPr id="5" name="Rounded Rectangle 4"/>
          <p:cNvSpPr/>
          <p:nvPr/>
        </p:nvSpPr>
        <p:spPr bwMode="auto">
          <a:xfrm flipH="1">
            <a:off x="272065" y="1965960"/>
            <a:ext cx="2133600" cy="701040"/>
          </a:xfrm>
          <a:prstGeom prst="roundRect">
            <a:avLst/>
          </a:prstGeom>
          <a:gradFill>
            <a:gsLst>
              <a:gs pos="0">
                <a:srgbClr val="B39C1A"/>
              </a:gs>
              <a:gs pos="80000">
                <a:srgbClr val="EACD26"/>
              </a:gs>
              <a:gs pos="100000">
                <a:srgbClr val="EFD022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/>
                <a:cs typeface="+mj-cs"/>
              </a:rPr>
              <a:t>Reference Review</a:t>
            </a:r>
          </a:p>
        </p:txBody>
      </p:sp>
      <p:sp>
        <p:nvSpPr>
          <p:cNvPr id="6" name="Rounded Rectangle 5"/>
          <p:cNvSpPr/>
          <p:nvPr/>
        </p:nvSpPr>
        <p:spPr bwMode="auto">
          <a:xfrm flipH="1">
            <a:off x="272065" y="3200400"/>
            <a:ext cx="2133600" cy="548640"/>
          </a:xfrm>
          <a:prstGeom prst="roundRect">
            <a:avLst/>
          </a:prstGeom>
          <a:gradFill>
            <a:gsLst>
              <a:gs pos="0">
                <a:srgbClr val="7EAF16"/>
              </a:gs>
              <a:gs pos="80000">
                <a:srgbClr val="A6E520"/>
              </a:gs>
              <a:gs pos="100000">
                <a:srgbClr val="A9EA1C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/>
                <a:cs typeface="+mj-cs"/>
              </a:rPr>
              <a:t>Proposed Algorithm</a:t>
            </a:r>
          </a:p>
        </p:txBody>
      </p:sp>
      <p:sp>
        <p:nvSpPr>
          <p:cNvPr id="7" name="Rounded Rectangle 6"/>
          <p:cNvSpPr/>
          <p:nvPr/>
        </p:nvSpPr>
        <p:spPr bwMode="auto">
          <a:xfrm flipH="1">
            <a:off x="272065" y="3810000"/>
            <a:ext cx="2133600" cy="548640"/>
          </a:xfrm>
          <a:prstGeom prst="roundRect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/>
                <a:cs typeface="+mj-cs"/>
              </a:rPr>
              <a:t>Simulations</a:t>
            </a:r>
          </a:p>
        </p:txBody>
      </p:sp>
      <p:sp>
        <p:nvSpPr>
          <p:cNvPr id="9" name="Rounded Rectangle 8"/>
          <p:cNvSpPr/>
          <p:nvPr/>
        </p:nvSpPr>
        <p:spPr bwMode="auto">
          <a:xfrm flipH="1">
            <a:off x="272065" y="4800600"/>
            <a:ext cx="2133600" cy="548640"/>
          </a:xfrm>
          <a:prstGeom prst="roundRect">
            <a:avLst/>
          </a:prstGeom>
          <a:gradFill>
            <a:gsLst>
              <a:gs pos="0">
                <a:srgbClr val="149873"/>
              </a:gs>
              <a:gs pos="80000">
                <a:srgbClr val="1EC798"/>
              </a:gs>
              <a:gs pos="100000">
                <a:srgbClr val="1BCC9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Segoe"/>
                <a:cs typeface="+mj-cs"/>
              </a:rPr>
              <a:t>Conclusions</a:t>
            </a:r>
            <a:endParaRPr lang="en-US" sz="1600" dirty="0">
              <a:solidFill>
                <a:srgbClr val="000000"/>
              </a:solidFill>
              <a:latin typeface="Segoe"/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 flipH="1">
            <a:off x="272065" y="5410200"/>
            <a:ext cx="2133600" cy="548640"/>
          </a:xfrm>
          <a:prstGeom prst="roundRect">
            <a:avLst/>
          </a:prstGeom>
          <a:gradFill>
            <a:gsLst>
              <a:gs pos="0">
                <a:srgbClr val="16778E"/>
              </a:gs>
              <a:gs pos="80000">
                <a:srgbClr val="209DBA"/>
              </a:gs>
              <a:gs pos="100000">
                <a:srgbClr val="1EA0BE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Segoe"/>
                <a:cs typeface="Times New Roman" panose="02020603050405020304" pitchFamily="18" charset="0"/>
              </a:rPr>
              <a:t>Future Works</a:t>
            </a:r>
            <a:endParaRPr lang="en-US" sz="1600" dirty="0" smtClean="0">
              <a:solidFill>
                <a:schemeClr val="tx1"/>
              </a:solidFill>
              <a:latin typeface="Segoe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 flipH="1">
            <a:off x="6733504" y="3200400"/>
            <a:ext cx="2181896" cy="548640"/>
          </a:xfrm>
          <a:prstGeom prst="roundRect">
            <a:avLst/>
          </a:prstGeom>
          <a:gradFill>
            <a:gsLst>
              <a:gs pos="0">
                <a:srgbClr val="7EAF16"/>
              </a:gs>
              <a:gs pos="80000">
                <a:srgbClr val="A6E520"/>
              </a:gs>
              <a:gs pos="100000">
                <a:srgbClr val="A9EA1C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Model Construction</a:t>
            </a:r>
          </a:p>
        </p:txBody>
      </p:sp>
      <p:sp>
        <p:nvSpPr>
          <p:cNvPr id="13" name="Rounded Rectangle 12"/>
          <p:cNvSpPr/>
          <p:nvPr/>
        </p:nvSpPr>
        <p:spPr bwMode="auto">
          <a:xfrm flipH="1">
            <a:off x="6733504" y="3832538"/>
            <a:ext cx="2181896" cy="548640"/>
          </a:xfrm>
          <a:prstGeom prst="roundRect">
            <a:avLst/>
          </a:prstGeom>
          <a:gradFill>
            <a:gsLst>
              <a:gs pos="0">
                <a:srgbClr val="7EAF16"/>
              </a:gs>
              <a:gs pos="80000">
                <a:srgbClr val="A6E520"/>
              </a:gs>
              <a:gs pos="100000">
                <a:srgbClr val="A9EA1C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Equation Set</a:t>
            </a:r>
          </a:p>
        </p:txBody>
      </p:sp>
      <p:sp>
        <p:nvSpPr>
          <p:cNvPr id="15" name="Rounded Rectangle 14"/>
          <p:cNvSpPr/>
          <p:nvPr/>
        </p:nvSpPr>
        <p:spPr bwMode="auto">
          <a:xfrm flipH="1">
            <a:off x="6733504" y="4463388"/>
            <a:ext cx="2181896" cy="548640"/>
          </a:xfrm>
          <a:prstGeom prst="roundRect">
            <a:avLst/>
          </a:prstGeom>
          <a:gradFill>
            <a:gsLst>
              <a:gs pos="0">
                <a:srgbClr val="7EAF16"/>
              </a:gs>
              <a:gs pos="80000">
                <a:srgbClr val="A6E520"/>
              </a:gs>
              <a:gs pos="100000">
                <a:srgbClr val="A9EA1C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High Errors Removal</a:t>
            </a:r>
          </a:p>
        </p:txBody>
      </p:sp>
      <p:sp>
        <p:nvSpPr>
          <p:cNvPr id="16" name="Rounded Rectangle 15"/>
          <p:cNvSpPr/>
          <p:nvPr/>
        </p:nvSpPr>
        <p:spPr bwMode="auto">
          <a:xfrm flipH="1">
            <a:off x="6733504" y="5088228"/>
            <a:ext cx="2181896" cy="548640"/>
          </a:xfrm>
          <a:prstGeom prst="roundRect">
            <a:avLst/>
          </a:prstGeom>
          <a:gradFill>
            <a:gsLst>
              <a:gs pos="0">
                <a:srgbClr val="7EAF16"/>
              </a:gs>
              <a:gs pos="80000">
                <a:srgbClr val="A6E520"/>
              </a:gs>
              <a:gs pos="100000">
                <a:srgbClr val="A9EA1C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Localization</a:t>
            </a:r>
          </a:p>
        </p:txBody>
      </p:sp>
      <p:sp>
        <p:nvSpPr>
          <p:cNvPr id="18" name="Rounded Rectangle 17"/>
          <p:cNvSpPr/>
          <p:nvPr/>
        </p:nvSpPr>
        <p:spPr bwMode="auto">
          <a:xfrm flipH="1">
            <a:off x="3289478" y="1965316"/>
            <a:ext cx="2362200" cy="548640"/>
          </a:xfrm>
          <a:prstGeom prst="roundRect">
            <a:avLst/>
          </a:prstGeom>
          <a:gradFill>
            <a:gsLst>
              <a:gs pos="0">
                <a:srgbClr val="B39C1A"/>
              </a:gs>
              <a:gs pos="80000">
                <a:srgbClr val="EACD26"/>
              </a:gs>
              <a:gs pos="100000">
                <a:srgbClr val="EFD022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/>
                <a:cs typeface="+mj-cs"/>
              </a:rPr>
              <a:t>Range Based Methods</a:t>
            </a:r>
          </a:p>
        </p:txBody>
      </p:sp>
      <p:sp>
        <p:nvSpPr>
          <p:cNvPr id="19" name="Rounded Rectangle 18"/>
          <p:cNvSpPr/>
          <p:nvPr/>
        </p:nvSpPr>
        <p:spPr bwMode="auto">
          <a:xfrm flipH="1">
            <a:off x="3289478" y="2575560"/>
            <a:ext cx="2367566" cy="548640"/>
          </a:xfrm>
          <a:prstGeom prst="roundRect">
            <a:avLst/>
          </a:prstGeom>
          <a:gradFill>
            <a:gsLst>
              <a:gs pos="0">
                <a:srgbClr val="B39C1A"/>
              </a:gs>
              <a:gs pos="80000">
                <a:srgbClr val="EACD26"/>
              </a:gs>
              <a:gs pos="100000">
                <a:srgbClr val="EFD022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/>
                <a:cs typeface="+mj-cs"/>
              </a:rPr>
              <a:t>Range Free Methods</a:t>
            </a:r>
          </a:p>
        </p:txBody>
      </p:sp>
      <p:sp>
        <p:nvSpPr>
          <p:cNvPr id="20" name="Rounded Rectangle 19"/>
          <p:cNvSpPr/>
          <p:nvPr/>
        </p:nvSpPr>
        <p:spPr bwMode="auto">
          <a:xfrm flipH="1">
            <a:off x="3256208" y="3870960"/>
            <a:ext cx="2395470" cy="365760"/>
          </a:xfrm>
          <a:prstGeom prst="roundRect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RPLEC</a:t>
            </a:r>
          </a:p>
        </p:txBody>
      </p:sp>
      <p:sp>
        <p:nvSpPr>
          <p:cNvPr id="21" name="Rounded Rectangle 20"/>
          <p:cNvSpPr/>
          <p:nvPr/>
        </p:nvSpPr>
        <p:spPr bwMode="auto">
          <a:xfrm flipH="1">
            <a:off x="3256208" y="4267200"/>
            <a:ext cx="2395470" cy="365760"/>
          </a:xfrm>
          <a:prstGeom prst="roundRect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MPLEC</a:t>
            </a:r>
          </a:p>
        </p:txBody>
      </p:sp>
      <p:sp>
        <p:nvSpPr>
          <p:cNvPr id="22" name="Rounded Rectangle 21"/>
          <p:cNvSpPr/>
          <p:nvPr/>
        </p:nvSpPr>
        <p:spPr bwMode="auto">
          <a:xfrm flipH="1">
            <a:off x="3256208" y="5065776"/>
            <a:ext cx="2395470" cy="365760"/>
          </a:xfrm>
          <a:prstGeom prst="roundRect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Subarea</a:t>
            </a:r>
          </a:p>
        </p:txBody>
      </p:sp>
      <p:sp>
        <p:nvSpPr>
          <p:cNvPr id="23" name="Rounded Rectangle 22"/>
          <p:cNvSpPr/>
          <p:nvPr/>
        </p:nvSpPr>
        <p:spPr bwMode="auto">
          <a:xfrm flipH="1">
            <a:off x="3256208" y="4663440"/>
            <a:ext cx="2395470" cy="365760"/>
          </a:xfrm>
          <a:prstGeom prst="roundRect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Angle Intervals</a:t>
            </a:r>
          </a:p>
        </p:txBody>
      </p:sp>
      <p:sp>
        <p:nvSpPr>
          <p:cNvPr id="24" name="Rounded Rectangle 23"/>
          <p:cNvSpPr/>
          <p:nvPr/>
        </p:nvSpPr>
        <p:spPr bwMode="auto">
          <a:xfrm flipH="1">
            <a:off x="3261574" y="5861304"/>
            <a:ext cx="2395470" cy="365760"/>
          </a:xfrm>
          <a:prstGeom prst="roundRect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Node Density</a:t>
            </a:r>
          </a:p>
        </p:txBody>
      </p:sp>
      <p:sp>
        <p:nvSpPr>
          <p:cNvPr id="25" name="Rounded Rectangle 24"/>
          <p:cNvSpPr/>
          <p:nvPr/>
        </p:nvSpPr>
        <p:spPr bwMode="auto">
          <a:xfrm flipH="1">
            <a:off x="3256208" y="5468112"/>
            <a:ext cx="2395470" cy="365760"/>
          </a:xfrm>
          <a:prstGeom prst="roundRect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Anchor Density</a:t>
            </a:r>
          </a:p>
        </p:txBody>
      </p:sp>
      <p:sp>
        <p:nvSpPr>
          <p:cNvPr id="28" name="Rounded Rectangle 27"/>
          <p:cNvSpPr/>
          <p:nvPr/>
        </p:nvSpPr>
        <p:spPr bwMode="auto">
          <a:xfrm flipH="1">
            <a:off x="3261574" y="6263640"/>
            <a:ext cx="2395470" cy="365760"/>
          </a:xfrm>
          <a:prstGeom prst="roundRect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Special Distribution</a:t>
            </a:r>
          </a:p>
        </p:txBody>
      </p:sp>
      <p:sp>
        <p:nvSpPr>
          <p:cNvPr id="29" name="Left Arrow 28"/>
          <p:cNvSpPr/>
          <p:nvPr/>
        </p:nvSpPr>
        <p:spPr bwMode="auto">
          <a:xfrm flipH="1">
            <a:off x="2530161" y="3291840"/>
            <a:ext cx="4078847" cy="365760"/>
          </a:xfrm>
          <a:prstGeom prst="leftArrow">
            <a:avLst/>
          </a:prstGeom>
          <a:gradFill>
            <a:gsLst>
              <a:gs pos="0">
                <a:srgbClr val="7EAF16"/>
              </a:gs>
              <a:gs pos="80000">
                <a:srgbClr val="A6E520"/>
              </a:gs>
              <a:gs pos="100000">
                <a:srgbClr val="A9EA1C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chemeClr val="tx1"/>
              </a:solidFill>
              <a:latin typeface="Segoe"/>
              <a:cs typeface="+mj-cs"/>
            </a:endParaRPr>
          </a:p>
        </p:txBody>
      </p:sp>
      <p:sp>
        <p:nvSpPr>
          <p:cNvPr id="30" name="Left Arrow 29"/>
          <p:cNvSpPr/>
          <p:nvPr/>
        </p:nvSpPr>
        <p:spPr bwMode="auto">
          <a:xfrm flipH="1">
            <a:off x="6151808" y="3923978"/>
            <a:ext cx="457200" cy="365760"/>
          </a:xfrm>
          <a:prstGeom prst="leftArrow">
            <a:avLst/>
          </a:prstGeom>
          <a:gradFill>
            <a:gsLst>
              <a:gs pos="0">
                <a:srgbClr val="7EAF16"/>
              </a:gs>
              <a:gs pos="80000">
                <a:srgbClr val="A6E520"/>
              </a:gs>
              <a:gs pos="100000">
                <a:srgbClr val="A9EA1C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chemeClr val="tx1"/>
              </a:solidFill>
              <a:latin typeface="Segoe"/>
              <a:cs typeface="+mj-cs"/>
            </a:endParaRPr>
          </a:p>
        </p:txBody>
      </p:sp>
      <p:sp>
        <p:nvSpPr>
          <p:cNvPr id="31" name="Left Arrow 30"/>
          <p:cNvSpPr/>
          <p:nvPr/>
        </p:nvSpPr>
        <p:spPr bwMode="auto">
          <a:xfrm flipH="1">
            <a:off x="6151808" y="4554828"/>
            <a:ext cx="457200" cy="365760"/>
          </a:xfrm>
          <a:prstGeom prst="leftArrow">
            <a:avLst/>
          </a:prstGeom>
          <a:gradFill>
            <a:gsLst>
              <a:gs pos="0">
                <a:srgbClr val="7EAF16"/>
              </a:gs>
              <a:gs pos="80000">
                <a:srgbClr val="A6E520"/>
              </a:gs>
              <a:gs pos="100000">
                <a:srgbClr val="A9EA1C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chemeClr val="tx1"/>
              </a:solidFill>
              <a:latin typeface="Segoe"/>
              <a:cs typeface="+mj-cs"/>
            </a:endParaRPr>
          </a:p>
        </p:txBody>
      </p:sp>
      <p:sp>
        <p:nvSpPr>
          <p:cNvPr id="32" name="Left Arrow 31"/>
          <p:cNvSpPr/>
          <p:nvPr/>
        </p:nvSpPr>
        <p:spPr bwMode="auto">
          <a:xfrm flipH="1">
            <a:off x="6151808" y="5179668"/>
            <a:ext cx="457200" cy="365760"/>
          </a:xfrm>
          <a:prstGeom prst="leftArrow">
            <a:avLst/>
          </a:prstGeom>
          <a:gradFill>
            <a:gsLst>
              <a:gs pos="0">
                <a:srgbClr val="7EAF16"/>
              </a:gs>
              <a:gs pos="80000">
                <a:srgbClr val="A6E520"/>
              </a:gs>
              <a:gs pos="100000">
                <a:srgbClr val="A9EA1C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chemeClr val="tx1"/>
              </a:solidFill>
              <a:latin typeface="Segoe"/>
              <a:cs typeface="+mj-cs"/>
            </a:endParaRPr>
          </a:p>
        </p:txBody>
      </p:sp>
      <p:sp>
        <p:nvSpPr>
          <p:cNvPr id="33" name="Left Arrow 32"/>
          <p:cNvSpPr/>
          <p:nvPr/>
        </p:nvSpPr>
        <p:spPr bwMode="auto">
          <a:xfrm flipH="1">
            <a:off x="2530161" y="3870960"/>
            <a:ext cx="649847" cy="365760"/>
          </a:xfrm>
          <a:prstGeom prst="leftArrow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chemeClr val="tx1"/>
              </a:solidFill>
              <a:latin typeface="Segoe"/>
              <a:cs typeface="+mj-cs"/>
            </a:endParaRPr>
          </a:p>
        </p:txBody>
      </p:sp>
      <p:sp>
        <p:nvSpPr>
          <p:cNvPr id="36" name="Left Arrow 35"/>
          <p:cNvSpPr/>
          <p:nvPr/>
        </p:nvSpPr>
        <p:spPr bwMode="auto">
          <a:xfrm flipH="1">
            <a:off x="2855085" y="4267200"/>
            <a:ext cx="324922" cy="365760"/>
          </a:xfrm>
          <a:prstGeom prst="leftArrow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chemeClr val="tx1"/>
              </a:solidFill>
              <a:latin typeface="Segoe"/>
              <a:cs typeface="+mj-cs"/>
            </a:endParaRPr>
          </a:p>
        </p:txBody>
      </p:sp>
      <p:sp>
        <p:nvSpPr>
          <p:cNvPr id="37" name="Left Arrow 36"/>
          <p:cNvSpPr/>
          <p:nvPr/>
        </p:nvSpPr>
        <p:spPr bwMode="auto">
          <a:xfrm flipH="1">
            <a:off x="2855086" y="4663440"/>
            <a:ext cx="324922" cy="365760"/>
          </a:xfrm>
          <a:prstGeom prst="leftArrow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chemeClr val="tx1"/>
              </a:solidFill>
              <a:latin typeface="Segoe"/>
              <a:cs typeface="+mj-cs"/>
            </a:endParaRPr>
          </a:p>
        </p:txBody>
      </p:sp>
      <p:sp>
        <p:nvSpPr>
          <p:cNvPr id="38" name="Left Arrow 37"/>
          <p:cNvSpPr/>
          <p:nvPr/>
        </p:nvSpPr>
        <p:spPr bwMode="auto">
          <a:xfrm flipH="1">
            <a:off x="2855085" y="5065776"/>
            <a:ext cx="324922" cy="365760"/>
          </a:xfrm>
          <a:prstGeom prst="leftArrow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chemeClr val="tx1"/>
              </a:solidFill>
              <a:latin typeface="Segoe"/>
              <a:cs typeface="+mj-cs"/>
            </a:endParaRPr>
          </a:p>
        </p:txBody>
      </p:sp>
      <p:sp>
        <p:nvSpPr>
          <p:cNvPr id="39" name="Left Arrow 38"/>
          <p:cNvSpPr/>
          <p:nvPr/>
        </p:nvSpPr>
        <p:spPr bwMode="auto">
          <a:xfrm flipH="1">
            <a:off x="2855086" y="5468112"/>
            <a:ext cx="324922" cy="365760"/>
          </a:xfrm>
          <a:prstGeom prst="leftArrow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chemeClr val="tx1"/>
              </a:solidFill>
              <a:latin typeface="Segoe"/>
              <a:cs typeface="+mj-cs"/>
            </a:endParaRPr>
          </a:p>
        </p:txBody>
      </p:sp>
      <p:sp>
        <p:nvSpPr>
          <p:cNvPr id="40" name="Left Arrow 39"/>
          <p:cNvSpPr/>
          <p:nvPr/>
        </p:nvSpPr>
        <p:spPr bwMode="auto">
          <a:xfrm flipH="1">
            <a:off x="2855086" y="5861304"/>
            <a:ext cx="324922" cy="365760"/>
          </a:xfrm>
          <a:prstGeom prst="leftArrow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chemeClr val="tx1"/>
              </a:solidFill>
              <a:latin typeface="Segoe"/>
              <a:cs typeface="+mj-cs"/>
            </a:endParaRPr>
          </a:p>
        </p:txBody>
      </p:sp>
      <p:sp>
        <p:nvSpPr>
          <p:cNvPr id="41" name="Left Arrow 40"/>
          <p:cNvSpPr/>
          <p:nvPr/>
        </p:nvSpPr>
        <p:spPr bwMode="auto">
          <a:xfrm flipH="1">
            <a:off x="2855085" y="6263640"/>
            <a:ext cx="324922" cy="365760"/>
          </a:xfrm>
          <a:prstGeom prst="leftArrow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chemeClr val="tx1"/>
              </a:solidFill>
              <a:latin typeface="Segoe"/>
              <a:cs typeface="+mj-cs"/>
            </a:endParaRPr>
          </a:p>
        </p:txBody>
      </p:sp>
      <p:sp>
        <p:nvSpPr>
          <p:cNvPr id="43" name="Left Arrow 42"/>
          <p:cNvSpPr/>
          <p:nvPr/>
        </p:nvSpPr>
        <p:spPr bwMode="auto">
          <a:xfrm flipH="1">
            <a:off x="2530161" y="2057400"/>
            <a:ext cx="649847" cy="365760"/>
          </a:xfrm>
          <a:prstGeom prst="leftArrow">
            <a:avLst/>
          </a:prstGeom>
          <a:gradFill>
            <a:gsLst>
              <a:gs pos="0">
                <a:srgbClr val="B39C1A"/>
              </a:gs>
              <a:gs pos="80000">
                <a:srgbClr val="EACD26"/>
              </a:gs>
              <a:gs pos="100000">
                <a:srgbClr val="EFD022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chemeClr val="tx1"/>
              </a:solidFill>
              <a:latin typeface="Segoe"/>
              <a:cs typeface="+mj-cs"/>
            </a:endParaRPr>
          </a:p>
        </p:txBody>
      </p:sp>
      <p:sp>
        <p:nvSpPr>
          <p:cNvPr id="44" name="Left Arrow 43"/>
          <p:cNvSpPr/>
          <p:nvPr/>
        </p:nvSpPr>
        <p:spPr bwMode="auto">
          <a:xfrm flipH="1">
            <a:off x="2855085" y="2667000"/>
            <a:ext cx="324922" cy="365760"/>
          </a:xfrm>
          <a:prstGeom prst="leftArrow">
            <a:avLst/>
          </a:prstGeom>
          <a:gradFill>
            <a:gsLst>
              <a:gs pos="0">
                <a:srgbClr val="B39C1A"/>
              </a:gs>
              <a:gs pos="80000">
                <a:srgbClr val="EACD26"/>
              </a:gs>
              <a:gs pos="100000">
                <a:srgbClr val="EFD022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chemeClr val="tx1"/>
              </a:solidFill>
              <a:latin typeface="Segoe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85345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674305"/>
          </a:xfrm>
        </p:spPr>
        <p:txBody>
          <a:bodyPr/>
          <a:lstStyle/>
          <a:p>
            <a:pPr lvl="0" algn="l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Estimation of Model Parameters</a:t>
            </a:r>
            <a:r>
              <a:rPr lang="en-US" sz="2800" dirty="0" smtClean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:</a:t>
            </a:r>
            <a:endParaRPr lang="fa-IR" sz="2800" dirty="0" smtClean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1" algn="l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Estimation of Average PLC and PLE for each anchor</a:t>
            </a:r>
            <a:endParaRPr lang="fa-IR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l"/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r>
              <a:rPr lang="en-US" sz="2000" dirty="0" smtClean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:</a:t>
            </a:r>
            <a:endParaRPr lang="fa-IR" sz="2000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3109573"/>
                <a:ext cx="7467600" cy="1166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  <m:t>𝐴𝑃𝐿𝐸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itchFamily="18" charset="0"/>
                          <a:ea typeface="Cambria Math" pitchFamily="18" charset="0"/>
                          <a:cs typeface="Traditional Arabic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  <a:cs typeface="Traditional Arabic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  <a:cs typeface="Traditional Arabic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  <a:cs typeface="Traditional Arabic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effectLst/>
                          <a:latin typeface="Cambria Math" pitchFamily="18" charset="0"/>
                          <a:ea typeface="Cambria Math" pitchFamily="18" charset="0"/>
                          <a:cs typeface="Traditional Arabic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  <a:cs typeface="Traditional Arabic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  <a:cs typeface="Traditional Arabic"/>
                                </a:rPr>
                                <m:t>𝑗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  <a:cs typeface="Traditional Arabic"/>
                                </a:rPr>
                                <m:t>=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  <a:cs typeface="Traditional Arabic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  <a:cs typeface="Traditional Arabic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mbria Math" pitchFamily="18" charset="0"/>
                                      <a:cs typeface="Traditional Arabic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mbria Math" pitchFamily="18" charset="0"/>
                                      <a:cs typeface="Traditional Arabic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mbria Math" pitchFamily="18" charset="0"/>
                                      <a:cs typeface="Traditional Arabic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mbria Math" pitchFamily="18" charset="0"/>
                                      <a:cs typeface="Traditional Arabic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mbria Math" pitchFamily="18" charset="0"/>
                                      <a:cs typeface="Traditional Arabic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  <a:cs typeface="Traditional Arabic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  <a:cs typeface="Traditional Arabic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  <a:cs typeface="Traditional Arabic"/>
                                        </a:rPr>
                                        <m:t>𝑖𝑗𝑙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  <m:t>𝑁𝐴𝑃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 pitchFamily="18" charset="0"/>
                          <a:ea typeface="Cambria Math" pitchFamily="18" charset="0"/>
                          <a:cs typeface="Traditional Arabic"/>
                        </a:rPr>
                        <m:t>, </m:t>
                      </m:r>
                      <m:r>
                        <a:rPr lang="fa-IR" b="0" i="1" smtClean="0">
                          <a:effectLst/>
                          <a:latin typeface="Cambria Math" pitchFamily="18" charset="0"/>
                          <a:ea typeface="Cambria Math" pitchFamily="18" charset="0"/>
                          <a:cs typeface="Traditional Arabic"/>
                        </a:rPr>
                        <m:t> </m:t>
                      </m:r>
                      <m:d>
                        <m:dPr>
                          <m:begChr m:val="{"/>
                          <m:endChr m:val="|"/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  <m:t>𝑖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  <m:t>,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  <m:t>𝑗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  <m:t>,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  <m:t>𝑙</m:t>
                          </m:r>
                        </m:e>
                      </m:d>
                      <m:r>
                        <a:rPr lang="en-US" i="1">
                          <a:effectLst/>
                          <a:latin typeface="Cambria Math" pitchFamily="18" charset="0"/>
                          <a:ea typeface="Cambria Math" pitchFamily="18" charset="0"/>
                          <a:cs typeface="Traditional Arabic"/>
                        </a:rPr>
                        <m:t> </m:t>
                      </m:r>
                      <m:r>
                        <a:rPr lang="en-US" i="1">
                          <a:effectLst/>
                          <a:latin typeface="Cambria Math" pitchFamily="18" charset="0"/>
                          <a:ea typeface="Cambria Math" pitchFamily="18" charset="0"/>
                          <a:cs typeface="Traditional Arabic"/>
                        </a:rPr>
                        <m:t>𝑖</m:t>
                      </m:r>
                      <m:r>
                        <a:rPr lang="en-US" i="1">
                          <a:effectLst/>
                          <a:latin typeface="Cambria Math" pitchFamily="18" charset="0"/>
                          <a:ea typeface="Cambria Math" pitchFamily="18" charset="0"/>
                          <a:cs typeface="Traditional Arabic"/>
                        </a:rPr>
                        <m:t>≠</m:t>
                      </m:r>
                      <m:r>
                        <a:rPr lang="en-US" i="1">
                          <a:effectLst/>
                          <a:latin typeface="Cambria Math" pitchFamily="18" charset="0"/>
                          <a:ea typeface="Cambria Math" pitchFamily="18" charset="0"/>
                          <a:cs typeface="Traditional Arabic"/>
                        </a:rPr>
                        <m:t>𝑗</m:t>
                      </m:r>
                      <m:r>
                        <a:rPr lang="en-US" i="1">
                          <a:effectLst/>
                          <a:latin typeface="Cambria Math" pitchFamily="18" charset="0"/>
                          <a:ea typeface="Cambria Math" pitchFamily="18" charset="0"/>
                          <a:cs typeface="Traditional Arabic"/>
                        </a:rPr>
                        <m:t>≠</m:t>
                      </m:r>
                      <m:r>
                        <a:rPr lang="en-US" i="1">
                          <a:effectLst/>
                          <a:latin typeface="Cambria Math" pitchFamily="18" charset="0"/>
                          <a:ea typeface="Cambria Math" pitchFamily="18" charset="0"/>
                          <a:cs typeface="Traditional Arabic"/>
                        </a:rPr>
                        <m:t>𝑙</m:t>
                      </m:r>
                      <m:r>
                        <a:rPr lang="en-US" i="1">
                          <a:effectLst/>
                          <a:latin typeface="Cambria Math" pitchFamily="18" charset="0"/>
                          <a:ea typeface="Cambria Math" pitchFamily="18" charset="0"/>
                          <a:cs typeface="Traditional Arabic"/>
                        </a:rPr>
                        <m:t>; 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  <m:t>𝑚𝑖𝑛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itchFamily="18" charset="0"/>
                          <a:ea typeface="Cambria Math" pitchFamily="18" charset="0"/>
                          <a:cs typeface="Traditional Arabic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  <m:t>𝑖𝑗𝑙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itchFamily="18" charset="0"/>
                          <a:ea typeface="Cambria Math" pitchFamily="18" charset="0"/>
                          <a:cs typeface="Traditional Arabic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itchFamily="18" charset="0"/>
                          <a:ea typeface="Cambria Math" pitchFamily="18" charset="0"/>
                          <a:cs typeface="Traditional Arabic"/>
                        </a:rPr>
                        <m:t>; 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  <m:t>𝑚𝑖𝑛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itchFamily="18" charset="0"/>
                          <a:ea typeface="Cambria Math" pitchFamily="18" charset="0"/>
                          <a:cs typeface="Traditional Arabic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  <m:t>𝑖𝑗𝑙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itchFamily="18" charset="0"/>
                          <a:ea typeface="Cambria Math" pitchFamily="18" charset="0"/>
                          <a:cs typeface="Traditional Arabic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  <a:cs typeface="Traditional Arabic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itchFamily="18" charset="0"/>
                          <a:ea typeface="Cambria Math" pitchFamily="18" charset="0"/>
                          <a:cs typeface="Traditional Arabic"/>
                        </a:rPr>
                        <m:t>}</m:t>
                      </m:r>
                    </m:oMath>
                  </m:oMathPara>
                </a14:m>
                <a:endParaRPr lang="en-US" i="1" dirty="0">
                  <a:latin typeface="Cambria Math" pitchFamily="18" charset="0"/>
                  <a:ea typeface="Cambria Math" pitchFamily="18" charset="0"/>
                  <a:cs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109573"/>
                <a:ext cx="7467600" cy="11664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800" y="4482137"/>
                <a:ext cx="7467600" cy="1166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𝐴𝑃𝐿𝐶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raditional Arabic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raditional Arabic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𝑗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=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raditional Arabic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Calibri"/>
                                          <a:cs typeface="Traditional Arabic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raditional Arabic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raditional Arabic"/>
                                        </a:rPr>
                                        <m:t>𝑖𝑗𝑙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𝑁𝐴𝑃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,  </m:t>
                      </m:r>
                      <m:d>
                        <m:dPr>
                          <m:begChr m:val="{"/>
                          <m:endChr m:val="|"/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𝑖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,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𝑗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,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𝑙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 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𝑖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≠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𝑗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≠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𝑙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; 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𝑚𝑖𝑛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𝑖𝑗𝑙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; 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𝑚𝑖𝑛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𝑖𝑗𝑙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}</m:t>
                      </m:r>
                    </m:oMath>
                  </m:oMathPara>
                </a14:m>
                <a:endParaRPr lang="en-US" dirty="0">
                  <a:latin typeface="Cambria Math" pitchFamily="18" charset="0"/>
                  <a:ea typeface="Cambria Math" pitchFamily="18" charset="0"/>
                  <a:cs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482137"/>
                <a:ext cx="7467600" cy="11664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0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992136"/>
          </a:xfrm>
        </p:spPr>
        <p:txBody>
          <a:bodyPr/>
          <a:lstStyle/>
          <a:p>
            <a:pPr lvl="0" algn="l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Estimation of Model Parameters</a:t>
            </a:r>
            <a:endParaRPr lang="fa-IR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Estimating of Average PLE and PLC for each angle interval</a:t>
            </a:r>
          </a:p>
          <a:p>
            <a:pPr lvl="1" algn="r" rtl="1"/>
            <a:endParaRPr lang="en-US" dirty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en-US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en-US" dirty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en-US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en-US" dirty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en-US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fa-IR" sz="44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517525" lvl="1" indent="0" algn="r" rtl="1">
              <a:buNone/>
            </a:pPr>
            <a:endParaRPr lang="en-US" sz="3600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057400" y="2614550"/>
            <a:ext cx="3622136" cy="3837050"/>
          </a:xfrm>
          <a:custGeom>
            <a:avLst/>
            <a:gdLst>
              <a:gd name="connsiteX0" fmla="*/ 723900 w 3622136"/>
              <a:gd name="connsiteY0" fmla="*/ 509650 h 3837050"/>
              <a:gd name="connsiteX1" fmla="*/ 1130300 w 3622136"/>
              <a:gd name="connsiteY1" fmla="*/ 852550 h 3837050"/>
              <a:gd name="connsiteX2" fmla="*/ 1727200 w 3622136"/>
              <a:gd name="connsiteY2" fmla="*/ 242950 h 3837050"/>
              <a:gd name="connsiteX3" fmla="*/ 2095500 w 3622136"/>
              <a:gd name="connsiteY3" fmla="*/ 77850 h 3837050"/>
              <a:gd name="connsiteX4" fmla="*/ 1943100 w 3622136"/>
              <a:gd name="connsiteY4" fmla="*/ 1449450 h 3837050"/>
              <a:gd name="connsiteX5" fmla="*/ 2540000 w 3622136"/>
              <a:gd name="connsiteY5" fmla="*/ 1716150 h 3837050"/>
              <a:gd name="connsiteX6" fmla="*/ 2400300 w 3622136"/>
              <a:gd name="connsiteY6" fmla="*/ 2059050 h 3837050"/>
              <a:gd name="connsiteX7" fmla="*/ 3619500 w 3622136"/>
              <a:gd name="connsiteY7" fmla="*/ 2884550 h 3837050"/>
              <a:gd name="connsiteX8" fmla="*/ 2019300 w 3622136"/>
              <a:gd name="connsiteY8" fmla="*/ 2871850 h 3837050"/>
              <a:gd name="connsiteX9" fmla="*/ 685800 w 3622136"/>
              <a:gd name="connsiteY9" fmla="*/ 3798950 h 3837050"/>
              <a:gd name="connsiteX10" fmla="*/ 584200 w 3622136"/>
              <a:gd name="connsiteY10" fmla="*/ 3481450 h 3837050"/>
              <a:gd name="connsiteX11" fmla="*/ 50800 w 3622136"/>
              <a:gd name="connsiteY11" fmla="*/ 3837050 h 3837050"/>
              <a:gd name="connsiteX12" fmla="*/ 203200 w 3622136"/>
              <a:gd name="connsiteY12" fmla="*/ 3481450 h 3837050"/>
              <a:gd name="connsiteX13" fmla="*/ 0 w 3622136"/>
              <a:gd name="connsiteY13" fmla="*/ 3417950 h 383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2136" h="3837050">
                <a:moveTo>
                  <a:pt x="723900" y="509650"/>
                </a:moveTo>
                <a:cubicBezTo>
                  <a:pt x="843491" y="703325"/>
                  <a:pt x="963083" y="897000"/>
                  <a:pt x="1130300" y="852550"/>
                </a:cubicBezTo>
                <a:cubicBezTo>
                  <a:pt x="1297517" y="808100"/>
                  <a:pt x="1566333" y="372067"/>
                  <a:pt x="1727200" y="242950"/>
                </a:cubicBezTo>
                <a:cubicBezTo>
                  <a:pt x="1888067" y="113833"/>
                  <a:pt x="2059517" y="-123233"/>
                  <a:pt x="2095500" y="77850"/>
                </a:cubicBezTo>
                <a:cubicBezTo>
                  <a:pt x="2131483" y="278933"/>
                  <a:pt x="1869017" y="1176400"/>
                  <a:pt x="1943100" y="1449450"/>
                </a:cubicBezTo>
                <a:cubicBezTo>
                  <a:pt x="2017183" y="1722500"/>
                  <a:pt x="2463800" y="1614550"/>
                  <a:pt x="2540000" y="1716150"/>
                </a:cubicBezTo>
                <a:cubicBezTo>
                  <a:pt x="2616200" y="1817750"/>
                  <a:pt x="2220383" y="1864317"/>
                  <a:pt x="2400300" y="2059050"/>
                </a:cubicBezTo>
                <a:cubicBezTo>
                  <a:pt x="2580217" y="2253783"/>
                  <a:pt x="3683000" y="2749083"/>
                  <a:pt x="3619500" y="2884550"/>
                </a:cubicBezTo>
                <a:cubicBezTo>
                  <a:pt x="3556000" y="3020017"/>
                  <a:pt x="2508250" y="2719450"/>
                  <a:pt x="2019300" y="2871850"/>
                </a:cubicBezTo>
                <a:cubicBezTo>
                  <a:pt x="1530350" y="3024250"/>
                  <a:pt x="924983" y="3697350"/>
                  <a:pt x="685800" y="3798950"/>
                </a:cubicBezTo>
                <a:cubicBezTo>
                  <a:pt x="446617" y="3900550"/>
                  <a:pt x="690033" y="3475100"/>
                  <a:pt x="584200" y="3481450"/>
                </a:cubicBezTo>
                <a:cubicBezTo>
                  <a:pt x="478367" y="3487800"/>
                  <a:pt x="114300" y="3837050"/>
                  <a:pt x="50800" y="3837050"/>
                </a:cubicBezTo>
                <a:cubicBezTo>
                  <a:pt x="-12700" y="3837050"/>
                  <a:pt x="211667" y="3551300"/>
                  <a:pt x="203200" y="3481450"/>
                </a:cubicBezTo>
                <a:cubicBezTo>
                  <a:pt x="194733" y="3411600"/>
                  <a:pt x="97366" y="3414775"/>
                  <a:pt x="0" y="3417950"/>
                </a:cubicBezTo>
              </a:path>
            </a:pathLst>
          </a:custGeom>
          <a:noFill/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354580" y="2743200"/>
            <a:ext cx="3955880" cy="3662852"/>
            <a:chOff x="2354580" y="2532567"/>
            <a:chExt cx="3955880" cy="366285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354580" y="4400622"/>
              <a:ext cx="3955880" cy="0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332520" y="2532567"/>
              <a:ext cx="0" cy="3662852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40636" y="2898852"/>
              <a:ext cx="2783767" cy="3003539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867379" y="2898852"/>
              <a:ext cx="3003539" cy="2930282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 34"/>
            <p:cNvSpPr/>
            <p:nvPr/>
          </p:nvSpPr>
          <p:spPr>
            <a:xfrm>
              <a:off x="3966235" y="4016022"/>
              <a:ext cx="732570" cy="769199"/>
            </a:xfrm>
            <a:prstGeom prst="arc">
              <a:avLst>
                <a:gd name="adj1" fmla="val 18846780"/>
                <a:gd name="adj2" fmla="val 0"/>
              </a:avLst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624277" y="3985949"/>
                  <a:ext cx="440813" cy="3550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4277" y="3985949"/>
                  <a:ext cx="440813" cy="35506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2650050" y="2966814"/>
            <a:ext cx="3839650" cy="3158606"/>
            <a:chOff x="2650050" y="2761714"/>
            <a:chExt cx="3839650" cy="3158606"/>
          </a:xfrm>
        </p:grpSpPr>
        <p:grpSp>
          <p:nvGrpSpPr>
            <p:cNvPr id="11" name="Group 10"/>
            <p:cNvGrpSpPr/>
            <p:nvPr/>
          </p:nvGrpSpPr>
          <p:grpSpPr>
            <a:xfrm>
              <a:off x="2650050" y="2761714"/>
              <a:ext cx="3839650" cy="3158606"/>
              <a:chOff x="2650050" y="2761714"/>
              <a:chExt cx="3839650" cy="3158606"/>
            </a:xfrm>
          </p:grpSpPr>
          <p:sp>
            <p:nvSpPr>
              <p:cNvPr id="19" name="Freeform 18"/>
              <p:cNvSpPr/>
              <p:nvPr/>
            </p:nvSpPr>
            <p:spPr bwMode="auto">
              <a:xfrm>
                <a:off x="2738072" y="2761714"/>
                <a:ext cx="3751628" cy="3158606"/>
              </a:xfrm>
              <a:custGeom>
                <a:avLst/>
                <a:gdLst>
                  <a:gd name="connsiteX0" fmla="*/ 800262 w 3793403"/>
                  <a:gd name="connsiteY0" fmla="*/ 76316 h 3219167"/>
                  <a:gd name="connsiteX1" fmla="*/ 1625762 w 3793403"/>
                  <a:gd name="connsiteY1" fmla="*/ 457316 h 3219167"/>
                  <a:gd name="connsiteX2" fmla="*/ 2717962 w 3793403"/>
                  <a:gd name="connsiteY2" fmla="*/ 12816 h 3219167"/>
                  <a:gd name="connsiteX3" fmla="*/ 2476662 w 3793403"/>
                  <a:gd name="connsiteY3" fmla="*/ 1066916 h 3219167"/>
                  <a:gd name="connsiteX4" fmla="*/ 3772062 w 3793403"/>
                  <a:gd name="connsiteY4" fmla="*/ 2070216 h 3219167"/>
                  <a:gd name="connsiteX5" fmla="*/ 3276762 w 3793403"/>
                  <a:gd name="connsiteY5" fmla="*/ 2159116 h 3219167"/>
                  <a:gd name="connsiteX6" fmla="*/ 3187862 w 3793403"/>
                  <a:gd name="connsiteY6" fmla="*/ 2794116 h 3219167"/>
                  <a:gd name="connsiteX7" fmla="*/ 1841662 w 3793403"/>
                  <a:gd name="connsiteY7" fmla="*/ 2540116 h 3219167"/>
                  <a:gd name="connsiteX8" fmla="*/ 482762 w 3793403"/>
                  <a:gd name="connsiteY8" fmla="*/ 3213216 h 3219167"/>
                  <a:gd name="connsiteX9" fmla="*/ 711362 w 3793403"/>
                  <a:gd name="connsiteY9" fmla="*/ 2082916 h 3219167"/>
                  <a:gd name="connsiteX10" fmla="*/ 279562 w 3793403"/>
                  <a:gd name="connsiteY10" fmla="*/ 1854316 h 3219167"/>
                  <a:gd name="connsiteX11" fmla="*/ 546262 w 3793403"/>
                  <a:gd name="connsiteY11" fmla="*/ 1359016 h 3219167"/>
                  <a:gd name="connsiteX12" fmla="*/ 162 w 3793403"/>
                  <a:gd name="connsiteY12" fmla="*/ 63616 h 3219167"/>
                  <a:gd name="connsiteX13" fmla="*/ 609762 w 3793403"/>
                  <a:gd name="connsiteY13" fmla="*/ 304916 h 3219167"/>
                  <a:gd name="connsiteX14" fmla="*/ 520862 w 3793403"/>
                  <a:gd name="connsiteY14" fmla="*/ 38216 h 3219167"/>
                  <a:gd name="connsiteX15" fmla="*/ 800262 w 3793403"/>
                  <a:gd name="connsiteY15" fmla="*/ 76316 h 3219167"/>
                  <a:gd name="connsiteX0" fmla="*/ 800262 w 3793403"/>
                  <a:gd name="connsiteY0" fmla="*/ 77829 h 3220680"/>
                  <a:gd name="connsiteX1" fmla="*/ 1625762 w 3793403"/>
                  <a:gd name="connsiteY1" fmla="*/ 458829 h 3220680"/>
                  <a:gd name="connsiteX2" fmla="*/ 2717962 w 3793403"/>
                  <a:gd name="connsiteY2" fmla="*/ 14329 h 3220680"/>
                  <a:gd name="connsiteX3" fmla="*/ 2476662 w 3793403"/>
                  <a:gd name="connsiteY3" fmla="*/ 1068429 h 3220680"/>
                  <a:gd name="connsiteX4" fmla="*/ 3772062 w 3793403"/>
                  <a:gd name="connsiteY4" fmla="*/ 2071729 h 3220680"/>
                  <a:gd name="connsiteX5" fmla="*/ 3276762 w 3793403"/>
                  <a:gd name="connsiteY5" fmla="*/ 2160629 h 3220680"/>
                  <a:gd name="connsiteX6" fmla="*/ 3187862 w 3793403"/>
                  <a:gd name="connsiteY6" fmla="*/ 2795629 h 3220680"/>
                  <a:gd name="connsiteX7" fmla="*/ 1841662 w 3793403"/>
                  <a:gd name="connsiteY7" fmla="*/ 2541629 h 3220680"/>
                  <a:gd name="connsiteX8" fmla="*/ 482762 w 3793403"/>
                  <a:gd name="connsiteY8" fmla="*/ 3214729 h 3220680"/>
                  <a:gd name="connsiteX9" fmla="*/ 711362 w 3793403"/>
                  <a:gd name="connsiteY9" fmla="*/ 2084429 h 3220680"/>
                  <a:gd name="connsiteX10" fmla="*/ 279562 w 3793403"/>
                  <a:gd name="connsiteY10" fmla="*/ 1855829 h 3220680"/>
                  <a:gd name="connsiteX11" fmla="*/ 546262 w 3793403"/>
                  <a:gd name="connsiteY11" fmla="*/ 1360529 h 3220680"/>
                  <a:gd name="connsiteX12" fmla="*/ 162 w 3793403"/>
                  <a:gd name="connsiteY12" fmla="*/ 65129 h 3220680"/>
                  <a:gd name="connsiteX13" fmla="*/ 609762 w 3793403"/>
                  <a:gd name="connsiteY13" fmla="*/ 306429 h 3220680"/>
                  <a:gd name="connsiteX14" fmla="*/ 520862 w 3793403"/>
                  <a:gd name="connsiteY14" fmla="*/ 39729 h 3220680"/>
                  <a:gd name="connsiteX15" fmla="*/ 800262 w 3793403"/>
                  <a:gd name="connsiteY15" fmla="*/ 77829 h 3220680"/>
                  <a:gd name="connsiteX0" fmla="*/ 800262 w 3793403"/>
                  <a:gd name="connsiteY0" fmla="*/ 124188 h 3267039"/>
                  <a:gd name="connsiteX1" fmla="*/ 1625762 w 3793403"/>
                  <a:gd name="connsiteY1" fmla="*/ 505188 h 3267039"/>
                  <a:gd name="connsiteX2" fmla="*/ 2717962 w 3793403"/>
                  <a:gd name="connsiteY2" fmla="*/ 60688 h 3267039"/>
                  <a:gd name="connsiteX3" fmla="*/ 2476662 w 3793403"/>
                  <a:gd name="connsiteY3" fmla="*/ 1114788 h 3267039"/>
                  <a:gd name="connsiteX4" fmla="*/ 3772062 w 3793403"/>
                  <a:gd name="connsiteY4" fmla="*/ 2118088 h 3267039"/>
                  <a:gd name="connsiteX5" fmla="*/ 3276762 w 3793403"/>
                  <a:gd name="connsiteY5" fmla="*/ 2206988 h 3267039"/>
                  <a:gd name="connsiteX6" fmla="*/ 3187862 w 3793403"/>
                  <a:gd name="connsiteY6" fmla="*/ 2841988 h 3267039"/>
                  <a:gd name="connsiteX7" fmla="*/ 1841662 w 3793403"/>
                  <a:gd name="connsiteY7" fmla="*/ 2587988 h 3267039"/>
                  <a:gd name="connsiteX8" fmla="*/ 482762 w 3793403"/>
                  <a:gd name="connsiteY8" fmla="*/ 3261088 h 3267039"/>
                  <a:gd name="connsiteX9" fmla="*/ 711362 w 3793403"/>
                  <a:gd name="connsiteY9" fmla="*/ 2130788 h 3267039"/>
                  <a:gd name="connsiteX10" fmla="*/ 279562 w 3793403"/>
                  <a:gd name="connsiteY10" fmla="*/ 1902188 h 3267039"/>
                  <a:gd name="connsiteX11" fmla="*/ 546262 w 3793403"/>
                  <a:gd name="connsiteY11" fmla="*/ 1406888 h 3267039"/>
                  <a:gd name="connsiteX12" fmla="*/ 162 w 3793403"/>
                  <a:gd name="connsiteY12" fmla="*/ 111488 h 3267039"/>
                  <a:gd name="connsiteX13" fmla="*/ 609762 w 3793403"/>
                  <a:gd name="connsiteY13" fmla="*/ 352788 h 3267039"/>
                  <a:gd name="connsiteX14" fmla="*/ 520862 w 3793403"/>
                  <a:gd name="connsiteY14" fmla="*/ 9888 h 3267039"/>
                  <a:gd name="connsiteX15" fmla="*/ 800262 w 3793403"/>
                  <a:gd name="connsiteY15" fmla="*/ 124188 h 3267039"/>
                  <a:gd name="connsiteX0" fmla="*/ 800262 w 3793403"/>
                  <a:gd name="connsiteY0" fmla="*/ 142646 h 3285497"/>
                  <a:gd name="connsiteX1" fmla="*/ 1625762 w 3793403"/>
                  <a:gd name="connsiteY1" fmla="*/ 523646 h 3285497"/>
                  <a:gd name="connsiteX2" fmla="*/ 2717962 w 3793403"/>
                  <a:gd name="connsiteY2" fmla="*/ 79146 h 3285497"/>
                  <a:gd name="connsiteX3" fmla="*/ 2476662 w 3793403"/>
                  <a:gd name="connsiteY3" fmla="*/ 1133246 h 3285497"/>
                  <a:gd name="connsiteX4" fmla="*/ 3772062 w 3793403"/>
                  <a:gd name="connsiteY4" fmla="*/ 2136546 h 3285497"/>
                  <a:gd name="connsiteX5" fmla="*/ 3276762 w 3793403"/>
                  <a:gd name="connsiteY5" fmla="*/ 2225446 h 3285497"/>
                  <a:gd name="connsiteX6" fmla="*/ 3187862 w 3793403"/>
                  <a:gd name="connsiteY6" fmla="*/ 2860446 h 3285497"/>
                  <a:gd name="connsiteX7" fmla="*/ 1841662 w 3793403"/>
                  <a:gd name="connsiteY7" fmla="*/ 2606446 h 3285497"/>
                  <a:gd name="connsiteX8" fmla="*/ 482762 w 3793403"/>
                  <a:gd name="connsiteY8" fmla="*/ 3279546 h 3285497"/>
                  <a:gd name="connsiteX9" fmla="*/ 711362 w 3793403"/>
                  <a:gd name="connsiteY9" fmla="*/ 2149246 h 3285497"/>
                  <a:gd name="connsiteX10" fmla="*/ 279562 w 3793403"/>
                  <a:gd name="connsiteY10" fmla="*/ 1920646 h 3285497"/>
                  <a:gd name="connsiteX11" fmla="*/ 546262 w 3793403"/>
                  <a:gd name="connsiteY11" fmla="*/ 1425346 h 3285497"/>
                  <a:gd name="connsiteX12" fmla="*/ 162 w 3793403"/>
                  <a:gd name="connsiteY12" fmla="*/ 129946 h 3285497"/>
                  <a:gd name="connsiteX13" fmla="*/ 609762 w 3793403"/>
                  <a:gd name="connsiteY13" fmla="*/ 371246 h 3285497"/>
                  <a:gd name="connsiteX14" fmla="*/ 520862 w 3793403"/>
                  <a:gd name="connsiteY14" fmla="*/ 28346 h 3285497"/>
                  <a:gd name="connsiteX15" fmla="*/ 800262 w 3793403"/>
                  <a:gd name="connsiteY15" fmla="*/ 142646 h 3285497"/>
                  <a:gd name="connsiteX0" fmla="*/ 762173 w 3755314"/>
                  <a:gd name="connsiteY0" fmla="*/ 142646 h 3285497"/>
                  <a:gd name="connsiteX1" fmla="*/ 1587673 w 3755314"/>
                  <a:gd name="connsiteY1" fmla="*/ 523646 h 3285497"/>
                  <a:gd name="connsiteX2" fmla="*/ 2679873 w 3755314"/>
                  <a:gd name="connsiteY2" fmla="*/ 79146 h 3285497"/>
                  <a:gd name="connsiteX3" fmla="*/ 2438573 w 3755314"/>
                  <a:gd name="connsiteY3" fmla="*/ 1133246 h 3285497"/>
                  <a:gd name="connsiteX4" fmla="*/ 3733973 w 3755314"/>
                  <a:gd name="connsiteY4" fmla="*/ 2136546 h 3285497"/>
                  <a:gd name="connsiteX5" fmla="*/ 3238673 w 3755314"/>
                  <a:gd name="connsiteY5" fmla="*/ 2225446 h 3285497"/>
                  <a:gd name="connsiteX6" fmla="*/ 3149773 w 3755314"/>
                  <a:gd name="connsiteY6" fmla="*/ 2860446 h 3285497"/>
                  <a:gd name="connsiteX7" fmla="*/ 1803573 w 3755314"/>
                  <a:gd name="connsiteY7" fmla="*/ 2606446 h 3285497"/>
                  <a:gd name="connsiteX8" fmla="*/ 444673 w 3755314"/>
                  <a:gd name="connsiteY8" fmla="*/ 3279546 h 3285497"/>
                  <a:gd name="connsiteX9" fmla="*/ 673273 w 3755314"/>
                  <a:gd name="connsiteY9" fmla="*/ 2149246 h 3285497"/>
                  <a:gd name="connsiteX10" fmla="*/ 241473 w 3755314"/>
                  <a:gd name="connsiteY10" fmla="*/ 1920646 h 3285497"/>
                  <a:gd name="connsiteX11" fmla="*/ 508173 w 3755314"/>
                  <a:gd name="connsiteY11" fmla="*/ 1425346 h 3285497"/>
                  <a:gd name="connsiteX12" fmla="*/ 173 w 3755314"/>
                  <a:gd name="connsiteY12" fmla="*/ 383946 h 3285497"/>
                  <a:gd name="connsiteX13" fmla="*/ 571673 w 3755314"/>
                  <a:gd name="connsiteY13" fmla="*/ 371246 h 3285497"/>
                  <a:gd name="connsiteX14" fmla="*/ 482773 w 3755314"/>
                  <a:gd name="connsiteY14" fmla="*/ 28346 h 3285497"/>
                  <a:gd name="connsiteX15" fmla="*/ 762173 w 3755314"/>
                  <a:gd name="connsiteY15" fmla="*/ 142646 h 3285497"/>
                  <a:gd name="connsiteX0" fmla="*/ 768919 w 3762060"/>
                  <a:gd name="connsiteY0" fmla="*/ 142646 h 3285497"/>
                  <a:gd name="connsiteX1" fmla="*/ 1594419 w 3762060"/>
                  <a:gd name="connsiteY1" fmla="*/ 523646 h 3285497"/>
                  <a:gd name="connsiteX2" fmla="*/ 2686619 w 3762060"/>
                  <a:gd name="connsiteY2" fmla="*/ 79146 h 3285497"/>
                  <a:gd name="connsiteX3" fmla="*/ 2445319 w 3762060"/>
                  <a:gd name="connsiteY3" fmla="*/ 1133246 h 3285497"/>
                  <a:gd name="connsiteX4" fmla="*/ 3740719 w 3762060"/>
                  <a:gd name="connsiteY4" fmla="*/ 2136546 h 3285497"/>
                  <a:gd name="connsiteX5" fmla="*/ 3245419 w 3762060"/>
                  <a:gd name="connsiteY5" fmla="*/ 2225446 h 3285497"/>
                  <a:gd name="connsiteX6" fmla="*/ 3156519 w 3762060"/>
                  <a:gd name="connsiteY6" fmla="*/ 2860446 h 3285497"/>
                  <a:gd name="connsiteX7" fmla="*/ 1810319 w 3762060"/>
                  <a:gd name="connsiteY7" fmla="*/ 2606446 h 3285497"/>
                  <a:gd name="connsiteX8" fmla="*/ 451419 w 3762060"/>
                  <a:gd name="connsiteY8" fmla="*/ 3279546 h 3285497"/>
                  <a:gd name="connsiteX9" fmla="*/ 680019 w 3762060"/>
                  <a:gd name="connsiteY9" fmla="*/ 2149246 h 3285497"/>
                  <a:gd name="connsiteX10" fmla="*/ 248219 w 3762060"/>
                  <a:gd name="connsiteY10" fmla="*/ 1920646 h 3285497"/>
                  <a:gd name="connsiteX11" fmla="*/ 260919 w 3762060"/>
                  <a:gd name="connsiteY11" fmla="*/ 1361846 h 3285497"/>
                  <a:gd name="connsiteX12" fmla="*/ 6919 w 3762060"/>
                  <a:gd name="connsiteY12" fmla="*/ 383946 h 3285497"/>
                  <a:gd name="connsiteX13" fmla="*/ 578419 w 3762060"/>
                  <a:gd name="connsiteY13" fmla="*/ 371246 h 3285497"/>
                  <a:gd name="connsiteX14" fmla="*/ 489519 w 3762060"/>
                  <a:gd name="connsiteY14" fmla="*/ 28346 h 3285497"/>
                  <a:gd name="connsiteX15" fmla="*/ 768919 w 3762060"/>
                  <a:gd name="connsiteY15" fmla="*/ 142646 h 3285497"/>
                  <a:gd name="connsiteX0" fmla="*/ 909202 w 3902343"/>
                  <a:gd name="connsiteY0" fmla="*/ 142646 h 3285497"/>
                  <a:gd name="connsiteX1" fmla="*/ 1734702 w 3902343"/>
                  <a:gd name="connsiteY1" fmla="*/ 523646 h 3285497"/>
                  <a:gd name="connsiteX2" fmla="*/ 2826902 w 3902343"/>
                  <a:gd name="connsiteY2" fmla="*/ 79146 h 3285497"/>
                  <a:gd name="connsiteX3" fmla="*/ 2585602 w 3902343"/>
                  <a:gd name="connsiteY3" fmla="*/ 1133246 h 3285497"/>
                  <a:gd name="connsiteX4" fmla="*/ 3881002 w 3902343"/>
                  <a:gd name="connsiteY4" fmla="*/ 2136546 h 3285497"/>
                  <a:gd name="connsiteX5" fmla="*/ 3385702 w 3902343"/>
                  <a:gd name="connsiteY5" fmla="*/ 2225446 h 3285497"/>
                  <a:gd name="connsiteX6" fmla="*/ 3296802 w 3902343"/>
                  <a:gd name="connsiteY6" fmla="*/ 2860446 h 3285497"/>
                  <a:gd name="connsiteX7" fmla="*/ 1950602 w 3902343"/>
                  <a:gd name="connsiteY7" fmla="*/ 2606446 h 3285497"/>
                  <a:gd name="connsiteX8" fmla="*/ 591702 w 3902343"/>
                  <a:gd name="connsiteY8" fmla="*/ 3279546 h 3285497"/>
                  <a:gd name="connsiteX9" fmla="*/ 820302 w 3902343"/>
                  <a:gd name="connsiteY9" fmla="*/ 2149246 h 3285497"/>
                  <a:gd name="connsiteX10" fmla="*/ 7502 w 3902343"/>
                  <a:gd name="connsiteY10" fmla="*/ 2111146 h 3285497"/>
                  <a:gd name="connsiteX11" fmla="*/ 401202 w 3902343"/>
                  <a:gd name="connsiteY11" fmla="*/ 1361846 h 3285497"/>
                  <a:gd name="connsiteX12" fmla="*/ 147202 w 3902343"/>
                  <a:gd name="connsiteY12" fmla="*/ 383946 h 3285497"/>
                  <a:gd name="connsiteX13" fmla="*/ 718702 w 3902343"/>
                  <a:gd name="connsiteY13" fmla="*/ 371246 h 3285497"/>
                  <a:gd name="connsiteX14" fmla="*/ 629802 w 3902343"/>
                  <a:gd name="connsiteY14" fmla="*/ 28346 h 3285497"/>
                  <a:gd name="connsiteX15" fmla="*/ 909202 w 3902343"/>
                  <a:gd name="connsiteY15" fmla="*/ 142646 h 3285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02343" h="3285497">
                    <a:moveTo>
                      <a:pt x="909202" y="142646"/>
                    </a:moveTo>
                    <a:cubicBezTo>
                      <a:pt x="1220352" y="326796"/>
                      <a:pt x="1415085" y="534229"/>
                      <a:pt x="1734702" y="523646"/>
                    </a:cubicBezTo>
                    <a:cubicBezTo>
                      <a:pt x="2054319" y="513063"/>
                      <a:pt x="2685085" y="-22454"/>
                      <a:pt x="2826902" y="79146"/>
                    </a:cubicBezTo>
                    <a:cubicBezTo>
                      <a:pt x="2968719" y="180746"/>
                      <a:pt x="2409919" y="790346"/>
                      <a:pt x="2585602" y="1133246"/>
                    </a:cubicBezTo>
                    <a:cubicBezTo>
                      <a:pt x="2761285" y="1476146"/>
                      <a:pt x="3747652" y="1954513"/>
                      <a:pt x="3881002" y="2136546"/>
                    </a:cubicBezTo>
                    <a:cubicBezTo>
                      <a:pt x="4014352" y="2318579"/>
                      <a:pt x="3483069" y="2104796"/>
                      <a:pt x="3385702" y="2225446"/>
                    </a:cubicBezTo>
                    <a:cubicBezTo>
                      <a:pt x="3288335" y="2346096"/>
                      <a:pt x="3535985" y="2796946"/>
                      <a:pt x="3296802" y="2860446"/>
                    </a:cubicBezTo>
                    <a:cubicBezTo>
                      <a:pt x="3057619" y="2923946"/>
                      <a:pt x="2401452" y="2536596"/>
                      <a:pt x="1950602" y="2606446"/>
                    </a:cubicBezTo>
                    <a:cubicBezTo>
                      <a:pt x="1499752" y="2676296"/>
                      <a:pt x="780085" y="3355746"/>
                      <a:pt x="591702" y="3279546"/>
                    </a:cubicBezTo>
                    <a:cubicBezTo>
                      <a:pt x="403319" y="3203346"/>
                      <a:pt x="917669" y="2343979"/>
                      <a:pt x="820302" y="2149246"/>
                    </a:cubicBezTo>
                    <a:cubicBezTo>
                      <a:pt x="722935" y="1954513"/>
                      <a:pt x="77352" y="2242379"/>
                      <a:pt x="7502" y="2111146"/>
                    </a:cubicBezTo>
                    <a:cubicBezTo>
                      <a:pt x="-62348" y="1979913"/>
                      <a:pt x="377919" y="1649713"/>
                      <a:pt x="401202" y="1361846"/>
                    </a:cubicBezTo>
                    <a:cubicBezTo>
                      <a:pt x="424485" y="1073979"/>
                      <a:pt x="94285" y="549046"/>
                      <a:pt x="147202" y="383946"/>
                    </a:cubicBezTo>
                    <a:cubicBezTo>
                      <a:pt x="200119" y="218846"/>
                      <a:pt x="631919" y="375479"/>
                      <a:pt x="718702" y="371246"/>
                    </a:cubicBezTo>
                    <a:cubicBezTo>
                      <a:pt x="805485" y="367013"/>
                      <a:pt x="600169" y="64329"/>
                      <a:pt x="629802" y="28346"/>
                    </a:cubicBezTo>
                    <a:cubicBezTo>
                      <a:pt x="659435" y="-7637"/>
                      <a:pt x="598052" y="-41504"/>
                      <a:pt x="909202" y="142646"/>
                    </a:cubicBez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4" name="Oval 3"/>
              <p:cNvSpPr/>
              <p:nvPr/>
            </p:nvSpPr>
            <p:spPr bwMode="auto">
              <a:xfrm>
                <a:off x="2940636" y="3045366"/>
                <a:ext cx="2783767" cy="2710510"/>
              </a:xfrm>
              <a:prstGeom prst="ellipse">
                <a:avLst/>
              </a:prstGeom>
              <a:noFill/>
              <a:ln>
                <a:prstDash val="sysDash"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5116370" y="3072227"/>
                <a:ext cx="131863" cy="131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4501057" y="3536188"/>
                <a:ext cx="131863" cy="131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5812312" y="3829217"/>
                <a:ext cx="131863" cy="131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5023578" y="4532484"/>
                <a:ext cx="131863" cy="131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5665798" y="5169820"/>
                <a:ext cx="131863" cy="131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5780567" y="4635044"/>
                <a:ext cx="131863" cy="131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5138347" y="5001329"/>
                <a:ext cx="131863" cy="131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3871001" y="5330986"/>
                <a:ext cx="131863" cy="131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3577973" y="4145871"/>
                <a:ext cx="131863" cy="131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3358201" y="3707122"/>
                <a:ext cx="131863" cy="131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3748906" y="3340836"/>
                <a:ext cx="131863" cy="131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3712277" y="4635044"/>
                <a:ext cx="131863" cy="131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2882031" y="5221100"/>
                <a:ext cx="131863" cy="131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4607646" y="5477500"/>
                <a:ext cx="131863" cy="131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2650050" y="3707122"/>
                <a:ext cx="131863" cy="131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p:grpSp>
        <p:sp>
          <p:nvSpPr>
            <p:cNvPr id="36" name="Oval 35"/>
            <p:cNvSpPr/>
            <p:nvPr/>
          </p:nvSpPr>
          <p:spPr bwMode="auto">
            <a:xfrm>
              <a:off x="4266589" y="4326571"/>
              <a:ext cx="131863" cy="13186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29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703100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Estimating Model Parameters</a:t>
            </a:r>
            <a:r>
              <a:rPr lang="en-US" sz="2800" dirty="0" smtClean="0">
                <a:latin typeface="Traditional Arabic" pitchFamily="18" charset="-78"/>
                <a:cs typeface="+mj-cs"/>
              </a:rPr>
              <a:t>:</a:t>
            </a:r>
            <a:endParaRPr lang="fa-IR" sz="2800" dirty="0" smtClean="0">
              <a:latin typeface="Traditional Arabic" pitchFamily="18" charset="-78"/>
              <a:cs typeface="+mj-cs"/>
            </a:endParaRPr>
          </a:p>
          <a:p>
            <a:pPr marL="0" indent="0" algn="r" rtl="1">
              <a:buNone/>
            </a:pPr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3600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1800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648200" y="3962400"/>
            <a:ext cx="1905000" cy="762000"/>
          </a:xfrm>
          <a:prstGeom prst="roundRect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1 Anchor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2590800" y="1905000"/>
            <a:ext cx="3962400" cy="8826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Number of Anchor Nodes in Each Angle Interval</a:t>
            </a:r>
          </a:p>
        </p:txBody>
      </p:sp>
      <p:sp>
        <p:nvSpPr>
          <p:cNvPr id="6" name="Down Arrow 5"/>
          <p:cNvSpPr/>
          <p:nvPr/>
        </p:nvSpPr>
        <p:spPr bwMode="auto">
          <a:xfrm>
            <a:off x="3924300" y="2828925"/>
            <a:ext cx="1295400" cy="4572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5800" y="3289300"/>
            <a:ext cx="7772400" cy="107950"/>
          </a:xfrm>
          <a:prstGeom prst="rect">
            <a:avLst/>
          </a:prstGeom>
          <a:gradFill>
            <a:gsLst>
              <a:gs pos="0">
                <a:srgbClr val="7EAF16"/>
              </a:gs>
              <a:gs pos="80000">
                <a:srgbClr val="A6E520"/>
              </a:gs>
              <a:gs pos="100000">
                <a:srgbClr val="A9EA1C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1143000" y="3397250"/>
            <a:ext cx="685800" cy="565150"/>
          </a:xfrm>
          <a:prstGeom prst="downArrow">
            <a:avLst/>
          </a:prstGeom>
          <a:gradFill>
            <a:gsLst>
              <a:gs pos="0">
                <a:srgbClr val="7EAF16"/>
              </a:gs>
              <a:gs pos="80000">
                <a:srgbClr val="A6E520"/>
              </a:gs>
              <a:gs pos="100000">
                <a:srgbClr val="A9EA1C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33400" y="3962400"/>
            <a:ext cx="1905000" cy="762000"/>
          </a:xfrm>
          <a:prstGeom prst="roundRect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More than 2 Anchors</a:t>
            </a:r>
          </a:p>
        </p:txBody>
      </p:sp>
      <p:sp>
        <p:nvSpPr>
          <p:cNvPr id="12" name="Down Arrow 11"/>
          <p:cNvSpPr/>
          <p:nvPr/>
        </p:nvSpPr>
        <p:spPr bwMode="auto">
          <a:xfrm>
            <a:off x="7327900" y="3397250"/>
            <a:ext cx="685800" cy="565150"/>
          </a:xfrm>
          <a:prstGeom prst="downArrow">
            <a:avLst/>
          </a:prstGeom>
          <a:gradFill>
            <a:gsLst>
              <a:gs pos="0">
                <a:srgbClr val="7EAF16"/>
              </a:gs>
              <a:gs pos="80000">
                <a:srgbClr val="A6E520"/>
              </a:gs>
              <a:gs pos="100000">
                <a:srgbClr val="A9EA1C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718300" y="3962400"/>
            <a:ext cx="1905000" cy="762000"/>
          </a:xfrm>
          <a:prstGeom prst="roundRect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No anchor</a:t>
            </a:r>
          </a:p>
        </p:txBody>
      </p:sp>
      <p:sp>
        <p:nvSpPr>
          <p:cNvPr id="14" name="Down Arrow 13"/>
          <p:cNvSpPr/>
          <p:nvPr/>
        </p:nvSpPr>
        <p:spPr bwMode="auto">
          <a:xfrm>
            <a:off x="5257800" y="3397250"/>
            <a:ext cx="685800" cy="565150"/>
          </a:xfrm>
          <a:prstGeom prst="downArrow">
            <a:avLst/>
          </a:prstGeom>
          <a:gradFill>
            <a:gsLst>
              <a:gs pos="0">
                <a:srgbClr val="7EAF16"/>
              </a:gs>
              <a:gs pos="80000">
                <a:srgbClr val="A6E520"/>
              </a:gs>
              <a:gs pos="100000">
                <a:srgbClr val="A9EA1C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3200400" y="3397250"/>
            <a:ext cx="685800" cy="565150"/>
          </a:xfrm>
          <a:prstGeom prst="downArrow">
            <a:avLst/>
          </a:prstGeom>
          <a:gradFill>
            <a:gsLst>
              <a:gs pos="0">
                <a:srgbClr val="7EAF16"/>
              </a:gs>
              <a:gs pos="80000">
                <a:srgbClr val="A6E520"/>
              </a:gs>
              <a:gs pos="100000">
                <a:srgbClr val="A9EA1C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90800" y="3962400"/>
            <a:ext cx="1905000" cy="762000"/>
          </a:xfrm>
          <a:prstGeom prst="roundRect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2 Anchors</a:t>
            </a:r>
          </a:p>
        </p:txBody>
      </p:sp>
      <p:sp>
        <p:nvSpPr>
          <p:cNvPr id="18" name="Down Arrow 17"/>
          <p:cNvSpPr/>
          <p:nvPr/>
        </p:nvSpPr>
        <p:spPr bwMode="auto">
          <a:xfrm>
            <a:off x="7442200" y="4724400"/>
            <a:ext cx="457200" cy="457200"/>
          </a:xfrm>
          <a:prstGeom prst="downArrow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5372100" y="4724400"/>
            <a:ext cx="457200" cy="457200"/>
          </a:xfrm>
          <a:prstGeom prst="downArrow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3314700" y="4724400"/>
            <a:ext cx="457200" cy="457200"/>
          </a:xfrm>
          <a:prstGeom prst="downArrow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1257300" y="4724400"/>
            <a:ext cx="457200" cy="457200"/>
          </a:xfrm>
          <a:prstGeom prst="downArrow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705600" y="5181600"/>
            <a:ext cx="1905000" cy="1295400"/>
          </a:xfrm>
          <a:prstGeom prst="roundRect">
            <a:avLst/>
          </a:prstGeom>
          <a:gradFill>
            <a:gsLst>
              <a:gs pos="0">
                <a:srgbClr val="149873"/>
              </a:gs>
              <a:gs pos="80000">
                <a:srgbClr val="1EC798"/>
              </a:gs>
              <a:gs pos="100000">
                <a:srgbClr val="1BCC9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No Assignment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4648200" y="5181600"/>
            <a:ext cx="1905000" cy="1295400"/>
          </a:xfrm>
          <a:prstGeom prst="roundRect">
            <a:avLst/>
          </a:prstGeom>
          <a:gradFill>
            <a:gsLst>
              <a:gs pos="0">
                <a:srgbClr val="149873"/>
              </a:gs>
              <a:gs pos="80000">
                <a:srgbClr val="1EC798"/>
              </a:gs>
              <a:gs pos="100000">
                <a:srgbClr val="1BCC9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Assigning Average PLC</a:t>
            </a:r>
            <a:r>
              <a:rPr lang="en-US" sz="1600" dirty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and calculating PLE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2590800" y="5181600"/>
            <a:ext cx="1905000" cy="1295400"/>
          </a:xfrm>
          <a:prstGeom prst="roundRect">
            <a:avLst/>
          </a:prstGeom>
          <a:gradFill>
            <a:gsLst>
              <a:gs pos="0">
                <a:srgbClr val="149873"/>
              </a:gs>
              <a:gs pos="80000">
                <a:srgbClr val="1EC798"/>
              </a:gs>
              <a:gs pos="100000">
                <a:srgbClr val="1BCC9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Segoe"/>
                <a:cs typeface="Traditional Arabic" pitchFamily="18" charset="-78"/>
              </a:rPr>
              <a:t>PLE Calculation</a:t>
            </a:r>
            <a:br>
              <a:rPr lang="en-US" sz="1600" dirty="0">
                <a:solidFill>
                  <a:srgbClr val="000000"/>
                </a:solidFill>
                <a:latin typeface="Segoe"/>
                <a:cs typeface="Traditional Arabic" pitchFamily="18" charset="-78"/>
              </a:rPr>
            </a:br>
            <a:r>
              <a:rPr lang="en-US" sz="1600" dirty="0">
                <a:solidFill>
                  <a:srgbClr val="000000"/>
                </a:solidFill>
                <a:latin typeface="Segoe"/>
                <a:cs typeface="Traditional Arabic" pitchFamily="18" charset="-78"/>
              </a:rPr>
              <a:t>PLC Calculation</a:t>
            </a:r>
            <a:endParaRPr lang="en-US" sz="16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33400" y="5181600"/>
            <a:ext cx="1905000" cy="1295400"/>
          </a:xfrm>
          <a:prstGeom prst="roundRect">
            <a:avLst/>
          </a:prstGeom>
          <a:gradFill>
            <a:gsLst>
              <a:gs pos="0">
                <a:srgbClr val="149873"/>
              </a:gs>
              <a:gs pos="80000">
                <a:srgbClr val="1EC798"/>
              </a:gs>
              <a:gs pos="100000">
                <a:srgbClr val="1BCC9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Segoe"/>
                <a:cs typeface="Traditional Arabic" pitchFamily="18" charset="-78"/>
              </a:rPr>
              <a:t>PLE Calculation</a:t>
            </a:r>
            <a:r>
              <a:rPr lang="en-US" sz="1600" dirty="0">
                <a:solidFill>
                  <a:srgbClr val="000000"/>
                </a:solidFill>
                <a:latin typeface="Segoe"/>
                <a:cs typeface="Traditional Arabic" pitchFamily="18" charset="-78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Segoe"/>
                <a:cs typeface="Traditional Arabic" pitchFamily="18" charset="-78"/>
              </a:rPr>
            </a:br>
            <a:r>
              <a:rPr lang="en-US" sz="1600" dirty="0" smtClean="0">
                <a:solidFill>
                  <a:srgbClr val="000000"/>
                </a:solidFill>
                <a:latin typeface="Segoe"/>
                <a:cs typeface="Traditional Arabic" pitchFamily="18" charset="-78"/>
              </a:rPr>
              <a:t>PLC Calculation</a:t>
            </a:r>
            <a:br>
              <a:rPr lang="en-US" sz="1600" dirty="0" smtClean="0">
                <a:solidFill>
                  <a:srgbClr val="000000"/>
                </a:solidFill>
                <a:latin typeface="Segoe"/>
                <a:cs typeface="Traditional Arabic" pitchFamily="18" charset="-78"/>
              </a:rPr>
            </a:br>
            <a:r>
              <a:rPr lang="en-US" sz="1600" dirty="0" smtClean="0">
                <a:solidFill>
                  <a:srgbClr val="000000"/>
                </a:solidFill>
                <a:latin typeface="Segoe"/>
                <a:cs typeface="Traditional Arabic" pitchFamily="18" charset="-78"/>
              </a:rPr>
              <a:t>Averaging</a:t>
            </a:r>
            <a:endParaRPr lang="en-US" sz="1600" dirty="0">
              <a:solidFill>
                <a:srgbClr val="000000"/>
              </a:solidFill>
              <a:latin typeface="Segoe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931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933658"/>
          </a:xfrm>
        </p:spPr>
        <p:txBody>
          <a:bodyPr/>
          <a:lstStyle/>
          <a:p>
            <a:pPr lvl="0" algn="l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Estimation of Model Parameters</a:t>
            </a:r>
            <a:endParaRPr lang="fa-IR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anchor in an angle interval</a:t>
            </a:r>
            <a:endParaRPr lang="fa-IR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 rtl="1"/>
            <a:endParaRPr lang="fa-IR" dirty="0" smtClean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fa-IR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1" algn="l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anchors in an angle interval</a:t>
            </a:r>
            <a:endParaRPr lang="fa-IR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 rtl="1"/>
            <a:endParaRPr lang="fa-IR" dirty="0" smtClean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fa-IR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fa-IR" dirty="0" smtClean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fa-IR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1" algn="l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two anchor in an angle interval</a:t>
            </a:r>
            <a:endParaRPr lang="fa-IR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l"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PLE and PLC for every 2 anchor in an angle interva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fa-IR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" y="2438400"/>
                <a:ext cx="3429000" cy="748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𝑖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,∆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cs typeface="Traditional Arabic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cs typeface="Traditional Arabic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𝑙𝑜𝑔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raditional Arabic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cs typeface="Traditional Arabic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effectLst/>
                                              <a:latin typeface="Cambria Math" panose="02040503050406030204" pitchFamily="18" charset="0"/>
                                              <a:cs typeface="Traditional Arabic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raditional Arabic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raditional Arabic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cs typeface="Traditional Arabic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raditional Arabic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raditional Arabic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raditional Arabic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raditional Arabic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𝑙𝑜𝑔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cs typeface="Traditional Arabic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𝑟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,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𝑙𝑜𝑔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cs typeface="Traditional Arabic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38400"/>
                <a:ext cx="3429000" cy="7484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7700" y="3810000"/>
                <a:ext cx="4381500" cy="772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𝑖𝑗𝑙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cs typeface="Traditional Arabic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cs typeface="Traditional Arabic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𝑟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,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cs typeface="Traditional Arabic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𝑖𝑗𝑙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cs typeface="Traditional Arabic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𝑡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,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cs typeface="Traditional Arabic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cs typeface="Traditional Arabic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𝑟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,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𝑖𝑙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cs typeface="Traditional Arabic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𝑖𝑙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𝑖𝑗𝑙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cs typeface="Traditional Arabic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𝑡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,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    , 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𝑖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≠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𝑗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≠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3810000"/>
                <a:ext cx="4381500" cy="7728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1460" y="4661725"/>
                <a:ext cx="6577540" cy="748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raditional Arabic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raditional Arabic"/>
                            </a:rPr>
                            <m:t>𝑖𝑗𝑙</m:t>
                          </m:r>
                        </m:sub>
                      </m:sSub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raditional Arabic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raditional Arabic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raditional Arabic"/>
                                </a:rPr>
                                <m:t>𝑙𝑜𝑔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raditional Arabic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raditional Arabic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𝑟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raditional Arabic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raditional Arabic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raditional Arabic"/>
                                </a:rPr>
                                <m:t>𝑙𝑜𝑔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raditional Arabic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raditional Arabic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𝑟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𝑖𝑙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raditional Arabic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raditional Arabic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raditional Arabic"/>
                                </a:rPr>
                                <m:t>𝑙𝑜𝑔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raditional Arabic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raditional Arabic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raditional Arabic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raditional Arabic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raditional Arabic"/>
                                </a:rPr>
                                <m:t>𝑙𝑜𝑔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raditional Arabic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raditional Arabic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raditional Arabic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raditional Arabic"/>
                                </a:rPr>
                                <m:t>𝑙𝑜𝑔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raditional Arabic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raditional Arabic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raditional Arabic"/>
                                        </a:rPr>
                                        <m:t>𝑖𝑙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raditional Arabic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raditional Arabic"/>
                            </a:rPr>
                            <m:t>𝑙𝑜𝑔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raditional Arabic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raditional Arabic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raditional Arabic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raditional Arabic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raditional Arabic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    , 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𝑖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≠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𝑗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≠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𝑙</m:t>
                      </m:r>
                      <m:r>
                        <a:rPr lang="fa-IR" b="0" i="1" smtClean="0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60" y="4661725"/>
                <a:ext cx="6577540" cy="7484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52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148280"/>
          </a:xfrm>
        </p:spPr>
        <p:txBody>
          <a:bodyPr/>
          <a:lstStyle/>
          <a:p>
            <a:pPr lvl="0" algn="l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Estimation of Model Parameters</a:t>
            </a:r>
            <a:r>
              <a:rPr lang="en-US" sz="2800" dirty="0" smtClean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:</a:t>
            </a:r>
            <a:endParaRPr lang="fa-IR" sz="2800" dirty="0" smtClean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1" algn="l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for being in an acceptable range for all values</a:t>
            </a:r>
            <a:endParaRPr lang="fa-IR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Averaging for the case of more than two anchors</a:t>
            </a:r>
            <a:endParaRPr lang="fa-IR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 of values for each angle interval</a:t>
            </a:r>
            <a:endParaRPr lang="fa-I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21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3028521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Interpolation</a:t>
            </a:r>
            <a:r>
              <a:rPr lang="en-US" sz="2800" dirty="0" smtClean="0">
                <a:latin typeface="Traditional Arabic" pitchFamily="18" charset="-78"/>
                <a:cs typeface="Traditional Arabic" pitchFamily="18" charset="-78"/>
              </a:rPr>
              <a:t>:</a:t>
            </a:r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14400" y="2081213"/>
            <a:ext cx="7391399" cy="2338387"/>
            <a:chOff x="0" y="0"/>
            <a:chExt cx="5695950" cy="1781175"/>
          </a:xfrm>
        </p:grpSpPr>
        <p:grpSp>
          <p:nvGrpSpPr>
            <p:cNvPr id="10" name="Group 9"/>
            <p:cNvGrpSpPr/>
            <p:nvPr/>
          </p:nvGrpSpPr>
          <p:grpSpPr>
            <a:xfrm>
              <a:off x="123825" y="0"/>
              <a:ext cx="5324475" cy="819150"/>
              <a:chOff x="0" y="0"/>
              <a:chExt cx="5324475" cy="81915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2286000" y="114300"/>
                <a:ext cx="381000" cy="0"/>
              </a:xfrm>
              <a:prstGeom prst="line">
                <a:avLst/>
              </a:prstGeom>
              <a:noFill/>
              <a:ln w="44450" cap="flat" cmpd="sng" algn="ctr">
                <a:solidFill>
                  <a:srgbClr val="00B0F0"/>
                </a:solidFill>
                <a:prstDash val="soli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524000" y="476250"/>
                <a:ext cx="381000" cy="0"/>
              </a:xfrm>
              <a:prstGeom prst="line">
                <a:avLst/>
              </a:prstGeom>
              <a:noFill/>
              <a:ln w="44450" cap="flat" cmpd="sng" algn="ctr">
                <a:solidFill>
                  <a:srgbClr val="7030A0"/>
                </a:solidFill>
                <a:prstDash val="soli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657475" y="0"/>
                <a:ext cx="381000" cy="0"/>
              </a:xfrm>
              <a:prstGeom prst="line">
                <a:avLst/>
              </a:prstGeom>
              <a:noFill/>
              <a:ln w="44450" cap="flat" cmpd="sng" algn="ctr">
                <a:solidFill>
                  <a:srgbClr val="00B0F0"/>
                </a:solidFill>
                <a:prstDash val="soli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4181475" y="695325"/>
                <a:ext cx="381000" cy="0"/>
              </a:xfrm>
              <a:prstGeom prst="line">
                <a:avLst/>
              </a:prstGeom>
              <a:noFill/>
              <a:ln w="44450" cap="flat" cmpd="sng" algn="ctr">
                <a:solidFill>
                  <a:srgbClr val="00B0F0"/>
                </a:solidFill>
                <a:prstDash val="soli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3790950" y="333375"/>
                <a:ext cx="381000" cy="0"/>
              </a:xfrm>
              <a:prstGeom prst="line">
                <a:avLst/>
              </a:prstGeom>
              <a:noFill/>
              <a:ln w="44450" cap="flat" cmpd="sng" algn="ctr">
                <a:solidFill>
                  <a:srgbClr val="00B0F0"/>
                </a:solidFill>
                <a:prstDash val="soli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43000" y="123825"/>
                <a:ext cx="381000" cy="0"/>
              </a:xfrm>
              <a:prstGeom prst="line">
                <a:avLst/>
              </a:prstGeom>
              <a:noFill/>
              <a:ln w="44450" cap="flat" cmpd="sng" algn="ctr">
                <a:solidFill>
                  <a:srgbClr val="00B0F0"/>
                </a:solidFill>
                <a:prstDash val="soli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895475" y="819150"/>
                <a:ext cx="381000" cy="0"/>
              </a:xfrm>
              <a:prstGeom prst="line">
                <a:avLst/>
              </a:prstGeom>
              <a:noFill/>
              <a:ln w="44450" cap="flat" cmpd="sng" algn="ctr">
                <a:solidFill>
                  <a:srgbClr val="00B0F0"/>
                </a:solidFill>
                <a:prstDash val="solid"/>
              </a:ln>
              <a:effectLst/>
            </p:spPr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3038475" y="114300"/>
                <a:ext cx="381000" cy="0"/>
              </a:xfrm>
              <a:prstGeom prst="line">
                <a:avLst/>
              </a:prstGeom>
              <a:noFill/>
              <a:ln w="44450" cap="flat" cmpd="sng" algn="ctr">
                <a:solidFill>
                  <a:srgbClr val="7030A0"/>
                </a:solidFill>
                <a:prstDash val="solid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419475" y="228600"/>
                <a:ext cx="381000" cy="0"/>
              </a:xfrm>
              <a:prstGeom prst="line">
                <a:avLst/>
              </a:prstGeom>
              <a:noFill/>
              <a:ln w="44450" cap="flat" cmpd="sng" algn="ctr">
                <a:solidFill>
                  <a:srgbClr val="7030A0"/>
                </a:solidFill>
                <a:prstDash val="solid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752475" y="219075"/>
                <a:ext cx="381000" cy="0"/>
              </a:xfrm>
              <a:prstGeom prst="line">
                <a:avLst/>
              </a:prstGeom>
              <a:noFill/>
              <a:ln w="44450" cap="flat" cmpd="sng" algn="ctr">
                <a:solidFill>
                  <a:srgbClr val="00B050"/>
                </a:solidFill>
                <a:prstDash val="solid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381000" y="314325"/>
                <a:ext cx="381000" cy="0"/>
              </a:xfrm>
              <a:prstGeom prst="line">
                <a:avLst/>
              </a:prstGeom>
              <a:noFill/>
              <a:ln w="44450" cap="flat" cmpd="sng" algn="ctr">
                <a:solidFill>
                  <a:srgbClr val="00B050"/>
                </a:solidFill>
                <a:prstDash val="solid"/>
              </a:ln>
              <a:effectLst/>
            </p:spPr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0" y="419100"/>
                <a:ext cx="381000" cy="0"/>
              </a:xfrm>
              <a:prstGeom prst="line">
                <a:avLst/>
              </a:prstGeom>
              <a:noFill/>
              <a:ln w="44450" cap="flat" cmpd="sng" algn="ctr">
                <a:solidFill>
                  <a:srgbClr val="00B050"/>
                </a:solidFill>
                <a:prstDash val="solid"/>
              </a:ln>
              <a:effectLst/>
            </p:spPr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4562475" y="609600"/>
                <a:ext cx="381000" cy="0"/>
              </a:xfrm>
              <a:prstGeom prst="line">
                <a:avLst/>
              </a:prstGeom>
              <a:noFill/>
              <a:ln w="4445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4943475" y="504825"/>
                <a:ext cx="381000" cy="0"/>
              </a:xfrm>
              <a:prstGeom prst="line">
                <a:avLst/>
              </a:prstGeom>
              <a:noFill/>
              <a:ln w="4445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  <p:grpSp>
          <p:nvGrpSpPr>
            <p:cNvPr id="11" name="Group 10"/>
            <p:cNvGrpSpPr/>
            <p:nvPr/>
          </p:nvGrpSpPr>
          <p:grpSpPr>
            <a:xfrm>
              <a:off x="0" y="0"/>
              <a:ext cx="5695950" cy="1781175"/>
              <a:chOff x="0" y="0"/>
              <a:chExt cx="5695950" cy="178117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8575" y="0"/>
                <a:ext cx="5572125" cy="1539240"/>
                <a:chOff x="0" y="0"/>
                <a:chExt cx="5572125" cy="1539240"/>
              </a:xfrm>
            </p:grpSpPr>
            <p:cxnSp>
              <p:nvCxnSpPr>
                <p:cNvPr id="39" name="Straight Arrow Connector 38"/>
                <p:cNvCxnSpPr/>
                <p:nvPr/>
              </p:nvCxnSpPr>
              <p:spPr>
                <a:xfrm>
                  <a:off x="0" y="1114425"/>
                  <a:ext cx="5572125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276725" y="990600"/>
                  <a:ext cx="0" cy="274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4467225" y="704850"/>
                  <a:ext cx="0" cy="56007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4657725" y="990600"/>
                  <a:ext cx="0" cy="274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4848225" y="619125"/>
                  <a:ext cx="0" cy="6457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5038725" y="990600"/>
                  <a:ext cx="0" cy="274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5229225" y="504825"/>
                  <a:ext cx="0" cy="7600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3133725" y="990600"/>
                  <a:ext cx="0" cy="274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3324225" y="123825"/>
                  <a:ext cx="0" cy="11410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3514725" y="990600"/>
                  <a:ext cx="0" cy="274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3705225" y="219075"/>
                  <a:ext cx="0" cy="104584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3895725" y="990600"/>
                  <a:ext cx="0" cy="274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086225" y="333375"/>
                  <a:ext cx="0" cy="93154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000250" y="990600"/>
                  <a:ext cx="0" cy="274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190750" y="819150"/>
                  <a:ext cx="0" cy="44577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2381250" y="990600"/>
                  <a:ext cx="0" cy="274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571750" y="114300"/>
                  <a:ext cx="0" cy="115062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762250" y="990600"/>
                  <a:ext cx="0" cy="54864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952750" y="0"/>
                  <a:ext cx="0" cy="126492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857250" y="990600"/>
                  <a:ext cx="0" cy="274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047750" y="219075"/>
                  <a:ext cx="0" cy="104584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238250" y="990600"/>
                  <a:ext cx="0" cy="274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428750" y="123825"/>
                  <a:ext cx="0" cy="11410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1619250" y="990600"/>
                  <a:ext cx="0" cy="274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809750" y="476250"/>
                  <a:ext cx="0" cy="78867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95250" y="990600"/>
                  <a:ext cx="0" cy="54864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285750" y="428625"/>
                  <a:ext cx="0" cy="8362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476250" y="990600"/>
                  <a:ext cx="0" cy="274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666750" y="333375"/>
                  <a:ext cx="0" cy="93154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5410200" y="990600"/>
                  <a:ext cx="0" cy="54864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123825" y="9525"/>
                <a:ext cx="5476875" cy="809625"/>
                <a:chOff x="0" y="0"/>
                <a:chExt cx="5476875" cy="809625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333500" y="114300"/>
                  <a:ext cx="762000" cy="695325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rgbClr val="7030A0"/>
                  </a:solidFill>
                  <a:prstDash val="sysDash"/>
                </a:ln>
                <a:effectLst/>
              </p:spPr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857500" y="0"/>
                  <a:ext cx="1133475" cy="32385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rgbClr val="7030A0"/>
                  </a:solidFill>
                  <a:prstDash val="sysDash"/>
                </a:ln>
                <a:effectLst/>
              </p:spPr>
            </p:cxn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0" y="114300"/>
                  <a:ext cx="1333500" cy="352425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rgbClr val="00B050"/>
                  </a:solidFill>
                  <a:prstDash val="sysDash"/>
                </a:ln>
                <a:effectLst/>
              </p:spPr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4333875" y="419100"/>
                  <a:ext cx="1143000" cy="276226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rgbClr val="FF0000"/>
                  </a:solidFill>
                  <a:prstDash val="sysDash"/>
                </a:ln>
                <a:effectLst/>
              </p:spPr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2095500" y="104775"/>
                  <a:ext cx="381000" cy="70485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rgbClr val="00B0F0"/>
                  </a:solidFill>
                  <a:prstDash val="sysDash"/>
                </a:ln>
                <a:effectLst/>
              </p:spPr>
            </p:cxnSp>
            <p:cxnSp>
              <p:nvCxnSpPr>
                <p:cNvPr id="37" name="Straight Connector 36"/>
                <p:cNvCxnSpPr/>
                <p:nvPr/>
              </p:nvCxnSpPr>
              <p:spPr>
                <a:xfrm flipV="1">
                  <a:off x="2476500" y="0"/>
                  <a:ext cx="381000" cy="104775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rgbClr val="00B0F0"/>
                  </a:solidFill>
                  <a:prstDash val="sysDash"/>
                </a:ln>
                <a:effectLst/>
              </p:spPr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3990975" y="323850"/>
                  <a:ext cx="381000" cy="36195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rgbClr val="00B0F0"/>
                  </a:solidFill>
                  <a:prstDash val="sysDash"/>
                </a:ln>
                <a:effectLst/>
              </p:spPr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0" y="1247775"/>
                <a:ext cx="5695950" cy="533400"/>
                <a:chOff x="0" y="0"/>
                <a:chExt cx="5695950" cy="533400"/>
              </a:xfrm>
            </p:grpSpPr>
            <p:sp>
              <p:nvSpPr>
                <p:cNvPr id="15" name="Text Box 354"/>
                <p:cNvSpPr txBox="1"/>
                <p:nvPr/>
              </p:nvSpPr>
              <p:spPr>
                <a:xfrm>
                  <a:off x="190500" y="0"/>
                  <a:ext cx="247650" cy="3048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Arial"/>
                    </a:rPr>
                    <a:t>1</a:t>
                  </a:r>
                </a:p>
              </p:txBody>
            </p:sp>
            <p:sp>
              <p:nvSpPr>
                <p:cNvPr id="16" name="Text Box 355"/>
                <p:cNvSpPr txBox="1"/>
                <p:nvPr/>
              </p:nvSpPr>
              <p:spPr>
                <a:xfrm>
                  <a:off x="571500" y="0"/>
                  <a:ext cx="266700" cy="2667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Arial"/>
                    </a:rPr>
                    <a:t>2</a:t>
                  </a:r>
                </a:p>
              </p:txBody>
            </p:sp>
            <p:sp>
              <p:nvSpPr>
                <p:cNvPr id="17" name="Text Box 356"/>
                <p:cNvSpPr txBox="1"/>
                <p:nvPr/>
              </p:nvSpPr>
              <p:spPr>
                <a:xfrm>
                  <a:off x="962025" y="0"/>
                  <a:ext cx="247650" cy="23812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Arial"/>
                    </a:rPr>
                    <a:t>3</a:t>
                  </a:r>
                </a:p>
              </p:txBody>
            </p:sp>
            <p:sp>
              <p:nvSpPr>
                <p:cNvPr id="18" name="Text Box 357"/>
                <p:cNvSpPr txBox="1"/>
                <p:nvPr/>
              </p:nvSpPr>
              <p:spPr>
                <a:xfrm>
                  <a:off x="1323975" y="0"/>
                  <a:ext cx="276225" cy="24765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Arial"/>
                    </a:rPr>
                    <a:t>4</a:t>
                  </a:r>
                </a:p>
              </p:txBody>
            </p:sp>
            <p:sp>
              <p:nvSpPr>
                <p:cNvPr id="19" name="Text Box 358"/>
                <p:cNvSpPr txBox="1"/>
                <p:nvPr/>
              </p:nvSpPr>
              <p:spPr>
                <a:xfrm>
                  <a:off x="1704975" y="9525"/>
                  <a:ext cx="276225" cy="28575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Arial"/>
                    </a:rPr>
                    <a:t>5</a:t>
                  </a:r>
                </a:p>
              </p:txBody>
            </p:sp>
            <p:sp>
              <p:nvSpPr>
                <p:cNvPr id="20" name="Text Box 359"/>
                <p:cNvSpPr txBox="1"/>
                <p:nvPr/>
              </p:nvSpPr>
              <p:spPr>
                <a:xfrm>
                  <a:off x="2095500" y="9525"/>
                  <a:ext cx="26670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Arial"/>
                    </a:rPr>
                    <a:t>6</a:t>
                  </a:r>
                </a:p>
              </p:txBody>
            </p:sp>
            <p:sp>
              <p:nvSpPr>
                <p:cNvPr id="21" name="Text Box 360"/>
                <p:cNvSpPr txBox="1"/>
                <p:nvPr/>
              </p:nvSpPr>
              <p:spPr>
                <a:xfrm>
                  <a:off x="2466975" y="19050"/>
                  <a:ext cx="285750" cy="2667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Arial"/>
                    </a:rPr>
                    <a:t>7</a:t>
                  </a:r>
                </a:p>
              </p:txBody>
            </p:sp>
            <p:sp>
              <p:nvSpPr>
                <p:cNvPr id="22" name="Text Box 361"/>
                <p:cNvSpPr txBox="1"/>
                <p:nvPr/>
              </p:nvSpPr>
              <p:spPr>
                <a:xfrm>
                  <a:off x="2857500" y="28575"/>
                  <a:ext cx="257175" cy="3048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Arial"/>
                    </a:rPr>
                    <a:t>8</a:t>
                  </a:r>
                </a:p>
              </p:txBody>
            </p:sp>
            <p:sp>
              <p:nvSpPr>
                <p:cNvPr id="23" name="Text Box 362"/>
                <p:cNvSpPr txBox="1"/>
                <p:nvPr/>
              </p:nvSpPr>
              <p:spPr>
                <a:xfrm>
                  <a:off x="3952875" y="28575"/>
                  <a:ext cx="342900" cy="3048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Arial"/>
                    </a:rPr>
                    <a:t>11</a:t>
                  </a:r>
                </a:p>
              </p:txBody>
            </p:sp>
            <p:sp>
              <p:nvSpPr>
                <p:cNvPr id="24" name="Text Box 363"/>
                <p:cNvSpPr txBox="1"/>
                <p:nvPr/>
              </p:nvSpPr>
              <p:spPr>
                <a:xfrm>
                  <a:off x="4333875" y="28575"/>
                  <a:ext cx="333375" cy="3048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Arial"/>
                    </a:rPr>
                    <a:t>12</a:t>
                  </a:r>
                </a:p>
              </p:txBody>
            </p:sp>
            <p:sp>
              <p:nvSpPr>
                <p:cNvPr id="25" name="Text Box 364"/>
                <p:cNvSpPr txBox="1"/>
                <p:nvPr/>
              </p:nvSpPr>
              <p:spPr>
                <a:xfrm>
                  <a:off x="4686300" y="28575"/>
                  <a:ext cx="390525" cy="2667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Arial"/>
                    </a:rPr>
                    <a:t>13</a:t>
                  </a:r>
                </a:p>
              </p:txBody>
            </p:sp>
            <p:sp>
              <p:nvSpPr>
                <p:cNvPr id="26" name="Text Box 365"/>
                <p:cNvSpPr txBox="1"/>
                <p:nvPr/>
              </p:nvSpPr>
              <p:spPr>
                <a:xfrm>
                  <a:off x="5067300" y="28575"/>
                  <a:ext cx="390525" cy="2952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Arial"/>
                    </a:rPr>
                    <a:t>14</a:t>
                  </a:r>
                </a:p>
              </p:txBody>
            </p:sp>
            <p:sp>
              <p:nvSpPr>
                <p:cNvPr id="27" name="Text Box 366"/>
                <p:cNvSpPr txBox="1"/>
                <p:nvPr/>
              </p:nvSpPr>
              <p:spPr>
                <a:xfrm>
                  <a:off x="3543300" y="28575"/>
                  <a:ext cx="390525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Arial"/>
                    </a:rPr>
                    <a:t>10</a:t>
                  </a:r>
                </a:p>
              </p:txBody>
            </p:sp>
            <p:sp>
              <p:nvSpPr>
                <p:cNvPr id="28" name="Text Box 367"/>
                <p:cNvSpPr txBox="1"/>
                <p:nvPr/>
              </p:nvSpPr>
              <p:spPr>
                <a:xfrm>
                  <a:off x="3228975" y="28575"/>
                  <a:ext cx="26670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Arial"/>
                    </a:rPr>
                    <a:t>9</a:t>
                  </a:r>
                </a:p>
              </p:txBody>
            </p:sp>
            <p:sp>
              <p:nvSpPr>
                <p:cNvPr id="29" name="Text Box 368"/>
                <p:cNvSpPr txBox="1"/>
                <p:nvPr/>
              </p:nvSpPr>
              <p:spPr>
                <a:xfrm>
                  <a:off x="0" y="238125"/>
                  <a:ext cx="276225" cy="2667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Arial"/>
                    </a:rPr>
                    <a:t>0</a:t>
                  </a:r>
                </a:p>
              </p:txBody>
            </p:sp>
            <p:sp>
              <p:nvSpPr>
                <p:cNvPr id="30" name="Text Box 369"/>
                <p:cNvSpPr txBox="1"/>
                <p:nvPr/>
              </p:nvSpPr>
              <p:spPr>
                <a:xfrm>
                  <a:off x="5248275" y="266700"/>
                  <a:ext cx="447675" cy="2667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Arial"/>
                    </a:rPr>
                    <a:t>360</a:t>
                  </a:r>
                </a:p>
              </p:txBody>
            </p:sp>
            <p:sp>
              <p:nvSpPr>
                <p:cNvPr id="31" name="Text Box 370"/>
                <p:cNvSpPr txBox="1"/>
                <p:nvPr/>
              </p:nvSpPr>
              <p:spPr>
                <a:xfrm>
                  <a:off x="2590800" y="257175"/>
                  <a:ext cx="419100" cy="27622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Arial"/>
                    </a:rPr>
                    <a:t>180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533400" y="4343400"/>
                <a:ext cx="5557996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libri"/>
                          <a:cs typeface="Traditional Arabic"/>
                        </a:rPr>
                        <m:t>𝑃𝐿𝐸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𝑃𝐿𝐸</m:t>
                          </m:r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raditional Arabic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𝑃𝐿𝐸</m:t>
                          </m:r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raditional Arabic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raditional Arabic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raditional Arabic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𝑚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raditional Arabic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+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𝑃𝐿𝐸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𝑙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)</m:t>
                      </m:r>
                    </m:oMath>
                  </m:oMathPara>
                </a14:m>
                <a:endParaRPr lang="en-US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43400"/>
                <a:ext cx="5557996" cy="8925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528421" y="5127248"/>
                <a:ext cx="5557996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libri"/>
                          <a:cs typeface="Traditional Arabic"/>
                        </a:rPr>
                        <m:t>𝑃𝐿𝐸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𝑃𝐿𝐸</m:t>
                          </m:r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raditional Arabic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𝑃𝐿𝐸</m:t>
                          </m:r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raditional Arabic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𝑁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raditional Arabic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raditional Arabic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𝑚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raditional Arabic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+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𝑃𝐿𝐸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𝑙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)</m:t>
                      </m:r>
                    </m:oMath>
                  </m:oMathPara>
                </a14:m>
                <a:endParaRPr lang="en-US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21" y="5127248"/>
                <a:ext cx="5557996" cy="8925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51402" y="5867400"/>
                <a:ext cx="4814010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libri"/>
                          <a:cs typeface="Traditional Arabic"/>
                        </a:rPr>
                        <m:t>𝑃𝐿𝐸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𝑃𝐿𝐸</m:t>
                          </m:r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raditional Arabic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𝑃𝐿𝐸</m:t>
                          </m:r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raditional Arabic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𝑁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raditional Arabic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raditional Arabic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.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𝑚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+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𝑃𝐿𝐸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(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𝑁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)</m:t>
                      </m:r>
                    </m:oMath>
                  </m:oMathPara>
                </a14:m>
                <a:endParaRPr lang="en-US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02" y="5867400"/>
                <a:ext cx="4814010" cy="8925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36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992136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Data exchange between anchors:</a:t>
            </a:r>
            <a:endParaRPr lang="fa-IR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endParaRPr lang="fa-IR" dirty="0">
              <a:cs typeface="Traditional Arabic"/>
            </a:endParaRPr>
          </a:p>
          <a:p>
            <a:pPr marL="0" indent="0" algn="r" rtl="1">
              <a:buNone/>
            </a:pPr>
            <a:endParaRPr lang="fa-IR" dirty="0" smtClean="0">
              <a:cs typeface="Traditional Arabic"/>
            </a:endParaRPr>
          </a:p>
          <a:p>
            <a:pPr marL="0" indent="0" algn="r" rtl="1">
              <a:buNone/>
            </a:pPr>
            <a:endParaRPr lang="fa-IR" dirty="0">
              <a:cs typeface="Traditional Arabic"/>
            </a:endParaRPr>
          </a:p>
          <a:p>
            <a:pPr marL="0" indent="0" algn="r" rtl="1">
              <a:buNone/>
            </a:pPr>
            <a:endParaRPr lang="fa-IR" dirty="0" smtClean="0">
              <a:cs typeface="Traditional Arabic"/>
            </a:endParaRPr>
          </a:p>
          <a:p>
            <a:pPr marL="0" indent="0" algn="r" rtl="1">
              <a:buNone/>
            </a:pPr>
            <a:endParaRPr lang="fa-IR" dirty="0">
              <a:cs typeface="Traditional Arabic"/>
            </a:endParaRPr>
          </a:p>
          <a:p>
            <a:pPr marL="0" indent="0" algn="r" rtl="1">
              <a:buNone/>
            </a:pPr>
            <a:endParaRPr lang="fa-IR" sz="2800" dirty="0" smtClean="0">
              <a:cs typeface="Traditional Arabic"/>
            </a:endParaRPr>
          </a:p>
          <a:p>
            <a:pPr marL="0" indent="0" algn="r" rtl="1">
              <a:buNone/>
            </a:pPr>
            <a:endParaRPr lang="fa-IR" sz="2800" dirty="0">
              <a:cs typeface="Traditional Arabic"/>
            </a:endParaRPr>
          </a:p>
          <a:p>
            <a:pPr marL="0" indent="0" algn="r" rtl="1">
              <a:buNone/>
            </a:pPr>
            <a:endParaRPr lang="fa-IR" sz="2800" dirty="0" smtClean="0">
              <a:cs typeface="Traditional Arabic"/>
            </a:endParaRPr>
          </a:p>
          <a:p>
            <a:pPr marL="0" indent="0" algn="r" rtl="1">
              <a:buNone/>
            </a:pPr>
            <a:endParaRPr lang="fa-IR" sz="2800" dirty="0">
              <a:cs typeface="Traditional Arabic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895600" y="2438400"/>
            <a:ext cx="3276600" cy="1295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Model Exchange between anchors mentioning ID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635000" y="4406900"/>
            <a:ext cx="2311400" cy="1092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Traffic Reduction on the Network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6146800" y="4406900"/>
            <a:ext cx="2311400" cy="1092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Energy Consumption Reduction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048000" y="5283200"/>
            <a:ext cx="2971800" cy="1117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Necessary Data for equation sets construction</a:t>
            </a:r>
          </a:p>
        </p:txBody>
      </p:sp>
      <p:sp>
        <p:nvSpPr>
          <p:cNvPr id="8" name="Down Arrow 7"/>
          <p:cNvSpPr/>
          <p:nvPr/>
        </p:nvSpPr>
        <p:spPr bwMode="auto">
          <a:xfrm rot="19603312">
            <a:off x="5945609" y="3389872"/>
            <a:ext cx="609600" cy="120216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1845312">
            <a:off x="2527298" y="3403154"/>
            <a:ext cx="609600" cy="117559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191000" y="3810000"/>
            <a:ext cx="685800" cy="14351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6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762000" y="2057400"/>
            <a:ext cx="7620000" cy="2362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95268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Localization Request:</a:t>
            </a:r>
            <a:endParaRPr lang="fa-IR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endParaRPr lang="fa-IR" sz="2800" dirty="0" smtClean="0">
              <a:ea typeface="Calibri"/>
              <a:cs typeface="Traditional Arabic"/>
            </a:endParaRPr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sz="2400" dirty="0"/>
          </a:p>
          <a:p>
            <a:pPr marL="0" indent="0" algn="r" rtl="1">
              <a:buNone/>
            </a:pPr>
            <a:endParaRPr lang="fa-IR" sz="400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3238499" y="2209800"/>
            <a:ext cx="2667000" cy="1066800"/>
          </a:xfrm>
          <a:prstGeom prst="ellipse">
            <a:avLst/>
          </a:prstGeom>
          <a:gradFill>
            <a:gsLst>
              <a:gs pos="0">
                <a:srgbClr val="149873"/>
              </a:gs>
              <a:gs pos="80000">
                <a:srgbClr val="1EC798"/>
              </a:gs>
              <a:gs pos="100000">
                <a:srgbClr val="1BCC9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Transmission of Localization Request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143000" y="3352800"/>
            <a:ext cx="1778000" cy="876300"/>
          </a:xfrm>
          <a:prstGeom prst="ellipse">
            <a:avLst/>
          </a:prstGeom>
          <a:gradFill>
            <a:gsLst>
              <a:gs pos="0">
                <a:srgbClr val="12A336"/>
              </a:gs>
              <a:gs pos="80000">
                <a:srgbClr val="1BD54A"/>
              </a:gs>
              <a:gs pos="100000">
                <a:srgbClr val="17DA49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Transmitted Power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6261100" y="3352800"/>
            <a:ext cx="1778000" cy="876300"/>
          </a:xfrm>
          <a:prstGeom prst="ellipse">
            <a:avLst/>
          </a:prstGeom>
          <a:gradFill>
            <a:gsLst>
              <a:gs pos="0">
                <a:srgbClr val="12A336"/>
              </a:gs>
              <a:gs pos="80000">
                <a:srgbClr val="1BD54A"/>
              </a:gs>
              <a:gs pos="100000">
                <a:srgbClr val="17DA49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Unknown Node ID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762000" y="4648200"/>
            <a:ext cx="7620000" cy="1828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379662" y="4965700"/>
            <a:ext cx="4384675" cy="1346200"/>
          </a:xfrm>
          <a:prstGeom prst="ellipse">
            <a:avLst/>
          </a:prstGeom>
          <a:gradFill>
            <a:gsLst>
              <a:gs pos="0">
                <a:srgbClr val="B39C1A"/>
              </a:gs>
              <a:gs pos="80000">
                <a:srgbClr val="EACD26"/>
              </a:gs>
              <a:gs pos="100000">
                <a:srgbClr val="EFD022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Measurement of received power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599" y="2190690"/>
            <a:ext cx="186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"/>
                <a:cs typeface="Traditional Arabic" pitchFamily="18" charset="-78"/>
              </a:rPr>
              <a:t>Unknown Node</a:t>
            </a:r>
            <a:endParaRPr lang="en-US" dirty="0">
              <a:latin typeface="Segoe"/>
              <a:cs typeface="Traditional Arabic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600069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"/>
                <a:cs typeface="Traditional Arabic" pitchFamily="18" charset="-78"/>
              </a:rPr>
              <a:t>Anchor Node</a:t>
            </a:r>
            <a:endParaRPr lang="en-US" dirty="0">
              <a:latin typeface="Segoe"/>
              <a:cs typeface="Traditional Arabic" pitchFamily="18" charset="-78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4229100" y="3359150"/>
            <a:ext cx="685800" cy="1549400"/>
          </a:xfrm>
          <a:prstGeom prst="downArrow">
            <a:avLst/>
          </a:prstGeom>
          <a:gradFill>
            <a:gsLst>
              <a:gs pos="100000">
                <a:srgbClr val="149873"/>
              </a:gs>
              <a:gs pos="20000">
                <a:srgbClr val="1EC798"/>
              </a:gs>
              <a:gs pos="0">
                <a:srgbClr val="1BCC9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2842155">
            <a:off x="2716035" y="2861530"/>
            <a:ext cx="533400" cy="703324"/>
          </a:xfrm>
          <a:prstGeom prst="downArrow">
            <a:avLst/>
          </a:prstGeom>
          <a:gradFill>
            <a:gsLst>
              <a:gs pos="0">
                <a:srgbClr val="149873"/>
              </a:gs>
              <a:gs pos="80000">
                <a:srgbClr val="1EC798"/>
              </a:gs>
              <a:gs pos="100000">
                <a:srgbClr val="1BCC9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8756145">
            <a:off x="5860741" y="2886837"/>
            <a:ext cx="533400" cy="703324"/>
          </a:xfrm>
          <a:prstGeom prst="downArrow">
            <a:avLst/>
          </a:prstGeom>
          <a:gradFill>
            <a:gsLst>
              <a:gs pos="0">
                <a:srgbClr val="149873"/>
              </a:gs>
              <a:gs pos="80000">
                <a:srgbClr val="1EC798"/>
              </a:gs>
              <a:gs pos="100000">
                <a:srgbClr val="1BCC9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743075" y="4305300"/>
            <a:ext cx="577850" cy="800100"/>
          </a:xfrm>
          <a:prstGeom prst="downArrow">
            <a:avLst/>
          </a:prstGeom>
          <a:gradFill>
            <a:gsLst>
              <a:gs pos="100000">
                <a:srgbClr val="7EAF16"/>
              </a:gs>
              <a:gs pos="20000">
                <a:srgbClr val="A6E520"/>
              </a:gs>
              <a:gs pos="0">
                <a:srgbClr val="A9EA1C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6861175" y="4305300"/>
            <a:ext cx="577850" cy="800100"/>
          </a:xfrm>
          <a:prstGeom prst="downArrow">
            <a:avLst/>
          </a:prstGeom>
          <a:gradFill>
            <a:gsLst>
              <a:gs pos="100000">
                <a:srgbClr val="7EAF16"/>
              </a:gs>
              <a:gs pos="20000">
                <a:srgbClr val="A6E520"/>
              </a:gs>
              <a:gs pos="0">
                <a:srgbClr val="A9EA1C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5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  <p:bldP spid="6" grpId="0" animBg="1"/>
      <p:bldP spid="11" grpId="0" animBg="1"/>
      <p:bldP spid="8" grpId="0" animBg="1"/>
      <p:bldP spid="9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992136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Data Exchange between Anchors:</a:t>
            </a:r>
            <a:endParaRPr lang="fa-IR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endParaRPr lang="fa-IR" dirty="0" smtClean="0">
              <a:ea typeface="Calibri"/>
              <a:cs typeface="Traditional Arabic"/>
            </a:endParaRPr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sz="480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4370832" y="4475097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 bwMode="auto">
              <a:xfrm>
                <a:off x="1828800" y="3281297"/>
                <a:ext cx="685800" cy="6858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300" dirty="0">
                  <a:solidFill>
                    <a:srgbClr val="000000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3281297"/>
                <a:ext cx="685800" cy="68580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 bwMode="auto">
              <a:xfrm>
                <a:off x="6629400" y="3135893"/>
                <a:ext cx="685800" cy="6858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300" dirty="0">
                  <a:solidFill>
                    <a:srgbClr val="000000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9400" y="3135893"/>
                <a:ext cx="685800" cy="6858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3810000" y="5791200"/>
                <a:ext cx="685800" cy="6858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3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5791200"/>
                <a:ext cx="685800" cy="685800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3467100" y="2506597"/>
                <a:ext cx="685800" cy="6858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300" dirty="0">
                  <a:solidFill>
                    <a:srgbClr val="000000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7100" y="2506597"/>
                <a:ext cx="685800" cy="685800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/>
          <p:cNvSpPr/>
          <p:nvPr/>
        </p:nvSpPr>
        <p:spPr bwMode="auto">
          <a:xfrm rot="14640000">
            <a:off x="5659149" y="3096501"/>
            <a:ext cx="182880" cy="204470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6780000">
            <a:off x="3328416" y="3211193"/>
            <a:ext cx="182880" cy="200866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985075">
            <a:off x="4288636" y="4941971"/>
            <a:ext cx="182880" cy="84531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9486041">
            <a:off x="4141602" y="3133263"/>
            <a:ext cx="182880" cy="137686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6" name="Up-Down Arrow 15"/>
          <p:cNvSpPr/>
          <p:nvPr/>
        </p:nvSpPr>
        <p:spPr bwMode="auto">
          <a:xfrm rot="16827700">
            <a:off x="5206023" y="1917658"/>
            <a:ext cx="365760" cy="2523744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7" name="Up-Down Arrow 16"/>
          <p:cNvSpPr/>
          <p:nvPr/>
        </p:nvSpPr>
        <p:spPr bwMode="auto">
          <a:xfrm rot="13699923">
            <a:off x="5501735" y="3353894"/>
            <a:ext cx="365760" cy="3138910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8" name="Up-Down Arrow 17"/>
          <p:cNvSpPr/>
          <p:nvPr/>
        </p:nvSpPr>
        <p:spPr bwMode="auto">
          <a:xfrm rot="8509563">
            <a:off x="2996638" y="3597953"/>
            <a:ext cx="365760" cy="2486458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9" name="Up-Down Arrow 18"/>
          <p:cNvSpPr/>
          <p:nvPr/>
        </p:nvSpPr>
        <p:spPr bwMode="auto">
          <a:xfrm rot="3902011">
            <a:off x="2795415" y="2659504"/>
            <a:ext cx="365760" cy="1070827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2" name="Up-Down Arrow 21"/>
          <p:cNvSpPr/>
          <p:nvPr/>
        </p:nvSpPr>
        <p:spPr bwMode="auto">
          <a:xfrm rot="5280000">
            <a:off x="4389120" y="1556182"/>
            <a:ext cx="365760" cy="4061036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3" name="Up-Down Arrow 22"/>
          <p:cNvSpPr/>
          <p:nvPr/>
        </p:nvSpPr>
        <p:spPr bwMode="auto">
          <a:xfrm rot="21243136">
            <a:off x="3803456" y="3191462"/>
            <a:ext cx="365760" cy="2587752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 bwMode="auto">
              <a:xfrm>
                <a:off x="3810000" y="5791200"/>
                <a:ext cx="685800" cy="6858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3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300" dirty="0">
                  <a:solidFill>
                    <a:srgbClr val="000000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5791200"/>
                <a:ext cx="685800" cy="685800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64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199"/>
            <a:ext cx="8382000" cy="5195268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Range estimation for each anchor:</a:t>
            </a:r>
            <a:endParaRPr lang="fa-IR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endParaRPr lang="fa-IR" dirty="0">
              <a:cs typeface="Traditional Arabic"/>
            </a:endParaRPr>
          </a:p>
          <a:p>
            <a:pPr algn="r" rtl="1"/>
            <a:endParaRPr lang="fa-IR" dirty="0" smtClean="0">
              <a:cs typeface="Traditional Arabic"/>
            </a:endParaRPr>
          </a:p>
          <a:p>
            <a:pPr marL="0" indent="0" algn="r" rtl="1">
              <a:buNone/>
            </a:pPr>
            <a:endParaRPr lang="fa-IR" dirty="0">
              <a:cs typeface="Traditional Arabic"/>
            </a:endParaRPr>
          </a:p>
          <a:p>
            <a:pPr marL="0" indent="0" algn="r" rtl="1">
              <a:buNone/>
            </a:pPr>
            <a:endParaRPr lang="fa-IR" dirty="0" smtClean="0">
              <a:cs typeface="Traditional Arabic"/>
            </a:endParaRPr>
          </a:p>
          <a:p>
            <a:pPr marL="0" indent="0" algn="r" rtl="1">
              <a:buNone/>
            </a:pPr>
            <a:endParaRPr lang="fa-IR" dirty="0">
              <a:cs typeface="Traditional Arabic"/>
            </a:endParaRPr>
          </a:p>
          <a:p>
            <a:pPr marL="0" indent="0" algn="r" rtl="1">
              <a:buNone/>
            </a:pPr>
            <a:endParaRPr lang="fa-IR" dirty="0" smtClean="0">
              <a:cs typeface="Traditional Arabic"/>
            </a:endParaRPr>
          </a:p>
          <a:p>
            <a:pPr marL="0" indent="0" algn="r" rtl="1">
              <a:buNone/>
            </a:pPr>
            <a:endParaRPr lang="fa-IR" dirty="0" smtClean="0">
              <a:cs typeface="Traditional Arabic"/>
            </a:endParaRPr>
          </a:p>
          <a:p>
            <a:pPr marL="0" indent="0" algn="r" rtl="1">
              <a:buNone/>
            </a:pPr>
            <a:endParaRPr lang="fa-IR" dirty="0">
              <a:cs typeface="Traditional Arabic"/>
            </a:endParaRPr>
          </a:p>
          <a:p>
            <a:pPr marL="0" indent="0" algn="r" rtl="1">
              <a:buNone/>
            </a:pPr>
            <a:endParaRPr lang="fa-IR" sz="2800" dirty="0">
              <a:cs typeface="Traditional Arabi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5012903" y="5718701"/>
                <a:ext cx="3064297" cy="91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𝜃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,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(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𝑚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)=</m:t>
                      </m:r>
                      <m:rad>
                        <m:ra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cs typeface="Traditional Arabic"/>
                            </a:rPr>
                          </m:ctrlPr>
                        </m:radPr>
                        <m:deg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cs typeface="Traditional Arabic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𝜃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,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(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𝑚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)</m:t>
                          </m:r>
                        </m:deg>
                        <m:e>
                          <m:f>
                            <m:f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cs typeface="Traditional Arabic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𝜃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(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𝑚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raditional Arabic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raditional Arabic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903" y="5718701"/>
                <a:ext cx="3064297" cy="9106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77414" y="2057400"/>
            <a:ext cx="4083846" cy="4092625"/>
            <a:chOff x="477414" y="2057400"/>
            <a:chExt cx="4083846" cy="4092625"/>
          </a:xfrm>
        </p:grpSpPr>
        <p:grpSp>
          <p:nvGrpSpPr>
            <p:cNvPr id="5" name="Group 4"/>
            <p:cNvGrpSpPr/>
            <p:nvPr/>
          </p:nvGrpSpPr>
          <p:grpSpPr>
            <a:xfrm>
              <a:off x="477414" y="2057400"/>
              <a:ext cx="4083846" cy="4092625"/>
              <a:chOff x="477414" y="2057400"/>
              <a:chExt cx="4083846" cy="4092625"/>
            </a:xfrm>
          </p:grpSpPr>
          <p:sp>
            <p:nvSpPr>
              <p:cNvPr id="52" name="Arc 51"/>
              <p:cNvSpPr/>
              <p:nvPr/>
            </p:nvSpPr>
            <p:spPr>
              <a:xfrm>
                <a:off x="1292973" y="2858816"/>
                <a:ext cx="2491163" cy="2491163"/>
              </a:xfrm>
              <a:prstGeom prst="arc">
                <a:avLst>
                  <a:gd name="adj1" fmla="val 17585413"/>
                  <a:gd name="adj2" fmla="val 18968643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477414" y="2057400"/>
                <a:ext cx="4083846" cy="4092625"/>
                <a:chOff x="1219200" y="2102416"/>
                <a:chExt cx="4197217" cy="4206240"/>
              </a:xfrm>
            </p:grpSpPr>
            <p:sp>
              <p:nvSpPr>
                <p:cNvPr id="60" name="Arc 59"/>
                <p:cNvSpPr/>
                <p:nvPr/>
              </p:nvSpPr>
              <p:spPr>
                <a:xfrm>
                  <a:off x="1943100" y="2834640"/>
                  <a:ext cx="2743200" cy="2743200"/>
                </a:xfrm>
                <a:prstGeom prst="arc">
                  <a:avLst>
                    <a:gd name="adj1" fmla="val 6772616"/>
                    <a:gd name="adj2" fmla="val 8189712"/>
                  </a:avLst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5" name="Group 74"/>
                <p:cNvGrpSpPr/>
                <p:nvPr/>
              </p:nvGrpSpPr>
              <p:grpSpPr>
                <a:xfrm>
                  <a:off x="1219200" y="2102416"/>
                  <a:ext cx="4197217" cy="4206240"/>
                  <a:chOff x="1219200" y="2102416"/>
                  <a:chExt cx="4197217" cy="4206240"/>
                </a:xfrm>
              </p:grpSpPr>
              <p:grpSp>
                <p:nvGrpSpPr>
                  <p:cNvPr id="71" name="Group 70"/>
                  <p:cNvGrpSpPr/>
                  <p:nvPr/>
                </p:nvGrpSpPr>
                <p:grpSpPr>
                  <a:xfrm>
                    <a:off x="2322576" y="3210560"/>
                    <a:ext cx="2011680" cy="2011680"/>
                    <a:chOff x="2322576" y="3210560"/>
                    <a:chExt cx="2011680" cy="2011680"/>
                  </a:xfrm>
                </p:grpSpPr>
                <p:sp>
                  <p:nvSpPr>
                    <p:cNvPr id="48" name="Arc 47"/>
                    <p:cNvSpPr/>
                    <p:nvPr/>
                  </p:nvSpPr>
                  <p:spPr>
                    <a:xfrm>
                      <a:off x="2400300" y="3302000"/>
                      <a:ext cx="1828800" cy="1828800"/>
                    </a:xfrm>
                    <a:prstGeom prst="arc">
                      <a:avLst>
                        <a:gd name="adj1" fmla="val 20254048"/>
                        <a:gd name="adj2" fmla="val 0"/>
                      </a:avLst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Arc 64"/>
                    <p:cNvSpPr/>
                    <p:nvPr/>
                  </p:nvSpPr>
                  <p:spPr>
                    <a:xfrm>
                      <a:off x="2322576" y="3210560"/>
                      <a:ext cx="2011680" cy="2011680"/>
                    </a:xfrm>
                    <a:prstGeom prst="arc">
                      <a:avLst>
                        <a:gd name="adj1" fmla="val 21584298"/>
                        <a:gd name="adj2" fmla="val 1282107"/>
                      </a:avLst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1219200" y="2102416"/>
                    <a:ext cx="4197217" cy="4206240"/>
                    <a:chOff x="1219200" y="2102416"/>
                    <a:chExt cx="4197217" cy="4206240"/>
                  </a:xfrm>
                </p:grpSpPr>
                <p:grpSp>
                  <p:nvGrpSpPr>
                    <p:cNvPr id="70" name="Group 69"/>
                    <p:cNvGrpSpPr/>
                    <p:nvPr/>
                  </p:nvGrpSpPr>
                  <p:grpSpPr>
                    <a:xfrm>
                      <a:off x="1485900" y="2387600"/>
                      <a:ext cx="3657600" cy="3657600"/>
                      <a:chOff x="1485900" y="2387600"/>
                      <a:chExt cx="3657600" cy="3657600"/>
                    </a:xfrm>
                  </p:grpSpPr>
                  <p:sp>
                    <p:nvSpPr>
                      <p:cNvPr id="51" name="Arc 50"/>
                      <p:cNvSpPr/>
                      <p:nvPr/>
                    </p:nvSpPr>
                    <p:spPr>
                      <a:xfrm>
                        <a:off x="2198625" y="3063240"/>
                        <a:ext cx="2286000" cy="2286000"/>
                      </a:xfrm>
                      <a:prstGeom prst="arc">
                        <a:avLst>
                          <a:gd name="adj1" fmla="val 18935986"/>
                          <a:gd name="adj2" fmla="val 20275047"/>
                        </a:avLst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Arc 52"/>
                      <p:cNvSpPr/>
                      <p:nvPr/>
                    </p:nvSpPr>
                    <p:spPr>
                      <a:xfrm>
                        <a:off x="1965960" y="2834640"/>
                        <a:ext cx="2743200" cy="2743200"/>
                      </a:xfrm>
                      <a:prstGeom prst="arc">
                        <a:avLst>
                          <a:gd name="adj1" fmla="val 16200000"/>
                          <a:gd name="adj2" fmla="val 17555337"/>
                        </a:avLst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Arc 57"/>
                      <p:cNvSpPr/>
                      <p:nvPr/>
                    </p:nvSpPr>
                    <p:spPr>
                      <a:xfrm>
                        <a:off x="2217420" y="3108960"/>
                        <a:ext cx="2194560" cy="2194560"/>
                      </a:xfrm>
                      <a:prstGeom prst="arc">
                        <a:avLst>
                          <a:gd name="adj1" fmla="val 9481347"/>
                          <a:gd name="adj2" fmla="val 10791395"/>
                        </a:avLst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" name="Arc 58"/>
                      <p:cNvSpPr/>
                      <p:nvPr/>
                    </p:nvSpPr>
                    <p:spPr>
                      <a:xfrm>
                        <a:off x="1856230" y="2743200"/>
                        <a:ext cx="2926080" cy="2926080"/>
                      </a:xfrm>
                      <a:prstGeom prst="arc">
                        <a:avLst>
                          <a:gd name="adj1" fmla="val 8180145"/>
                          <a:gd name="adj2" fmla="val 9463956"/>
                        </a:avLst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" name="Arc 60"/>
                      <p:cNvSpPr/>
                      <p:nvPr/>
                    </p:nvSpPr>
                    <p:spPr>
                      <a:xfrm>
                        <a:off x="1485900" y="2387600"/>
                        <a:ext cx="3657600" cy="3657600"/>
                      </a:xfrm>
                      <a:prstGeom prst="arc">
                        <a:avLst>
                          <a:gd name="adj1" fmla="val 5385880"/>
                          <a:gd name="adj2" fmla="val 6809106"/>
                        </a:avLst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Arc 61"/>
                      <p:cNvSpPr/>
                      <p:nvPr/>
                    </p:nvSpPr>
                    <p:spPr>
                      <a:xfrm>
                        <a:off x="1574800" y="2479040"/>
                        <a:ext cx="3474720" cy="3474720"/>
                      </a:xfrm>
                      <a:prstGeom prst="arc">
                        <a:avLst>
                          <a:gd name="adj1" fmla="val 4001950"/>
                          <a:gd name="adj2" fmla="val 5357872"/>
                        </a:avLst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" name="Arc 62"/>
                      <p:cNvSpPr/>
                      <p:nvPr/>
                    </p:nvSpPr>
                    <p:spPr>
                      <a:xfrm>
                        <a:off x="2185416" y="3071355"/>
                        <a:ext cx="2286000" cy="2286000"/>
                      </a:xfrm>
                      <a:prstGeom prst="arc">
                        <a:avLst>
                          <a:gd name="adj1" fmla="val 2678491"/>
                          <a:gd name="adj2" fmla="val 4000527"/>
                        </a:avLst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1219200" y="2102416"/>
                      <a:ext cx="4197217" cy="4206240"/>
                      <a:chOff x="1219200" y="2102416"/>
                      <a:chExt cx="4197217" cy="4206240"/>
                    </a:xfrm>
                  </p:grpSpPr>
                  <p:grpSp>
                    <p:nvGrpSpPr>
                      <p:cNvPr id="72" name="Group 71"/>
                      <p:cNvGrpSpPr/>
                      <p:nvPr/>
                    </p:nvGrpSpPr>
                    <p:grpSpPr>
                      <a:xfrm>
                        <a:off x="2450590" y="3337560"/>
                        <a:ext cx="1737360" cy="1737360"/>
                        <a:chOff x="2450590" y="3337560"/>
                        <a:chExt cx="1737360" cy="1737360"/>
                      </a:xfrm>
                    </p:grpSpPr>
                    <p:sp>
                      <p:nvSpPr>
                        <p:cNvPr id="54" name="Arc 53"/>
                        <p:cNvSpPr/>
                        <p:nvPr/>
                      </p:nvSpPr>
                      <p:spPr>
                        <a:xfrm>
                          <a:off x="2651760" y="3520440"/>
                          <a:ext cx="1371600" cy="1371600"/>
                        </a:xfrm>
                        <a:prstGeom prst="arc">
                          <a:avLst>
                            <a:gd name="adj1" fmla="val 14674002"/>
                            <a:gd name="adj2" fmla="val 16140090"/>
                          </a:avLst>
                        </a:prstGeom>
                        <a:ln w="3810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" name="Arc 54"/>
                        <p:cNvSpPr/>
                        <p:nvPr/>
                      </p:nvSpPr>
                      <p:spPr>
                        <a:xfrm>
                          <a:off x="2779776" y="3657600"/>
                          <a:ext cx="1097280" cy="1097280"/>
                        </a:xfrm>
                        <a:prstGeom prst="arc">
                          <a:avLst>
                            <a:gd name="adj1" fmla="val 13374756"/>
                            <a:gd name="adj2" fmla="val 14775551"/>
                          </a:avLst>
                        </a:prstGeom>
                        <a:ln w="3810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" name="Arc 55"/>
                        <p:cNvSpPr/>
                        <p:nvPr/>
                      </p:nvSpPr>
                      <p:spPr>
                        <a:xfrm>
                          <a:off x="2509521" y="3393440"/>
                          <a:ext cx="1645920" cy="1645920"/>
                        </a:xfrm>
                        <a:prstGeom prst="arc">
                          <a:avLst>
                            <a:gd name="adj1" fmla="val 12079075"/>
                            <a:gd name="adj2" fmla="val 13450589"/>
                          </a:avLst>
                        </a:prstGeom>
                        <a:ln w="3810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" name="Arc 56"/>
                        <p:cNvSpPr/>
                        <p:nvPr/>
                      </p:nvSpPr>
                      <p:spPr>
                        <a:xfrm>
                          <a:off x="2450590" y="3337560"/>
                          <a:ext cx="1737360" cy="1737360"/>
                        </a:xfrm>
                        <a:prstGeom prst="arc">
                          <a:avLst>
                            <a:gd name="adj1" fmla="val 10783888"/>
                            <a:gd name="adj2" fmla="val 12058569"/>
                          </a:avLst>
                        </a:prstGeom>
                        <a:ln w="3810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4" name="Arc 63"/>
                        <p:cNvSpPr/>
                        <p:nvPr/>
                      </p:nvSpPr>
                      <p:spPr>
                        <a:xfrm>
                          <a:off x="2867489" y="3759200"/>
                          <a:ext cx="914400" cy="914400"/>
                        </a:xfrm>
                        <a:prstGeom prst="arc">
                          <a:avLst>
                            <a:gd name="adj1" fmla="val 1219081"/>
                            <a:gd name="adj2" fmla="val 2700000"/>
                          </a:avLst>
                        </a:prstGeom>
                        <a:ln w="3810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9" name="Group 68"/>
                      <p:cNvGrpSpPr/>
                      <p:nvPr/>
                    </p:nvGrpSpPr>
                    <p:grpSpPr>
                      <a:xfrm>
                        <a:off x="1219200" y="2102416"/>
                        <a:ext cx="4197217" cy="4206240"/>
                        <a:chOff x="1219200" y="2102416"/>
                        <a:chExt cx="4197217" cy="4206240"/>
                      </a:xfrm>
                    </p:grpSpPr>
                    <p:sp>
                      <p:nvSpPr>
                        <p:cNvPr id="4" name="Oval 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004968" y="2886519"/>
                          <a:ext cx="2639441" cy="2639441"/>
                        </a:xfrm>
                        <a:prstGeom prst="ellipse">
                          <a:avLst/>
                        </a:prstGeom>
                        <a:noFill/>
                        <a:ln w="28575">
                          <a:prstDash val="sysDash"/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36" tIns="45718" rIns="91436" bIns="45718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 defTabSz="91409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300" dirty="0" smtClean="0">
                            <a:solidFill>
                              <a:schemeClr val="tx1"/>
                            </a:solidFill>
                            <a:latin typeface="Segoe" pitchFamily="34" charset="0"/>
                          </a:endParaRPr>
                        </a:p>
                      </p:txBody>
                    </p:sp>
                    <p:grpSp>
                      <p:nvGrpSpPr>
                        <p:cNvPr id="37" name="Group 36"/>
                        <p:cNvGrpSpPr/>
                        <p:nvPr/>
                      </p:nvGrpSpPr>
                      <p:grpSpPr>
                        <a:xfrm>
                          <a:off x="1219200" y="2102416"/>
                          <a:ext cx="4197217" cy="4206240"/>
                          <a:chOff x="1219200" y="2102416"/>
                          <a:chExt cx="4197217" cy="4206240"/>
                        </a:xfrm>
                      </p:grpSpPr>
                      <p:grpSp>
                        <p:nvGrpSpPr>
                          <p:cNvPr id="38" name="Group 37"/>
                          <p:cNvGrpSpPr/>
                          <p:nvPr/>
                        </p:nvGrpSpPr>
                        <p:grpSpPr>
                          <a:xfrm>
                            <a:off x="1219200" y="2133600"/>
                            <a:ext cx="4191000" cy="4114800"/>
                            <a:chOff x="1219200" y="2133600"/>
                            <a:chExt cx="4191000" cy="4114800"/>
                          </a:xfrm>
                        </p:grpSpPr>
                        <p:cxnSp>
                          <p:nvCxnSpPr>
                            <p:cNvPr id="44" name="Straight Connector 43"/>
                            <p:cNvCxnSpPr/>
                            <p:nvPr/>
                          </p:nvCxnSpPr>
                          <p:spPr>
                            <a:xfrm>
                              <a:off x="1219200" y="4216400"/>
                              <a:ext cx="4191000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rgbClr val="00B05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5" name="Straight Connector 44"/>
                            <p:cNvCxnSpPr/>
                            <p:nvPr/>
                          </p:nvCxnSpPr>
                          <p:spPr>
                            <a:xfrm>
                              <a:off x="3328416" y="2133600"/>
                              <a:ext cx="0" cy="41148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rgbClr val="00B05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" name="Straight Connector 45"/>
                            <p:cNvCxnSpPr/>
                            <p:nvPr/>
                          </p:nvCxnSpPr>
                          <p:spPr>
                            <a:xfrm>
                              <a:off x="1737360" y="2667000"/>
                              <a:ext cx="3023616" cy="29718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rgbClr val="00B05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7" name="Straight Connector 46"/>
                            <p:cNvCxnSpPr/>
                            <p:nvPr/>
                          </p:nvCxnSpPr>
                          <p:spPr>
                            <a:xfrm flipH="1">
                              <a:off x="1792224" y="2717800"/>
                              <a:ext cx="3098802" cy="29464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rgbClr val="00B05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39" name="Group 38"/>
                          <p:cNvGrpSpPr/>
                          <p:nvPr/>
                        </p:nvGrpSpPr>
                        <p:grpSpPr>
                          <a:xfrm rot="20210586">
                            <a:off x="1225417" y="2102416"/>
                            <a:ext cx="4191000" cy="4206240"/>
                            <a:chOff x="1219200" y="2103690"/>
                            <a:chExt cx="4191000" cy="4206240"/>
                          </a:xfrm>
                        </p:grpSpPr>
                        <p:cxnSp>
                          <p:nvCxnSpPr>
                            <p:cNvPr id="40" name="Straight Connector 39"/>
                            <p:cNvCxnSpPr/>
                            <p:nvPr/>
                          </p:nvCxnSpPr>
                          <p:spPr>
                            <a:xfrm rot="69414">
                              <a:off x="1219200" y="4216402"/>
                              <a:ext cx="4191000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rgbClr val="00B05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1" name="Straight Connector 40"/>
                            <p:cNvCxnSpPr/>
                            <p:nvPr/>
                          </p:nvCxnSpPr>
                          <p:spPr>
                            <a:xfrm>
                              <a:off x="3312909" y="2103690"/>
                              <a:ext cx="0" cy="420624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rgbClr val="00B05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2" name="Straight Connector 41"/>
                            <p:cNvCxnSpPr/>
                            <p:nvPr/>
                          </p:nvCxnSpPr>
                          <p:spPr>
                            <a:xfrm>
                              <a:off x="1737360" y="2667000"/>
                              <a:ext cx="3023616" cy="29718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rgbClr val="00B05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3" name="Straight Connector 42"/>
                            <p:cNvCxnSpPr/>
                            <p:nvPr/>
                          </p:nvCxnSpPr>
                          <p:spPr>
                            <a:xfrm flipH="1">
                              <a:off x="1779250" y="2740558"/>
                              <a:ext cx="3098802" cy="292608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rgbClr val="00B05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sp>
                      <p:nvSpPr>
                        <p:cNvPr id="67" name="Freeform 66"/>
                        <p:cNvSpPr/>
                        <p:nvPr/>
                      </p:nvSpPr>
                      <p:spPr bwMode="auto">
                        <a:xfrm>
                          <a:off x="2050086" y="2847187"/>
                          <a:ext cx="2264956" cy="3225645"/>
                        </a:xfrm>
                        <a:custGeom>
                          <a:avLst/>
                          <a:gdLst>
                            <a:gd name="connsiteX0" fmla="*/ 1522201 w 2255646"/>
                            <a:gd name="connsiteY0" fmla="*/ 10313 h 3224710"/>
                            <a:gd name="connsiteX1" fmla="*/ 1992101 w 2255646"/>
                            <a:gd name="connsiteY1" fmla="*/ 315113 h 3224710"/>
                            <a:gd name="connsiteX2" fmla="*/ 2220701 w 2255646"/>
                            <a:gd name="connsiteY2" fmla="*/ 746913 h 3224710"/>
                            <a:gd name="connsiteX3" fmla="*/ 2131801 w 2255646"/>
                            <a:gd name="connsiteY3" fmla="*/ 1204113 h 3224710"/>
                            <a:gd name="connsiteX4" fmla="*/ 2233401 w 2255646"/>
                            <a:gd name="connsiteY4" fmla="*/ 1572413 h 3224710"/>
                            <a:gd name="connsiteX5" fmla="*/ 1623801 w 2255646"/>
                            <a:gd name="connsiteY5" fmla="*/ 1623213 h 3224710"/>
                            <a:gd name="connsiteX6" fmla="*/ 1890501 w 2255646"/>
                            <a:gd name="connsiteY6" fmla="*/ 2321713 h 3224710"/>
                            <a:gd name="connsiteX7" fmla="*/ 1598401 w 2255646"/>
                            <a:gd name="connsiteY7" fmla="*/ 3083713 h 3224710"/>
                            <a:gd name="connsiteX8" fmla="*/ 887201 w 2255646"/>
                            <a:gd name="connsiteY8" fmla="*/ 3172613 h 3224710"/>
                            <a:gd name="connsiteX9" fmla="*/ 468101 w 2255646"/>
                            <a:gd name="connsiteY9" fmla="*/ 2499513 h 3224710"/>
                            <a:gd name="connsiteX10" fmla="*/ 10901 w 2255646"/>
                            <a:gd name="connsiteY10" fmla="*/ 2156613 h 3224710"/>
                            <a:gd name="connsiteX11" fmla="*/ 163301 w 2255646"/>
                            <a:gd name="connsiteY11" fmla="*/ 1585113 h 3224710"/>
                            <a:gd name="connsiteX12" fmla="*/ 391901 w 2255646"/>
                            <a:gd name="connsiteY12" fmla="*/ 1216813 h 3224710"/>
                            <a:gd name="connsiteX13" fmla="*/ 391901 w 2255646"/>
                            <a:gd name="connsiteY13" fmla="*/ 1216813 h 3224710"/>
                            <a:gd name="connsiteX14" fmla="*/ 557001 w 2255646"/>
                            <a:gd name="connsiteY14" fmla="*/ 924713 h 3224710"/>
                            <a:gd name="connsiteX15" fmla="*/ 925301 w 2255646"/>
                            <a:gd name="connsiteY15" fmla="*/ 924713 h 3224710"/>
                            <a:gd name="connsiteX16" fmla="*/ 1103101 w 2255646"/>
                            <a:gd name="connsiteY16" fmla="*/ 696113 h 3224710"/>
                            <a:gd name="connsiteX17" fmla="*/ 1522201 w 2255646"/>
                            <a:gd name="connsiteY17" fmla="*/ 10313 h 3224710"/>
                            <a:gd name="connsiteX0" fmla="*/ 1522201 w 2251033"/>
                            <a:gd name="connsiteY0" fmla="*/ 10313 h 3224710"/>
                            <a:gd name="connsiteX1" fmla="*/ 1992101 w 2251033"/>
                            <a:gd name="connsiteY1" fmla="*/ 315113 h 3224710"/>
                            <a:gd name="connsiteX2" fmla="*/ 2220701 w 2251033"/>
                            <a:gd name="connsiteY2" fmla="*/ 746913 h 3224710"/>
                            <a:gd name="connsiteX3" fmla="*/ 2131801 w 2251033"/>
                            <a:gd name="connsiteY3" fmla="*/ 1204113 h 3224710"/>
                            <a:gd name="connsiteX4" fmla="*/ 2233401 w 2251033"/>
                            <a:gd name="connsiteY4" fmla="*/ 1572413 h 3224710"/>
                            <a:gd name="connsiteX5" fmla="*/ 1623801 w 2251033"/>
                            <a:gd name="connsiteY5" fmla="*/ 1623213 h 3224710"/>
                            <a:gd name="connsiteX6" fmla="*/ 1890501 w 2251033"/>
                            <a:gd name="connsiteY6" fmla="*/ 2321713 h 3224710"/>
                            <a:gd name="connsiteX7" fmla="*/ 1598401 w 2251033"/>
                            <a:gd name="connsiteY7" fmla="*/ 3083713 h 3224710"/>
                            <a:gd name="connsiteX8" fmla="*/ 887201 w 2251033"/>
                            <a:gd name="connsiteY8" fmla="*/ 3172613 h 3224710"/>
                            <a:gd name="connsiteX9" fmla="*/ 468101 w 2251033"/>
                            <a:gd name="connsiteY9" fmla="*/ 2499513 h 3224710"/>
                            <a:gd name="connsiteX10" fmla="*/ 10901 w 2251033"/>
                            <a:gd name="connsiteY10" fmla="*/ 2156613 h 3224710"/>
                            <a:gd name="connsiteX11" fmla="*/ 163301 w 2251033"/>
                            <a:gd name="connsiteY11" fmla="*/ 1585113 h 3224710"/>
                            <a:gd name="connsiteX12" fmla="*/ 391901 w 2251033"/>
                            <a:gd name="connsiteY12" fmla="*/ 1216813 h 3224710"/>
                            <a:gd name="connsiteX13" fmla="*/ 391901 w 2251033"/>
                            <a:gd name="connsiteY13" fmla="*/ 1216813 h 3224710"/>
                            <a:gd name="connsiteX14" fmla="*/ 557001 w 2251033"/>
                            <a:gd name="connsiteY14" fmla="*/ 924713 h 3224710"/>
                            <a:gd name="connsiteX15" fmla="*/ 925301 w 2251033"/>
                            <a:gd name="connsiteY15" fmla="*/ 924713 h 3224710"/>
                            <a:gd name="connsiteX16" fmla="*/ 1103101 w 2251033"/>
                            <a:gd name="connsiteY16" fmla="*/ 696113 h 3224710"/>
                            <a:gd name="connsiteX17" fmla="*/ 1522201 w 2251033"/>
                            <a:gd name="connsiteY17" fmla="*/ 10313 h 3224710"/>
                            <a:gd name="connsiteX0" fmla="*/ 1522201 w 2224344"/>
                            <a:gd name="connsiteY0" fmla="*/ 10313 h 3224710"/>
                            <a:gd name="connsiteX1" fmla="*/ 1992101 w 2224344"/>
                            <a:gd name="connsiteY1" fmla="*/ 315113 h 3224710"/>
                            <a:gd name="connsiteX2" fmla="*/ 2220701 w 2224344"/>
                            <a:gd name="connsiteY2" fmla="*/ 746913 h 3224710"/>
                            <a:gd name="connsiteX3" fmla="*/ 2131801 w 2224344"/>
                            <a:gd name="connsiteY3" fmla="*/ 1204113 h 3224710"/>
                            <a:gd name="connsiteX4" fmla="*/ 2119101 w 2224344"/>
                            <a:gd name="connsiteY4" fmla="*/ 1534313 h 3224710"/>
                            <a:gd name="connsiteX5" fmla="*/ 1623801 w 2224344"/>
                            <a:gd name="connsiteY5" fmla="*/ 1623213 h 3224710"/>
                            <a:gd name="connsiteX6" fmla="*/ 1890501 w 2224344"/>
                            <a:gd name="connsiteY6" fmla="*/ 2321713 h 3224710"/>
                            <a:gd name="connsiteX7" fmla="*/ 1598401 w 2224344"/>
                            <a:gd name="connsiteY7" fmla="*/ 3083713 h 3224710"/>
                            <a:gd name="connsiteX8" fmla="*/ 887201 w 2224344"/>
                            <a:gd name="connsiteY8" fmla="*/ 3172613 h 3224710"/>
                            <a:gd name="connsiteX9" fmla="*/ 468101 w 2224344"/>
                            <a:gd name="connsiteY9" fmla="*/ 2499513 h 3224710"/>
                            <a:gd name="connsiteX10" fmla="*/ 10901 w 2224344"/>
                            <a:gd name="connsiteY10" fmla="*/ 2156613 h 3224710"/>
                            <a:gd name="connsiteX11" fmla="*/ 163301 w 2224344"/>
                            <a:gd name="connsiteY11" fmla="*/ 1585113 h 3224710"/>
                            <a:gd name="connsiteX12" fmla="*/ 391901 w 2224344"/>
                            <a:gd name="connsiteY12" fmla="*/ 1216813 h 3224710"/>
                            <a:gd name="connsiteX13" fmla="*/ 391901 w 2224344"/>
                            <a:gd name="connsiteY13" fmla="*/ 1216813 h 3224710"/>
                            <a:gd name="connsiteX14" fmla="*/ 557001 w 2224344"/>
                            <a:gd name="connsiteY14" fmla="*/ 924713 h 3224710"/>
                            <a:gd name="connsiteX15" fmla="*/ 925301 w 2224344"/>
                            <a:gd name="connsiteY15" fmla="*/ 924713 h 3224710"/>
                            <a:gd name="connsiteX16" fmla="*/ 1103101 w 2224344"/>
                            <a:gd name="connsiteY16" fmla="*/ 696113 h 3224710"/>
                            <a:gd name="connsiteX17" fmla="*/ 1522201 w 2224344"/>
                            <a:gd name="connsiteY17" fmla="*/ 10313 h 3224710"/>
                            <a:gd name="connsiteX0" fmla="*/ 1522201 w 2239231"/>
                            <a:gd name="connsiteY0" fmla="*/ 10313 h 3224710"/>
                            <a:gd name="connsiteX1" fmla="*/ 1992101 w 2239231"/>
                            <a:gd name="connsiteY1" fmla="*/ 315113 h 3224710"/>
                            <a:gd name="connsiteX2" fmla="*/ 2220701 w 2239231"/>
                            <a:gd name="connsiteY2" fmla="*/ 746913 h 3224710"/>
                            <a:gd name="connsiteX3" fmla="*/ 2131801 w 2239231"/>
                            <a:gd name="connsiteY3" fmla="*/ 1204113 h 3224710"/>
                            <a:gd name="connsiteX4" fmla="*/ 2220701 w 2239231"/>
                            <a:gd name="connsiteY4" fmla="*/ 1559713 h 3224710"/>
                            <a:gd name="connsiteX5" fmla="*/ 1623801 w 2239231"/>
                            <a:gd name="connsiteY5" fmla="*/ 1623213 h 3224710"/>
                            <a:gd name="connsiteX6" fmla="*/ 1890501 w 2239231"/>
                            <a:gd name="connsiteY6" fmla="*/ 2321713 h 3224710"/>
                            <a:gd name="connsiteX7" fmla="*/ 1598401 w 2239231"/>
                            <a:gd name="connsiteY7" fmla="*/ 3083713 h 3224710"/>
                            <a:gd name="connsiteX8" fmla="*/ 887201 w 2239231"/>
                            <a:gd name="connsiteY8" fmla="*/ 3172613 h 3224710"/>
                            <a:gd name="connsiteX9" fmla="*/ 468101 w 2239231"/>
                            <a:gd name="connsiteY9" fmla="*/ 2499513 h 3224710"/>
                            <a:gd name="connsiteX10" fmla="*/ 10901 w 2239231"/>
                            <a:gd name="connsiteY10" fmla="*/ 2156613 h 3224710"/>
                            <a:gd name="connsiteX11" fmla="*/ 163301 w 2239231"/>
                            <a:gd name="connsiteY11" fmla="*/ 1585113 h 3224710"/>
                            <a:gd name="connsiteX12" fmla="*/ 391901 w 2239231"/>
                            <a:gd name="connsiteY12" fmla="*/ 1216813 h 3224710"/>
                            <a:gd name="connsiteX13" fmla="*/ 391901 w 2239231"/>
                            <a:gd name="connsiteY13" fmla="*/ 1216813 h 3224710"/>
                            <a:gd name="connsiteX14" fmla="*/ 557001 w 2239231"/>
                            <a:gd name="connsiteY14" fmla="*/ 924713 h 3224710"/>
                            <a:gd name="connsiteX15" fmla="*/ 925301 w 2239231"/>
                            <a:gd name="connsiteY15" fmla="*/ 924713 h 3224710"/>
                            <a:gd name="connsiteX16" fmla="*/ 1103101 w 2239231"/>
                            <a:gd name="connsiteY16" fmla="*/ 696113 h 3224710"/>
                            <a:gd name="connsiteX17" fmla="*/ 1522201 w 2239231"/>
                            <a:gd name="connsiteY17" fmla="*/ 10313 h 3224710"/>
                            <a:gd name="connsiteX0" fmla="*/ 1522201 w 2230444"/>
                            <a:gd name="connsiteY0" fmla="*/ 10313 h 3224710"/>
                            <a:gd name="connsiteX1" fmla="*/ 1992101 w 2230444"/>
                            <a:gd name="connsiteY1" fmla="*/ 315113 h 3224710"/>
                            <a:gd name="connsiteX2" fmla="*/ 2220701 w 2230444"/>
                            <a:gd name="connsiteY2" fmla="*/ 746913 h 3224710"/>
                            <a:gd name="connsiteX3" fmla="*/ 2131801 w 2230444"/>
                            <a:gd name="connsiteY3" fmla="*/ 1204113 h 3224710"/>
                            <a:gd name="connsiteX4" fmla="*/ 2220701 w 2230444"/>
                            <a:gd name="connsiteY4" fmla="*/ 1559713 h 3224710"/>
                            <a:gd name="connsiteX5" fmla="*/ 1623801 w 2230444"/>
                            <a:gd name="connsiteY5" fmla="*/ 1623213 h 3224710"/>
                            <a:gd name="connsiteX6" fmla="*/ 1890501 w 2230444"/>
                            <a:gd name="connsiteY6" fmla="*/ 2321713 h 3224710"/>
                            <a:gd name="connsiteX7" fmla="*/ 1598401 w 2230444"/>
                            <a:gd name="connsiteY7" fmla="*/ 3083713 h 3224710"/>
                            <a:gd name="connsiteX8" fmla="*/ 887201 w 2230444"/>
                            <a:gd name="connsiteY8" fmla="*/ 3172613 h 3224710"/>
                            <a:gd name="connsiteX9" fmla="*/ 468101 w 2230444"/>
                            <a:gd name="connsiteY9" fmla="*/ 2499513 h 3224710"/>
                            <a:gd name="connsiteX10" fmla="*/ 10901 w 2230444"/>
                            <a:gd name="connsiteY10" fmla="*/ 2156613 h 3224710"/>
                            <a:gd name="connsiteX11" fmla="*/ 163301 w 2230444"/>
                            <a:gd name="connsiteY11" fmla="*/ 1585113 h 3224710"/>
                            <a:gd name="connsiteX12" fmla="*/ 391901 w 2230444"/>
                            <a:gd name="connsiteY12" fmla="*/ 1216813 h 3224710"/>
                            <a:gd name="connsiteX13" fmla="*/ 391901 w 2230444"/>
                            <a:gd name="connsiteY13" fmla="*/ 1216813 h 3224710"/>
                            <a:gd name="connsiteX14" fmla="*/ 557001 w 2230444"/>
                            <a:gd name="connsiteY14" fmla="*/ 924713 h 3224710"/>
                            <a:gd name="connsiteX15" fmla="*/ 925301 w 2230444"/>
                            <a:gd name="connsiteY15" fmla="*/ 924713 h 3224710"/>
                            <a:gd name="connsiteX16" fmla="*/ 1103101 w 2230444"/>
                            <a:gd name="connsiteY16" fmla="*/ 696113 h 3224710"/>
                            <a:gd name="connsiteX17" fmla="*/ 1522201 w 2230444"/>
                            <a:gd name="connsiteY17" fmla="*/ 10313 h 3224710"/>
                            <a:gd name="connsiteX0" fmla="*/ 1522201 w 2230444"/>
                            <a:gd name="connsiteY0" fmla="*/ 10313 h 3224710"/>
                            <a:gd name="connsiteX1" fmla="*/ 1992101 w 2230444"/>
                            <a:gd name="connsiteY1" fmla="*/ 315113 h 3224710"/>
                            <a:gd name="connsiteX2" fmla="*/ 2220701 w 2230444"/>
                            <a:gd name="connsiteY2" fmla="*/ 746913 h 3224710"/>
                            <a:gd name="connsiteX3" fmla="*/ 2131801 w 2230444"/>
                            <a:gd name="connsiteY3" fmla="*/ 1204113 h 3224710"/>
                            <a:gd name="connsiteX4" fmla="*/ 2220701 w 2230444"/>
                            <a:gd name="connsiteY4" fmla="*/ 1597813 h 3224710"/>
                            <a:gd name="connsiteX5" fmla="*/ 1623801 w 2230444"/>
                            <a:gd name="connsiteY5" fmla="*/ 1623213 h 3224710"/>
                            <a:gd name="connsiteX6" fmla="*/ 1890501 w 2230444"/>
                            <a:gd name="connsiteY6" fmla="*/ 2321713 h 3224710"/>
                            <a:gd name="connsiteX7" fmla="*/ 1598401 w 2230444"/>
                            <a:gd name="connsiteY7" fmla="*/ 3083713 h 3224710"/>
                            <a:gd name="connsiteX8" fmla="*/ 887201 w 2230444"/>
                            <a:gd name="connsiteY8" fmla="*/ 3172613 h 3224710"/>
                            <a:gd name="connsiteX9" fmla="*/ 468101 w 2230444"/>
                            <a:gd name="connsiteY9" fmla="*/ 2499513 h 3224710"/>
                            <a:gd name="connsiteX10" fmla="*/ 10901 w 2230444"/>
                            <a:gd name="connsiteY10" fmla="*/ 2156613 h 3224710"/>
                            <a:gd name="connsiteX11" fmla="*/ 163301 w 2230444"/>
                            <a:gd name="connsiteY11" fmla="*/ 1585113 h 3224710"/>
                            <a:gd name="connsiteX12" fmla="*/ 391901 w 2230444"/>
                            <a:gd name="connsiteY12" fmla="*/ 1216813 h 3224710"/>
                            <a:gd name="connsiteX13" fmla="*/ 391901 w 2230444"/>
                            <a:gd name="connsiteY13" fmla="*/ 1216813 h 3224710"/>
                            <a:gd name="connsiteX14" fmla="*/ 557001 w 2230444"/>
                            <a:gd name="connsiteY14" fmla="*/ 924713 h 3224710"/>
                            <a:gd name="connsiteX15" fmla="*/ 925301 w 2230444"/>
                            <a:gd name="connsiteY15" fmla="*/ 924713 h 3224710"/>
                            <a:gd name="connsiteX16" fmla="*/ 1103101 w 2230444"/>
                            <a:gd name="connsiteY16" fmla="*/ 696113 h 3224710"/>
                            <a:gd name="connsiteX17" fmla="*/ 1522201 w 2230444"/>
                            <a:gd name="connsiteY17" fmla="*/ 10313 h 3224710"/>
                            <a:gd name="connsiteX0" fmla="*/ 1522201 w 2230444"/>
                            <a:gd name="connsiteY0" fmla="*/ 10313 h 3224710"/>
                            <a:gd name="connsiteX1" fmla="*/ 1992101 w 2230444"/>
                            <a:gd name="connsiteY1" fmla="*/ 315113 h 3224710"/>
                            <a:gd name="connsiteX2" fmla="*/ 2220701 w 2230444"/>
                            <a:gd name="connsiteY2" fmla="*/ 746913 h 3224710"/>
                            <a:gd name="connsiteX3" fmla="*/ 2131801 w 2230444"/>
                            <a:gd name="connsiteY3" fmla="*/ 1204113 h 3224710"/>
                            <a:gd name="connsiteX4" fmla="*/ 2220701 w 2230444"/>
                            <a:gd name="connsiteY4" fmla="*/ 1559713 h 3224710"/>
                            <a:gd name="connsiteX5" fmla="*/ 1623801 w 2230444"/>
                            <a:gd name="connsiteY5" fmla="*/ 1623213 h 3224710"/>
                            <a:gd name="connsiteX6" fmla="*/ 1890501 w 2230444"/>
                            <a:gd name="connsiteY6" fmla="*/ 2321713 h 3224710"/>
                            <a:gd name="connsiteX7" fmla="*/ 1598401 w 2230444"/>
                            <a:gd name="connsiteY7" fmla="*/ 3083713 h 3224710"/>
                            <a:gd name="connsiteX8" fmla="*/ 887201 w 2230444"/>
                            <a:gd name="connsiteY8" fmla="*/ 3172613 h 3224710"/>
                            <a:gd name="connsiteX9" fmla="*/ 468101 w 2230444"/>
                            <a:gd name="connsiteY9" fmla="*/ 2499513 h 3224710"/>
                            <a:gd name="connsiteX10" fmla="*/ 10901 w 2230444"/>
                            <a:gd name="connsiteY10" fmla="*/ 2156613 h 3224710"/>
                            <a:gd name="connsiteX11" fmla="*/ 163301 w 2230444"/>
                            <a:gd name="connsiteY11" fmla="*/ 1585113 h 3224710"/>
                            <a:gd name="connsiteX12" fmla="*/ 391901 w 2230444"/>
                            <a:gd name="connsiteY12" fmla="*/ 1216813 h 3224710"/>
                            <a:gd name="connsiteX13" fmla="*/ 391901 w 2230444"/>
                            <a:gd name="connsiteY13" fmla="*/ 1216813 h 3224710"/>
                            <a:gd name="connsiteX14" fmla="*/ 557001 w 2230444"/>
                            <a:gd name="connsiteY14" fmla="*/ 924713 h 3224710"/>
                            <a:gd name="connsiteX15" fmla="*/ 925301 w 2230444"/>
                            <a:gd name="connsiteY15" fmla="*/ 924713 h 3224710"/>
                            <a:gd name="connsiteX16" fmla="*/ 1103101 w 2230444"/>
                            <a:gd name="connsiteY16" fmla="*/ 696113 h 3224710"/>
                            <a:gd name="connsiteX17" fmla="*/ 1522201 w 2230444"/>
                            <a:gd name="connsiteY17" fmla="*/ 10313 h 3224710"/>
                            <a:gd name="connsiteX0" fmla="*/ 1520854 w 2229097"/>
                            <a:gd name="connsiteY0" fmla="*/ 10313 h 3225645"/>
                            <a:gd name="connsiteX1" fmla="*/ 1990754 w 2229097"/>
                            <a:gd name="connsiteY1" fmla="*/ 315113 h 3225645"/>
                            <a:gd name="connsiteX2" fmla="*/ 2219354 w 2229097"/>
                            <a:gd name="connsiteY2" fmla="*/ 746913 h 3225645"/>
                            <a:gd name="connsiteX3" fmla="*/ 2130454 w 2229097"/>
                            <a:gd name="connsiteY3" fmla="*/ 1204113 h 3225645"/>
                            <a:gd name="connsiteX4" fmla="*/ 2219354 w 2229097"/>
                            <a:gd name="connsiteY4" fmla="*/ 1559713 h 3225645"/>
                            <a:gd name="connsiteX5" fmla="*/ 1622454 w 2229097"/>
                            <a:gd name="connsiteY5" fmla="*/ 1623213 h 3225645"/>
                            <a:gd name="connsiteX6" fmla="*/ 1889154 w 2229097"/>
                            <a:gd name="connsiteY6" fmla="*/ 2321713 h 3225645"/>
                            <a:gd name="connsiteX7" fmla="*/ 1597054 w 2229097"/>
                            <a:gd name="connsiteY7" fmla="*/ 3083713 h 3225645"/>
                            <a:gd name="connsiteX8" fmla="*/ 885854 w 2229097"/>
                            <a:gd name="connsiteY8" fmla="*/ 3172613 h 3225645"/>
                            <a:gd name="connsiteX9" fmla="*/ 441354 w 2229097"/>
                            <a:gd name="connsiteY9" fmla="*/ 2486813 h 3225645"/>
                            <a:gd name="connsiteX10" fmla="*/ 9554 w 2229097"/>
                            <a:gd name="connsiteY10" fmla="*/ 2156613 h 3225645"/>
                            <a:gd name="connsiteX11" fmla="*/ 161954 w 2229097"/>
                            <a:gd name="connsiteY11" fmla="*/ 1585113 h 3225645"/>
                            <a:gd name="connsiteX12" fmla="*/ 390554 w 2229097"/>
                            <a:gd name="connsiteY12" fmla="*/ 1216813 h 3225645"/>
                            <a:gd name="connsiteX13" fmla="*/ 390554 w 2229097"/>
                            <a:gd name="connsiteY13" fmla="*/ 1216813 h 3225645"/>
                            <a:gd name="connsiteX14" fmla="*/ 555654 w 2229097"/>
                            <a:gd name="connsiteY14" fmla="*/ 924713 h 3225645"/>
                            <a:gd name="connsiteX15" fmla="*/ 923954 w 2229097"/>
                            <a:gd name="connsiteY15" fmla="*/ 924713 h 3225645"/>
                            <a:gd name="connsiteX16" fmla="*/ 1101754 w 2229097"/>
                            <a:gd name="connsiteY16" fmla="*/ 696113 h 3225645"/>
                            <a:gd name="connsiteX17" fmla="*/ 1520854 w 2229097"/>
                            <a:gd name="connsiteY17" fmla="*/ 10313 h 3225645"/>
                            <a:gd name="connsiteX0" fmla="*/ 1520854 w 2229097"/>
                            <a:gd name="connsiteY0" fmla="*/ 10313 h 3225645"/>
                            <a:gd name="connsiteX1" fmla="*/ 1990754 w 2229097"/>
                            <a:gd name="connsiteY1" fmla="*/ 315113 h 3225645"/>
                            <a:gd name="connsiteX2" fmla="*/ 2219354 w 2229097"/>
                            <a:gd name="connsiteY2" fmla="*/ 746913 h 3225645"/>
                            <a:gd name="connsiteX3" fmla="*/ 2130454 w 2229097"/>
                            <a:gd name="connsiteY3" fmla="*/ 1204113 h 3225645"/>
                            <a:gd name="connsiteX4" fmla="*/ 2219354 w 2229097"/>
                            <a:gd name="connsiteY4" fmla="*/ 1559713 h 3225645"/>
                            <a:gd name="connsiteX5" fmla="*/ 1622454 w 2229097"/>
                            <a:gd name="connsiteY5" fmla="*/ 1623213 h 3225645"/>
                            <a:gd name="connsiteX6" fmla="*/ 1889154 w 2229097"/>
                            <a:gd name="connsiteY6" fmla="*/ 2321713 h 3225645"/>
                            <a:gd name="connsiteX7" fmla="*/ 1597054 w 2229097"/>
                            <a:gd name="connsiteY7" fmla="*/ 3083713 h 3225645"/>
                            <a:gd name="connsiteX8" fmla="*/ 885854 w 2229097"/>
                            <a:gd name="connsiteY8" fmla="*/ 3172613 h 3225645"/>
                            <a:gd name="connsiteX9" fmla="*/ 441354 w 2229097"/>
                            <a:gd name="connsiteY9" fmla="*/ 2486813 h 3225645"/>
                            <a:gd name="connsiteX10" fmla="*/ 9554 w 2229097"/>
                            <a:gd name="connsiteY10" fmla="*/ 2156613 h 3225645"/>
                            <a:gd name="connsiteX11" fmla="*/ 161954 w 2229097"/>
                            <a:gd name="connsiteY11" fmla="*/ 1585113 h 3225645"/>
                            <a:gd name="connsiteX12" fmla="*/ 390554 w 2229097"/>
                            <a:gd name="connsiteY12" fmla="*/ 1216813 h 3225645"/>
                            <a:gd name="connsiteX13" fmla="*/ 390554 w 2229097"/>
                            <a:gd name="connsiteY13" fmla="*/ 1216813 h 3225645"/>
                            <a:gd name="connsiteX14" fmla="*/ 555654 w 2229097"/>
                            <a:gd name="connsiteY14" fmla="*/ 924713 h 3225645"/>
                            <a:gd name="connsiteX15" fmla="*/ 962054 w 2229097"/>
                            <a:gd name="connsiteY15" fmla="*/ 924713 h 3225645"/>
                            <a:gd name="connsiteX16" fmla="*/ 1101754 w 2229097"/>
                            <a:gd name="connsiteY16" fmla="*/ 696113 h 3225645"/>
                            <a:gd name="connsiteX17" fmla="*/ 1520854 w 2229097"/>
                            <a:gd name="connsiteY17" fmla="*/ 10313 h 3225645"/>
                            <a:gd name="connsiteX0" fmla="*/ 1520854 w 2222639"/>
                            <a:gd name="connsiteY0" fmla="*/ 10313 h 3225645"/>
                            <a:gd name="connsiteX1" fmla="*/ 1990754 w 2222639"/>
                            <a:gd name="connsiteY1" fmla="*/ 315113 h 3225645"/>
                            <a:gd name="connsiteX2" fmla="*/ 2219354 w 2222639"/>
                            <a:gd name="connsiteY2" fmla="*/ 746913 h 3225645"/>
                            <a:gd name="connsiteX3" fmla="*/ 2130454 w 2222639"/>
                            <a:gd name="connsiteY3" fmla="*/ 1204113 h 3225645"/>
                            <a:gd name="connsiteX4" fmla="*/ 2193954 w 2222639"/>
                            <a:gd name="connsiteY4" fmla="*/ 1585113 h 3225645"/>
                            <a:gd name="connsiteX5" fmla="*/ 1622454 w 2222639"/>
                            <a:gd name="connsiteY5" fmla="*/ 1623213 h 3225645"/>
                            <a:gd name="connsiteX6" fmla="*/ 1889154 w 2222639"/>
                            <a:gd name="connsiteY6" fmla="*/ 2321713 h 3225645"/>
                            <a:gd name="connsiteX7" fmla="*/ 1597054 w 2222639"/>
                            <a:gd name="connsiteY7" fmla="*/ 3083713 h 3225645"/>
                            <a:gd name="connsiteX8" fmla="*/ 885854 w 2222639"/>
                            <a:gd name="connsiteY8" fmla="*/ 3172613 h 3225645"/>
                            <a:gd name="connsiteX9" fmla="*/ 441354 w 2222639"/>
                            <a:gd name="connsiteY9" fmla="*/ 2486813 h 3225645"/>
                            <a:gd name="connsiteX10" fmla="*/ 9554 w 2222639"/>
                            <a:gd name="connsiteY10" fmla="*/ 2156613 h 3225645"/>
                            <a:gd name="connsiteX11" fmla="*/ 161954 w 2222639"/>
                            <a:gd name="connsiteY11" fmla="*/ 1585113 h 3225645"/>
                            <a:gd name="connsiteX12" fmla="*/ 390554 w 2222639"/>
                            <a:gd name="connsiteY12" fmla="*/ 1216813 h 3225645"/>
                            <a:gd name="connsiteX13" fmla="*/ 390554 w 2222639"/>
                            <a:gd name="connsiteY13" fmla="*/ 1216813 h 3225645"/>
                            <a:gd name="connsiteX14" fmla="*/ 555654 w 2222639"/>
                            <a:gd name="connsiteY14" fmla="*/ 924713 h 3225645"/>
                            <a:gd name="connsiteX15" fmla="*/ 962054 w 2222639"/>
                            <a:gd name="connsiteY15" fmla="*/ 924713 h 3225645"/>
                            <a:gd name="connsiteX16" fmla="*/ 1101754 w 2222639"/>
                            <a:gd name="connsiteY16" fmla="*/ 696113 h 3225645"/>
                            <a:gd name="connsiteX17" fmla="*/ 1520854 w 2222639"/>
                            <a:gd name="connsiteY17" fmla="*/ 10313 h 3225645"/>
                            <a:gd name="connsiteX0" fmla="*/ 1520854 w 2229097"/>
                            <a:gd name="connsiteY0" fmla="*/ 10313 h 3225645"/>
                            <a:gd name="connsiteX1" fmla="*/ 1990754 w 2229097"/>
                            <a:gd name="connsiteY1" fmla="*/ 315113 h 3225645"/>
                            <a:gd name="connsiteX2" fmla="*/ 2219354 w 2229097"/>
                            <a:gd name="connsiteY2" fmla="*/ 746913 h 3225645"/>
                            <a:gd name="connsiteX3" fmla="*/ 2130454 w 2229097"/>
                            <a:gd name="connsiteY3" fmla="*/ 1204113 h 3225645"/>
                            <a:gd name="connsiteX4" fmla="*/ 2219354 w 2229097"/>
                            <a:gd name="connsiteY4" fmla="*/ 1597813 h 3225645"/>
                            <a:gd name="connsiteX5" fmla="*/ 1622454 w 2229097"/>
                            <a:gd name="connsiteY5" fmla="*/ 1623213 h 3225645"/>
                            <a:gd name="connsiteX6" fmla="*/ 1889154 w 2229097"/>
                            <a:gd name="connsiteY6" fmla="*/ 2321713 h 3225645"/>
                            <a:gd name="connsiteX7" fmla="*/ 1597054 w 2229097"/>
                            <a:gd name="connsiteY7" fmla="*/ 3083713 h 3225645"/>
                            <a:gd name="connsiteX8" fmla="*/ 885854 w 2229097"/>
                            <a:gd name="connsiteY8" fmla="*/ 3172613 h 3225645"/>
                            <a:gd name="connsiteX9" fmla="*/ 441354 w 2229097"/>
                            <a:gd name="connsiteY9" fmla="*/ 2486813 h 3225645"/>
                            <a:gd name="connsiteX10" fmla="*/ 9554 w 2229097"/>
                            <a:gd name="connsiteY10" fmla="*/ 2156613 h 3225645"/>
                            <a:gd name="connsiteX11" fmla="*/ 161954 w 2229097"/>
                            <a:gd name="connsiteY11" fmla="*/ 1585113 h 3225645"/>
                            <a:gd name="connsiteX12" fmla="*/ 390554 w 2229097"/>
                            <a:gd name="connsiteY12" fmla="*/ 1216813 h 3225645"/>
                            <a:gd name="connsiteX13" fmla="*/ 390554 w 2229097"/>
                            <a:gd name="connsiteY13" fmla="*/ 1216813 h 3225645"/>
                            <a:gd name="connsiteX14" fmla="*/ 555654 w 2229097"/>
                            <a:gd name="connsiteY14" fmla="*/ 924713 h 3225645"/>
                            <a:gd name="connsiteX15" fmla="*/ 962054 w 2229097"/>
                            <a:gd name="connsiteY15" fmla="*/ 924713 h 3225645"/>
                            <a:gd name="connsiteX16" fmla="*/ 1101754 w 2229097"/>
                            <a:gd name="connsiteY16" fmla="*/ 696113 h 3225645"/>
                            <a:gd name="connsiteX17" fmla="*/ 1520854 w 2229097"/>
                            <a:gd name="connsiteY17" fmla="*/ 10313 h 3225645"/>
                            <a:gd name="connsiteX0" fmla="*/ 1543873 w 2252116"/>
                            <a:gd name="connsiteY0" fmla="*/ 10313 h 3225645"/>
                            <a:gd name="connsiteX1" fmla="*/ 2013773 w 2252116"/>
                            <a:gd name="connsiteY1" fmla="*/ 315113 h 3225645"/>
                            <a:gd name="connsiteX2" fmla="*/ 2242373 w 2252116"/>
                            <a:gd name="connsiteY2" fmla="*/ 746913 h 3225645"/>
                            <a:gd name="connsiteX3" fmla="*/ 2153473 w 2252116"/>
                            <a:gd name="connsiteY3" fmla="*/ 1204113 h 3225645"/>
                            <a:gd name="connsiteX4" fmla="*/ 2242373 w 2252116"/>
                            <a:gd name="connsiteY4" fmla="*/ 1597813 h 3225645"/>
                            <a:gd name="connsiteX5" fmla="*/ 1645473 w 2252116"/>
                            <a:gd name="connsiteY5" fmla="*/ 1623213 h 3225645"/>
                            <a:gd name="connsiteX6" fmla="*/ 1912173 w 2252116"/>
                            <a:gd name="connsiteY6" fmla="*/ 2321713 h 3225645"/>
                            <a:gd name="connsiteX7" fmla="*/ 1620073 w 2252116"/>
                            <a:gd name="connsiteY7" fmla="*/ 3083713 h 3225645"/>
                            <a:gd name="connsiteX8" fmla="*/ 908873 w 2252116"/>
                            <a:gd name="connsiteY8" fmla="*/ 3172613 h 3225645"/>
                            <a:gd name="connsiteX9" fmla="*/ 464373 w 2252116"/>
                            <a:gd name="connsiteY9" fmla="*/ 2486813 h 3225645"/>
                            <a:gd name="connsiteX10" fmla="*/ 32573 w 2252116"/>
                            <a:gd name="connsiteY10" fmla="*/ 2156613 h 3225645"/>
                            <a:gd name="connsiteX11" fmla="*/ 184973 w 2252116"/>
                            <a:gd name="connsiteY11" fmla="*/ 1585113 h 3225645"/>
                            <a:gd name="connsiteX12" fmla="*/ 413573 w 2252116"/>
                            <a:gd name="connsiteY12" fmla="*/ 1216813 h 3225645"/>
                            <a:gd name="connsiteX13" fmla="*/ 413573 w 2252116"/>
                            <a:gd name="connsiteY13" fmla="*/ 1216813 h 3225645"/>
                            <a:gd name="connsiteX14" fmla="*/ 578673 w 2252116"/>
                            <a:gd name="connsiteY14" fmla="*/ 924713 h 3225645"/>
                            <a:gd name="connsiteX15" fmla="*/ 985073 w 2252116"/>
                            <a:gd name="connsiteY15" fmla="*/ 924713 h 3225645"/>
                            <a:gd name="connsiteX16" fmla="*/ 1124773 w 2252116"/>
                            <a:gd name="connsiteY16" fmla="*/ 696113 h 3225645"/>
                            <a:gd name="connsiteX17" fmla="*/ 1543873 w 2252116"/>
                            <a:gd name="connsiteY17" fmla="*/ 10313 h 3225645"/>
                            <a:gd name="connsiteX0" fmla="*/ 1529463 w 2237706"/>
                            <a:gd name="connsiteY0" fmla="*/ 10313 h 3225645"/>
                            <a:gd name="connsiteX1" fmla="*/ 1999363 w 2237706"/>
                            <a:gd name="connsiteY1" fmla="*/ 315113 h 3225645"/>
                            <a:gd name="connsiteX2" fmla="*/ 2227963 w 2237706"/>
                            <a:gd name="connsiteY2" fmla="*/ 746913 h 3225645"/>
                            <a:gd name="connsiteX3" fmla="*/ 2139063 w 2237706"/>
                            <a:gd name="connsiteY3" fmla="*/ 1204113 h 3225645"/>
                            <a:gd name="connsiteX4" fmla="*/ 2227963 w 2237706"/>
                            <a:gd name="connsiteY4" fmla="*/ 1597813 h 3225645"/>
                            <a:gd name="connsiteX5" fmla="*/ 1631063 w 2237706"/>
                            <a:gd name="connsiteY5" fmla="*/ 1623213 h 3225645"/>
                            <a:gd name="connsiteX6" fmla="*/ 1897763 w 2237706"/>
                            <a:gd name="connsiteY6" fmla="*/ 2321713 h 3225645"/>
                            <a:gd name="connsiteX7" fmla="*/ 1605663 w 2237706"/>
                            <a:gd name="connsiteY7" fmla="*/ 3083713 h 3225645"/>
                            <a:gd name="connsiteX8" fmla="*/ 894463 w 2237706"/>
                            <a:gd name="connsiteY8" fmla="*/ 3172613 h 3225645"/>
                            <a:gd name="connsiteX9" fmla="*/ 449963 w 2237706"/>
                            <a:gd name="connsiteY9" fmla="*/ 2486813 h 3225645"/>
                            <a:gd name="connsiteX10" fmla="*/ 18163 w 2237706"/>
                            <a:gd name="connsiteY10" fmla="*/ 2156613 h 3225645"/>
                            <a:gd name="connsiteX11" fmla="*/ 170563 w 2237706"/>
                            <a:gd name="connsiteY11" fmla="*/ 1585113 h 3225645"/>
                            <a:gd name="connsiteX12" fmla="*/ 399163 w 2237706"/>
                            <a:gd name="connsiteY12" fmla="*/ 1216813 h 3225645"/>
                            <a:gd name="connsiteX13" fmla="*/ 399163 w 2237706"/>
                            <a:gd name="connsiteY13" fmla="*/ 1216813 h 3225645"/>
                            <a:gd name="connsiteX14" fmla="*/ 564263 w 2237706"/>
                            <a:gd name="connsiteY14" fmla="*/ 924713 h 3225645"/>
                            <a:gd name="connsiteX15" fmla="*/ 970663 w 2237706"/>
                            <a:gd name="connsiteY15" fmla="*/ 924713 h 3225645"/>
                            <a:gd name="connsiteX16" fmla="*/ 1110363 w 2237706"/>
                            <a:gd name="connsiteY16" fmla="*/ 696113 h 3225645"/>
                            <a:gd name="connsiteX17" fmla="*/ 1529463 w 2237706"/>
                            <a:gd name="connsiteY17" fmla="*/ 10313 h 3225645"/>
                            <a:gd name="connsiteX0" fmla="*/ 1543873 w 2252116"/>
                            <a:gd name="connsiteY0" fmla="*/ 10313 h 3225645"/>
                            <a:gd name="connsiteX1" fmla="*/ 2013773 w 2252116"/>
                            <a:gd name="connsiteY1" fmla="*/ 315113 h 3225645"/>
                            <a:gd name="connsiteX2" fmla="*/ 2242373 w 2252116"/>
                            <a:gd name="connsiteY2" fmla="*/ 746913 h 3225645"/>
                            <a:gd name="connsiteX3" fmla="*/ 2153473 w 2252116"/>
                            <a:gd name="connsiteY3" fmla="*/ 1204113 h 3225645"/>
                            <a:gd name="connsiteX4" fmla="*/ 2242373 w 2252116"/>
                            <a:gd name="connsiteY4" fmla="*/ 1597813 h 3225645"/>
                            <a:gd name="connsiteX5" fmla="*/ 1645473 w 2252116"/>
                            <a:gd name="connsiteY5" fmla="*/ 1623213 h 3225645"/>
                            <a:gd name="connsiteX6" fmla="*/ 1912173 w 2252116"/>
                            <a:gd name="connsiteY6" fmla="*/ 2321713 h 3225645"/>
                            <a:gd name="connsiteX7" fmla="*/ 1620073 w 2252116"/>
                            <a:gd name="connsiteY7" fmla="*/ 3083713 h 3225645"/>
                            <a:gd name="connsiteX8" fmla="*/ 908873 w 2252116"/>
                            <a:gd name="connsiteY8" fmla="*/ 3172613 h 3225645"/>
                            <a:gd name="connsiteX9" fmla="*/ 464373 w 2252116"/>
                            <a:gd name="connsiteY9" fmla="*/ 2486813 h 3225645"/>
                            <a:gd name="connsiteX10" fmla="*/ 32573 w 2252116"/>
                            <a:gd name="connsiteY10" fmla="*/ 2156613 h 3225645"/>
                            <a:gd name="connsiteX11" fmla="*/ 184973 w 2252116"/>
                            <a:gd name="connsiteY11" fmla="*/ 1585113 h 3225645"/>
                            <a:gd name="connsiteX12" fmla="*/ 413573 w 2252116"/>
                            <a:gd name="connsiteY12" fmla="*/ 1216813 h 3225645"/>
                            <a:gd name="connsiteX13" fmla="*/ 413573 w 2252116"/>
                            <a:gd name="connsiteY13" fmla="*/ 1216813 h 3225645"/>
                            <a:gd name="connsiteX14" fmla="*/ 578673 w 2252116"/>
                            <a:gd name="connsiteY14" fmla="*/ 924713 h 3225645"/>
                            <a:gd name="connsiteX15" fmla="*/ 985073 w 2252116"/>
                            <a:gd name="connsiteY15" fmla="*/ 924713 h 3225645"/>
                            <a:gd name="connsiteX16" fmla="*/ 1124773 w 2252116"/>
                            <a:gd name="connsiteY16" fmla="*/ 696113 h 3225645"/>
                            <a:gd name="connsiteX17" fmla="*/ 1543873 w 2252116"/>
                            <a:gd name="connsiteY17" fmla="*/ 10313 h 3225645"/>
                            <a:gd name="connsiteX0" fmla="*/ 1543873 w 2252116"/>
                            <a:gd name="connsiteY0" fmla="*/ 10313 h 3225645"/>
                            <a:gd name="connsiteX1" fmla="*/ 2013773 w 2252116"/>
                            <a:gd name="connsiteY1" fmla="*/ 315113 h 3225645"/>
                            <a:gd name="connsiteX2" fmla="*/ 2242373 w 2252116"/>
                            <a:gd name="connsiteY2" fmla="*/ 746913 h 3225645"/>
                            <a:gd name="connsiteX3" fmla="*/ 2153473 w 2252116"/>
                            <a:gd name="connsiteY3" fmla="*/ 1204113 h 3225645"/>
                            <a:gd name="connsiteX4" fmla="*/ 2242373 w 2252116"/>
                            <a:gd name="connsiteY4" fmla="*/ 1597813 h 3225645"/>
                            <a:gd name="connsiteX5" fmla="*/ 1645473 w 2252116"/>
                            <a:gd name="connsiteY5" fmla="*/ 1623213 h 3225645"/>
                            <a:gd name="connsiteX6" fmla="*/ 1912173 w 2252116"/>
                            <a:gd name="connsiteY6" fmla="*/ 2321713 h 3225645"/>
                            <a:gd name="connsiteX7" fmla="*/ 1620073 w 2252116"/>
                            <a:gd name="connsiteY7" fmla="*/ 3083713 h 3225645"/>
                            <a:gd name="connsiteX8" fmla="*/ 908873 w 2252116"/>
                            <a:gd name="connsiteY8" fmla="*/ 3172613 h 3225645"/>
                            <a:gd name="connsiteX9" fmla="*/ 464373 w 2252116"/>
                            <a:gd name="connsiteY9" fmla="*/ 2486813 h 3225645"/>
                            <a:gd name="connsiteX10" fmla="*/ 32573 w 2252116"/>
                            <a:gd name="connsiteY10" fmla="*/ 2156613 h 3225645"/>
                            <a:gd name="connsiteX11" fmla="*/ 184973 w 2252116"/>
                            <a:gd name="connsiteY11" fmla="*/ 1585113 h 3225645"/>
                            <a:gd name="connsiteX12" fmla="*/ 413573 w 2252116"/>
                            <a:gd name="connsiteY12" fmla="*/ 1216813 h 3225645"/>
                            <a:gd name="connsiteX13" fmla="*/ 404048 w 2252116"/>
                            <a:gd name="connsiteY13" fmla="*/ 1178713 h 3225645"/>
                            <a:gd name="connsiteX14" fmla="*/ 578673 w 2252116"/>
                            <a:gd name="connsiteY14" fmla="*/ 924713 h 3225645"/>
                            <a:gd name="connsiteX15" fmla="*/ 985073 w 2252116"/>
                            <a:gd name="connsiteY15" fmla="*/ 924713 h 3225645"/>
                            <a:gd name="connsiteX16" fmla="*/ 1124773 w 2252116"/>
                            <a:gd name="connsiteY16" fmla="*/ 696113 h 3225645"/>
                            <a:gd name="connsiteX17" fmla="*/ 1543873 w 2252116"/>
                            <a:gd name="connsiteY17" fmla="*/ 10313 h 3225645"/>
                            <a:gd name="connsiteX0" fmla="*/ 1543873 w 2252116"/>
                            <a:gd name="connsiteY0" fmla="*/ 10313 h 3225645"/>
                            <a:gd name="connsiteX1" fmla="*/ 2013773 w 2252116"/>
                            <a:gd name="connsiteY1" fmla="*/ 315113 h 3225645"/>
                            <a:gd name="connsiteX2" fmla="*/ 2242373 w 2252116"/>
                            <a:gd name="connsiteY2" fmla="*/ 746913 h 3225645"/>
                            <a:gd name="connsiteX3" fmla="*/ 2153473 w 2252116"/>
                            <a:gd name="connsiteY3" fmla="*/ 1204113 h 3225645"/>
                            <a:gd name="connsiteX4" fmla="*/ 2242373 w 2252116"/>
                            <a:gd name="connsiteY4" fmla="*/ 1597813 h 3225645"/>
                            <a:gd name="connsiteX5" fmla="*/ 1645473 w 2252116"/>
                            <a:gd name="connsiteY5" fmla="*/ 1623213 h 3225645"/>
                            <a:gd name="connsiteX6" fmla="*/ 1912173 w 2252116"/>
                            <a:gd name="connsiteY6" fmla="*/ 2321713 h 3225645"/>
                            <a:gd name="connsiteX7" fmla="*/ 1620073 w 2252116"/>
                            <a:gd name="connsiteY7" fmla="*/ 3083713 h 3225645"/>
                            <a:gd name="connsiteX8" fmla="*/ 908873 w 2252116"/>
                            <a:gd name="connsiteY8" fmla="*/ 3172613 h 3225645"/>
                            <a:gd name="connsiteX9" fmla="*/ 464373 w 2252116"/>
                            <a:gd name="connsiteY9" fmla="*/ 2486813 h 3225645"/>
                            <a:gd name="connsiteX10" fmla="*/ 32573 w 2252116"/>
                            <a:gd name="connsiteY10" fmla="*/ 2156613 h 3225645"/>
                            <a:gd name="connsiteX11" fmla="*/ 184973 w 2252116"/>
                            <a:gd name="connsiteY11" fmla="*/ 1585113 h 3225645"/>
                            <a:gd name="connsiteX12" fmla="*/ 413573 w 2252116"/>
                            <a:gd name="connsiteY12" fmla="*/ 1216813 h 3225645"/>
                            <a:gd name="connsiteX13" fmla="*/ 404048 w 2252116"/>
                            <a:gd name="connsiteY13" fmla="*/ 1178713 h 3225645"/>
                            <a:gd name="connsiteX14" fmla="*/ 578673 w 2252116"/>
                            <a:gd name="connsiteY14" fmla="*/ 924713 h 3225645"/>
                            <a:gd name="connsiteX15" fmla="*/ 985073 w 2252116"/>
                            <a:gd name="connsiteY15" fmla="*/ 924713 h 3225645"/>
                            <a:gd name="connsiteX16" fmla="*/ 1124773 w 2252116"/>
                            <a:gd name="connsiteY16" fmla="*/ 696113 h 3225645"/>
                            <a:gd name="connsiteX17" fmla="*/ 1543873 w 2252116"/>
                            <a:gd name="connsiteY17" fmla="*/ 10313 h 3225645"/>
                            <a:gd name="connsiteX0" fmla="*/ 1543873 w 2252116"/>
                            <a:gd name="connsiteY0" fmla="*/ 10313 h 3225645"/>
                            <a:gd name="connsiteX1" fmla="*/ 2013773 w 2252116"/>
                            <a:gd name="connsiteY1" fmla="*/ 315113 h 3225645"/>
                            <a:gd name="connsiteX2" fmla="*/ 2242373 w 2252116"/>
                            <a:gd name="connsiteY2" fmla="*/ 746913 h 3225645"/>
                            <a:gd name="connsiteX3" fmla="*/ 2153473 w 2252116"/>
                            <a:gd name="connsiteY3" fmla="*/ 1204113 h 3225645"/>
                            <a:gd name="connsiteX4" fmla="*/ 2242373 w 2252116"/>
                            <a:gd name="connsiteY4" fmla="*/ 1597813 h 3225645"/>
                            <a:gd name="connsiteX5" fmla="*/ 1645473 w 2252116"/>
                            <a:gd name="connsiteY5" fmla="*/ 1623213 h 3225645"/>
                            <a:gd name="connsiteX6" fmla="*/ 1912173 w 2252116"/>
                            <a:gd name="connsiteY6" fmla="*/ 2321713 h 3225645"/>
                            <a:gd name="connsiteX7" fmla="*/ 1620073 w 2252116"/>
                            <a:gd name="connsiteY7" fmla="*/ 3083713 h 3225645"/>
                            <a:gd name="connsiteX8" fmla="*/ 908873 w 2252116"/>
                            <a:gd name="connsiteY8" fmla="*/ 3172613 h 3225645"/>
                            <a:gd name="connsiteX9" fmla="*/ 464373 w 2252116"/>
                            <a:gd name="connsiteY9" fmla="*/ 2486813 h 3225645"/>
                            <a:gd name="connsiteX10" fmla="*/ 32573 w 2252116"/>
                            <a:gd name="connsiteY10" fmla="*/ 2156613 h 3225645"/>
                            <a:gd name="connsiteX11" fmla="*/ 184973 w 2252116"/>
                            <a:gd name="connsiteY11" fmla="*/ 1585113 h 3225645"/>
                            <a:gd name="connsiteX12" fmla="*/ 413573 w 2252116"/>
                            <a:gd name="connsiteY12" fmla="*/ 1216813 h 3225645"/>
                            <a:gd name="connsiteX13" fmla="*/ 404048 w 2252116"/>
                            <a:gd name="connsiteY13" fmla="*/ 1178713 h 3225645"/>
                            <a:gd name="connsiteX14" fmla="*/ 578673 w 2252116"/>
                            <a:gd name="connsiteY14" fmla="*/ 924713 h 3225645"/>
                            <a:gd name="connsiteX15" fmla="*/ 985073 w 2252116"/>
                            <a:gd name="connsiteY15" fmla="*/ 924713 h 3225645"/>
                            <a:gd name="connsiteX16" fmla="*/ 1124773 w 2252116"/>
                            <a:gd name="connsiteY16" fmla="*/ 696113 h 3225645"/>
                            <a:gd name="connsiteX17" fmla="*/ 1543873 w 2252116"/>
                            <a:gd name="connsiteY17" fmla="*/ 10313 h 3225645"/>
                            <a:gd name="connsiteX0" fmla="*/ 1543873 w 2252116"/>
                            <a:gd name="connsiteY0" fmla="*/ 10313 h 3225645"/>
                            <a:gd name="connsiteX1" fmla="*/ 2013773 w 2252116"/>
                            <a:gd name="connsiteY1" fmla="*/ 315113 h 3225645"/>
                            <a:gd name="connsiteX2" fmla="*/ 2242373 w 2252116"/>
                            <a:gd name="connsiteY2" fmla="*/ 746913 h 3225645"/>
                            <a:gd name="connsiteX3" fmla="*/ 2153473 w 2252116"/>
                            <a:gd name="connsiteY3" fmla="*/ 1204113 h 3225645"/>
                            <a:gd name="connsiteX4" fmla="*/ 2242373 w 2252116"/>
                            <a:gd name="connsiteY4" fmla="*/ 1597813 h 3225645"/>
                            <a:gd name="connsiteX5" fmla="*/ 1645473 w 2252116"/>
                            <a:gd name="connsiteY5" fmla="*/ 1623213 h 3225645"/>
                            <a:gd name="connsiteX6" fmla="*/ 1912173 w 2252116"/>
                            <a:gd name="connsiteY6" fmla="*/ 2321713 h 3225645"/>
                            <a:gd name="connsiteX7" fmla="*/ 1620073 w 2252116"/>
                            <a:gd name="connsiteY7" fmla="*/ 3083713 h 3225645"/>
                            <a:gd name="connsiteX8" fmla="*/ 908873 w 2252116"/>
                            <a:gd name="connsiteY8" fmla="*/ 3172613 h 3225645"/>
                            <a:gd name="connsiteX9" fmla="*/ 464373 w 2252116"/>
                            <a:gd name="connsiteY9" fmla="*/ 2486813 h 3225645"/>
                            <a:gd name="connsiteX10" fmla="*/ 32573 w 2252116"/>
                            <a:gd name="connsiteY10" fmla="*/ 2156613 h 3225645"/>
                            <a:gd name="connsiteX11" fmla="*/ 184973 w 2252116"/>
                            <a:gd name="connsiteY11" fmla="*/ 1585113 h 3225645"/>
                            <a:gd name="connsiteX12" fmla="*/ 413573 w 2252116"/>
                            <a:gd name="connsiteY12" fmla="*/ 1216813 h 3225645"/>
                            <a:gd name="connsiteX13" fmla="*/ 404048 w 2252116"/>
                            <a:gd name="connsiteY13" fmla="*/ 1178713 h 3225645"/>
                            <a:gd name="connsiteX14" fmla="*/ 578673 w 2252116"/>
                            <a:gd name="connsiteY14" fmla="*/ 924713 h 3225645"/>
                            <a:gd name="connsiteX15" fmla="*/ 985073 w 2252116"/>
                            <a:gd name="connsiteY15" fmla="*/ 924713 h 3225645"/>
                            <a:gd name="connsiteX16" fmla="*/ 1124773 w 2252116"/>
                            <a:gd name="connsiteY16" fmla="*/ 696113 h 3225645"/>
                            <a:gd name="connsiteX17" fmla="*/ 1543873 w 2252116"/>
                            <a:gd name="connsiteY17" fmla="*/ 10313 h 3225645"/>
                            <a:gd name="connsiteX0" fmla="*/ 1543873 w 2252116"/>
                            <a:gd name="connsiteY0" fmla="*/ 10313 h 3225645"/>
                            <a:gd name="connsiteX1" fmla="*/ 2013773 w 2252116"/>
                            <a:gd name="connsiteY1" fmla="*/ 315113 h 3225645"/>
                            <a:gd name="connsiteX2" fmla="*/ 2242373 w 2252116"/>
                            <a:gd name="connsiteY2" fmla="*/ 746913 h 3225645"/>
                            <a:gd name="connsiteX3" fmla="*/ 2153473 w 2252116"/>
                            <a:gd name="connsiteY3" fmla="*/ 1204113 h 3225645"/>
                            <a:gd name="connsiteX4" fmla="*/ 2242373 w 2252116"/>
                            <a:gd name="connsiteY4" fmla="*/ 1597813 h 3225645"/>
                            <a:gd name="connsiteX5" fmla="*/ 1645473 w 2252116"/>
                            <a:gd name="connsiteY5" fmla="*/ 1623213 h 3225645"/>
                            <a:gd name="connsiteX6" fmla="*/ 1912173 w 2252116"/>
                            <a:gd name="connsiteY6" fmla="*/ 2321713 h 3225645"/>
                            <a:gd name="connsiteX7" fmla="*/ 1620073 w 2252116"/>
                            <a:gd name="connsiteY7" fmla="*/ 3083713 h 3225645"/>
                            <a:gd name="connsiteX8" fmla="*/ 908873 w 2252116"/>
                            <a:gd name="connsiteY8" fmla="*/ 3172613 h 3225645"/>
                            <a:gd name="connsiteX9" fmla="*/ 464373 w 2252116"/>
                            <a:gd name="connsiteY9" fmla="*/ 2486813 h 3225645"/>
                            <a:gd name="connsiteX10" fmla="*/ 32573 w 2252116"/>
                            <a:gd name="connsiteY10" fmla="*/ 2156613 h 3225645"/>
                            <a:gd name="connsiteX11" fmla="*/ 184973 w 2252116"/>
                            <a:gd name="connsiteY11" fmla="*/ 1585113 h 3225645"/>
                            <a:gd name="connsiteX12" fmla="*/ 413573 w 2252116"/>
                            <a:gd name="connsiteY12" fmla="*/ 1216813 h 3225645"/>
                            <a:gd name="connsiteX13" fmla="*/ 585023 w 2252116"/>
                            <a:gd name="connsiteY13" fmla="*/ 1273963 h 3225645"/>
                            <a:gd name="connsiteX14" fmla="*/ 578673 w 2252116"/>
                            <a:gd name="connsiteY14" fmla="*/ 924713 h 3225645"/>
                            <a:gd name="connsiteX15" fmla="*/ 985073 w 2252116"/>
                            <a:gd name="connsiteY15" fmla="*/ 924713 h 3225645"/>
                            <a:gd name="connsiteX16" fmla="*/ 1124773 w 2252116"/>
                            <a:gd name="connsiteY16" fmla="*/ 696113 h 3225645"/>
                            <a:gd name="connsiteX17" fmla="*/ 1543873 w 2252116"/>
                            <a:gd name="connsiteY17" fmla="*/ 10313 h 3225645"/>
                            <a:gd name="connsiteX0" fmla="*/ 1547102 w 2255345"/>
                            <a:gd name="connsiteY0" fmla="*/ 10313 h 3225645"/>
                            <a:gd name="connsiteX1" fmla="*/ 2017002 w 2255345"/>
                            <a:gd name="connsiteY1" fmla="*/ 315113 h 3225645"/>
                            <a:gd name="connsiteX2" fmla="*/ 2245602 w 2255345"/>
                            <a:gd name="connsiteY2" fmla="*/ 746913 h 3225645"/>
                            <a:gd name="connsiteX3" fmla="*/ 2156702 w 2255345"/>
                            <a:gd name="connsiteY3" fmla="*/ 1204113 h 3225645"/>
                            <a:gd name="connsiteX4" fmla="*/ 2245602 w 2255345"/>
                            <a:gd name="connsiteY4" fmla="*/ 1597813 h 3225645"/>
                            <a:gd name="connsiteX5" fmla="*/ 1648702 w 2255345"/>
                            <a:gd name="connsiteY5" fmla="*/ 1623213 h 3225645"/>
                            <a:gd name="connsiteX6" fmla="*/ 1915402 w 2255345"/>
                            <a:gd name="connsiteY6" fmla="*/ 2321713 h 3225645"/>
                            <a:gd name="connsiteX7" fmla="*/ 1623302 w 2255345"/>
                            <a:gd name="connsiteY7" fmla="*/ 3083713 h 3225645"/>
                            <a:gd name="connsiteX8" fmla="*/ 912102 w 2255345"/>
                            <a:gd name="connsiteY8" fmla="*/ 3172613 h 3225645"/>
                            <a:gd name="connsiteX9" fmla="*/ 467602 w 2255345"/>
                            <a:gd name="connsiteY9" fmla="*/ 2486813 h 3225645"/>
                            <a:gd name="connsiteX10" fmla="*/ 35802 w 2255345"/>
                            <a:gd name="connsiteY10" fmla="*/ 2156613 h 3225645"/>
                            <a:gd name="connsiteX11" fmla="*/ 188202 w 2255345"/>
                            <a:gd name="connsiteY11" fmla="*/ 1585113 h 3225645"/>
                            <a:gd name="connsiteX12" fmla="*/ 588252 w 2255345"/>
                            <a:gd name="connsiteY12" fmla="*/ 1273963 h 3225645"/>
                            <a:gd name="connsiteX13" fmla="*/ 581902 w 2255345"/>
                            <a:gd name="connsiteY13" fmla="*/ 924713 h 3225645"/>
                            <a:gd name="connsiteX14" fmla="*/ 988302 w 2255345"/>
                            <a:gd name="connsiteY14" fmla="*/ 924713 h 3225645"/>
                            <a:gd name="connsiteX15" fmla="*/ 1128002 w 2255345"/>
                            <a:gd name="connsiteY15" fmla="*/ 696113 h 3225645"/>
                            <a:gd name="connsiteX16" fmla="*/ 1547102 w 2255345"/>
                            <a:gd name="connsiteY16" fmla="*/ 10313 h 3225645"/>
                            <a:gd name="connsiteX0" fmla="*/ 1543709 w 2251952"/>
                            <a:gd name="connsiteY0" fmla="*/ 10313 h 3225645"/>
                            <a:gd name="connsiteX1" fmla="*/ 2013609 w 2251952"/>
                            <a:gd name="connsiteY1" fmla="*/ 315113 h 3225645"/>
                            <a:gd name="connsiteX2" fmla="*/ 2242209 w 2251952"/>
                            <a:gd name="connsiteY2" fmla="*/ 746913 h 3225645"/>
                            <a:gd name="connsiteX3" fmla="*/ 2153309 w 2251952"/>
                            <a:gd name="connsiteY3" fmla="*/ 1204113 h 3225645"/>
                            <a:gd name="connsiteX4" fmla="*/ 2242209 w 2251952"/>
                            <a:gd name="connsiteY4" fmla="*/ 1597813 h 3225645"/>
                            <a:gd name="connsiteX5" fmla="*/ 1645309 w 2251952"/>
                            <a:gd name="connsiteY5" fmla="*/ 1623213 h 3225645"/>
                            <a:gd name="connsiteX6" fmla="*/ 1912009 w 2251952"/>
                            <a:gd name="connsiteY6" fmla="*/ 2321713 h 3225645"/>
                            <a:gd name="connsiteX7" fmla="*/ 1619909 w 2251952"/>
                            <a:gd name="connsiteY7" fmla="*/ 3083713 h 3225645"/>
                            <a:gd name="connsiteX8" fmla="*/ 908709 w 2251952"/>
                            <a:gd name="connsiteY8" fmla="*/ 3172613 h 3225645"/>
                            <a:gd name="connsiteX9" fmla="*/ 464209 w 2251952"/>
                            <a:gd name="connsiteY9" fmla="*/ 2486813 h 3225645"/>
                            <a:gd name="connsiteX10" fmla="*/ 32409 w 2251952"/>
                            <a:gd name="connsiteY10" fmla="*/ 2156613 h 3225645"/>
                            <a:gd name="connsiteX11" fmla="*/ 184809 w 2251952"/>
                            <a:gd name="connsiteY11" fmla="*/ 1585113 h 3225645"/>
                            <a:gd name="connsiteX12" fmla="*/ 403884 w 2251952"/>
                            <a:gd name="connsiteY12" fmla="*/ 1216813 h 3225645"/>
                            <a:gd name="connsiteX13" fmla="*/ 578509 w 2251952"/>
                            <a:gd name="connsiteY13" fmla="*/ 924713 h 3225645"/>
                            <a:gd name="connsiteX14" fmla="*/ 984909 w 2251952"/>
                            <a:gd name="connsiteY14" fmla="*/ 924713 h 3225645"/>
                            <a:gd name="connsiteX15" fmla="*/ 1124609 w 2251952"/>
                            <a:gd name="connsiteY15" fmla="*/ 696113 h 3225645"/>
                            <a:gd name="connsiteX16" fmla="*/ 1543709 w 2251952"/>
                            <a:gd name="connsiteY16" fmla="*/ 10313 h 3225645"/>
                            <a:gd name="connsiteX0" fmla="*/ 1543709 w 2251952"/>
                            <a:gd name="connsiteY0" fmla="*/ 10313 h 3225645"/>
                            <a:gd name="connsiteX1" fmla="*/ 2013609 w 2251952"/>
                            <a:gd name="connsiteY1" fmla="*/ 315113 h 3225645"/>
                            <a:gd name="connsiteX2" fmla="*/ 2242209 w 2251952"/>
                            <a:gd name="connsiteY2" fmla="*/ 746913 h 3225645"/>
                            <a:gd name="connsiteX3" fmla="*/ 2153309 w 2251952"/>
                            <a:gd name="connsiteY3" fmla="*/ 1204113 h 3225645"/>
                            <a:gd name="connsiteX4" fmla="*/ 2242209 w 2251952"/>
                            <a:gd name="connsiteY4" fmla="*/ 1597813 h 3225645"/>
                            <a:gd name="connsiteX5" fmla="*/ 1645309 w 2251952"/>
                            <a:gd name="connsiteY5" fmla="*/ 1623213 h 3225645"/>
                            <a:gd name="connsiteX6" fmla="*/ 1912009 w 2251952"/>
                            <a:gd name="connsiteY6" fmla="*/ 2321713 h 3225645"/>
                            <a:gd name="connsiteX7" fmla="*/ 1619909 w 2251952"/>
                            <a:gd name="connsiteY7" fmla="*/ 3083713 h 3225645"/>
                            <a:gd name="connsiteX8" fmla="*/ 908709 w 2251952"/>
                            <a:gd name="connsiteY8" fmla="*/ 3172613 h 3225645"/>
                            <a:gd name="connsiteX9" fmla="*/ 464209 w 2251952"/>
                            <a:gd name="connsiteY9" fmla="*/ 2486813 h 3225645"/>
                            <a:gd name="connsiteX10" fmla="*/ 32409 w 2251952"/>
                            <a:gd name="connsiteY10" fmla="*/ 2156613 h 3225645"/>
                            <a:gd name="connsiteX11" fmla="*/ 184809 w 2251952"/>
                            <a:gd name="connsiteY11" fmla="*/ 1585113 h 3225645"/>
                            <a:gd name="connsiteX12" fmla="*/ 403884 w 2251952"/>
                            <a:gd name="connsiteY12" fmla="*/ 1188238 h 3225645"/>
                            <a:gd name="connsiteX13" fmla="*/ 578509 w 2251952"/>
                            <a:gd name="connsiteY13" fmla="*/ 924713 h 3225645"/>
                            <a:gd name="connsiteX14" fmla="*/ 984909 w 2251952"/>
                            <a:gd name="connsiteY14" fmla="*/ 924713 h 3225645"/>
                            <a:gd name="connsiteX15" fmla="*/ 1124609 w 2251952"/>
                            <a:gd name="connsiteY15" fmla="*/ 696113 h 3225645"/>
                            <a:gd name="connsiteX16" fmla="*/ 1543709 w 2251952"/>
                            <a:gd name="connsiteY16" fmla="*/ 10313 h 3225645"/>
                            <a:gd name="connsiteX0" fmla="*/ 1543709 w 2251952"/>
                            <a:gd name="connsiteY0" fmla="*/ 10313 h 3225645"/>
                            <a:gd name="connsiteX1" fmla="*/ 2013609 w 2251952"/>
                            <a:gd name="connsiteY1" fmla="*/ 315113 h 3225645"/>
                            <a:gd name="connsiteX2" fmla="*/ 2242209 w 2251952"/>
                            <a:gd name="connsiteY2" fmla="*/ 746913 h 3225645"/>
                            <a:gd name="connsiteX3" fmla="*/ 2153309 w 2251952"/>
                            <a:gd name="connsiteY3" fmla="*/ 1204113 h 3225645"/>
                            <a:gd name="connsiteX4" fmla="*/ 2242209 w 2251952"/>
                            <a:gd name="connsiteY4" fmla="*/ 1597813 h 3225645"/>
                            <a:gd name="connsiteX5" fmla="*/ 1645309 w 2251952"/>
                            <a:gd name="connsiteY5" fmla="*/ 1623213 h 3225645"/>
                            <a:gd name="connsiteX6" fmla="*/ 1912009 w 2251952"/>
                            <a:gd name="connsiteY6" fmla="*/ 2321713 h 3225645"/>
                            <a:gd name="connsiteX7" fmla="*/ 1619909 w 2251952"/>
                            <a:gd name="connsiteY7" fmla="*/ 3083713 h 3225645"/>
                            <a:gd name="connsiteX8" fmla="*/ 908709 w 2251952"/>
                            <a:gd name="connsiteY8" fmla="*/ 3172613 h 3225645"/>
                            <a:gd name="connsiteX9" fmla="*/ 464209 w 2251952"/>
                            <a:gd name="connsiteY9" fmla="*/ 2486813 h 3225645"/>
                            <a:gd name="connsiteX10" fmla="*/ 32409 w 2251952"/>
                            <a:gd name="connsiteY10" fmla="*/ 2156613 h 3225645"/>
                            <a:gd name="connsiteX11" fmla="*/ 184809 w 2251952"/>
                            <a:gd name="connsiteY11" fmla="*/ 1585113 h 3225645"/>
                            <a:gd name="connsiteX12" fmla="*/ 403884 w 2251952"/>
                            <a:gd name="connsiteY12" fmla="*/ 1188238 h 3225645"/>
                            <a:gd name="connsiteX13" fmla="*/ 578509 w 2251952"/>
                            <a:gd name="connsiteY13" fmla="*/ 924713 h 3225645"/>
                            <a:gd name="connsiteX14" fmla="*/ 984909 w 2251952"/>
                            <a:gd name="connsiteY14" fmla="*/ 924713 h 3225645"/>
                            <a:gd name="connsiteX15" fmla="*/ 1124609 w 2251952"/>
                            <a:gd name="connsiteY15" fmla="*/ 696113 h 3225645"/>
                            <a:gd name="connsiteX16" fmla="*/ 1543709 w 2251952"/>
                            <a:gd name="connsiteY16" fmla="*/ 10313 h 3225645"/>
                            <a:gd name="connsiteX0" fmla="*/ 1556713 w 2264956"/>
                            <a:gd name="connsiteY0" fmla="*/ 10313 h 3225645"/>
                            <a:gd name="connsiteX1" fmla="*/ 2026613 w 2264956"/>
                            <a:gd name="connsiteY1" fmla="*/ 315113 h 3225645"/>
                            <a:gd name="connsiteX2" fmla="*/ 2255213 w 2264956"/>
                            <a:gd name="connsiteY2" fmla="*/ 746913 h 3225645"/>
                            <a:gd name="connsiteX3" fmla="*/ 2166313 w 2264956"/>
                            <a:gd name="connsiteY3" fmla="*/ 1204113 h 3225645"/>
                            <a:gd name="connsiteX4" fmla="*/ 2255213 w 2264956"/>
                            <a:gd name="connsiteY4" fmla="*/ 1597813 h 3225645"/>
                            <a:gd name="connsiteX5" fmla="*/ 1658313 w 2264956"/>
                            <a:gd name="connsiteY5" fmla="*/ 1623213 h 3225645"/>
                            <a:gd name="connsiteX6" fmla="*/ 1925013 w 2264956"/>
                            <a:gd name="connsiteY6" fmla="*/ 2321713 h 3225645"/>
                            <a:gd name="connsiteX7" fmla="*/ 1632913 w 2264956"/>
                            <a:gd name="connsiteY7" fmla="*/ 3083713 h 3225645"/>
                            <a:gd name="connsiteX8" fmla="*/ 921713 w 2264956"/>
                            <a:gd name="connsiteY8" fmla="*/ 3172613 h 3225645"/>
                            <a:gd name="connsiteX9" fmla="*/ 477213 w 2264956"/>
                            <a:gd name="connsiteY9" fmla="*/ 2486813 h 3225645"/>
                            <a:gd name="connsiteX10" fmla="*/ 45413 w 2264956"/>
                            <a:gd name="connsiteY10" fmla="*/ 2156613 h 3225645"/>
                            <a:gd name="connsiteX11" fmla="*/ 197813 w 2264956"/>
                            <a:gd name="connsiteY11" fmla="*/ 1585113 h 3225645"/>
                            <a:gd name="connsiteX12" fmla="*/ 416888 w 2264956"/>
                            <a:gd name="connsiteY12" fmla="*/ 1188238 h 3225645"/>
                            <a:gd name="connsiteX13" fmla="*/ 591513 w 2264956"/>
                            <a:gd name="connsiteY13" fmla="*/ 924713 h 3225645"/>
                            <a:gd name="connsiteX14" fmla="*/ 997913 w 2264956"/>
                            <a:gd name="connsiteY14" fmla="*/ 924713 h 3225645"/>
                            <a:gd name="connsiteX15" fmla="*/ 1137613 w 2264956"/>
                            <a:gd name="connsiteY15" fmla="*/ 696113 h 3225645"/>
                            <a:gd name="connsiteX16" fmla="*/ 1556713 w 2264956"/>
                            <a:gd name="connsiteY16" fmla="*/ 10313 h 3225645"/>
                            <a:gd name="connsiteX0" fmla="*/ 1556713 w 2264956"/>
                            <a:gd name="connsiteY0" fmla="*/ 10313 h 3225645"/>
                            <a:gd name="connsiteX1" fmla="*/ 2026613 w 2264956"/>
                            <a:gd name="connsiteY1" fmla="*/ 315113 h 3225645"/>
                            <a:gd name="connsiteX2" fmla="*/ 2255213 w 2264956"/>
                            <a:gd name="connsiteY2" fmla="*/ 746913 h 3225645"/>
                            <a:gd name="connsiteX3" fmla="*/ 2166313 w 2264956"/>
                            <a:gd name="connsiteY3" fmla="*/ 1204113 h 3225645"/>
                            <a:gd name="connsiteX4" fmla="*/ 2255213 w 2264956"/>
                            <a:gd name="connsiteY4" fmla="*/ 1597813 h 3225645"/>
                            <a:gd name="connsiteX5" fmla="*/ 1658313 w 2264956"/>
                            <a:gd name="connsiteY5" fmla="*/ 1623213 h 3225645"/>
                            <a:gd name="connsiteX6" fmla="*/ 1925013 w 2264956"/>
                            <a:gd name="connsiteY6" fmla="*/ 2321713 h 3225645"/>
                            <a:gd name="connsiteX7" fmla="*/ 1632913 w 2264956"/>
                            <a:gd name="connsiteY7" fmla="*/ 3083713 h 3225645"/>
                            <a:gd name="connsiteX8" fmla="*/ 921713 w 2264956"/>
                            <a:gd name="connsiteY8" fmla="*/ 3172613 h 3225645"/>
                            <a:gd name="connsiteX9" fmla="*/ 477213 w 2264956"/>
                            <a:gd name="connsiteY9" fmla="*/ 2486813 h 3225645"/>
                            <a:gd name="connsiteX10" fmla="*/ 45413 w 2264956"/>
                            <a:gd name="connsiteY10" fmla="*/ 2156613 h 3225645"/>
                            <a:gd name="connsiteX11" fmla="*/ 197813 w 2264956"/>
                            <a:gd name="connsiteY11" fmla="*/ 1585113 h 3225645"/>
                            <a:gd name="connsiteX12" fmla="*/ 416888 w 2264956"/>
                            <a:gd name="connsiteY12" fmla="*/ 1188238 h 3225645"/>
                            <a:gd name="connsiteX13" fmla="*/ 591513 w 2264956"/>
                            <a:gd name="connsiteY13" fmla="*/ 924713 h 3225645"/>
                            <a:gd name="connsiteX14" fmla="*/ 997913 w 2264956"/>
                            <a:gd name="connsiteY14" fmla="*/ 924713 h 3225645"/>
                            <a:gd name="connsiteX15" fmla="*/ 1137613 w 2264956"/>
                            <a:gd name="connsiteY15" fmla="*/ 696113 h 3225645"/>
                            <a:gd name="connsiteX16" fmla="*/ 1556713 w 2264956"/>
                            <a:gd name="connsiteY16" fmla="*/ 10313 h 3225645"/>
                            <a:gd name="connsiteX0" fmla="*/ 1556713 w 2264956"/>
                            <a:gd name="connsiteY0" fmla="*/ 10313 h 3225645"/>
                            <a:gd name="connsiteX1" fmla="*/ 2026613 w 2264956"/>
                            <a:gd name="connsiteY1" fmla="*/ 315113 h 3225645"/>
                            <a:gd name="connsiteX2" fmla="*/ 2255213 w 2264956"/>
                            <a:gd name="connsiteY2" fmla="*/ 746913 h 3225645"/>
                            <a:gd name="connsiteX3" fmla="*/ 2166313 w 2264956"/>
                            <a:gd name="connsiteY3" fmla="*/ 1204113 h 3225645"/>
                            <a:gd name="connsiteX4" fmla="*/ 2255213 w 2264956"/>
                            <a:gd name="connsiteY4" fmla="*/ 1597813 h 3225645"/>
                            <a:gd name="connsiteX5" fmla="*/ 1658313 w 2264956"/>
                            <a:gd name="connsiteY5" fmla="*/ 1623213 h 3225645"/>
                            <a:gd name="connsiteX6" fmla="*/ 1925013 w 2264956"/>
                            <a:gd name="connsiteY6" fmla="*/ 2321713 h 3225645"/>
                            <a:gd name="connsiteX7" fmla="*/ 1632913 w 2264956"/>
                            <a:gd name="connsiteY7" fmla="*/ 3083713 h 3225645"/>
                            <a:gd name="connsiteX8" fmla="*/ 921713 w 2264956"/>
                            <a:gd name="connsiteY8" fmla="*/ 3172613 h 3225645"/>
                            <a:gd name="connsiteX9" fmla="*/ 477213 w 2264956"/>
                            <a:gd name="connsiteY9" fmla="*/ 2486813 h 3225645"/>
                            <a:gd name="connsiteX10" fmla="*/ 45413 w 2264956"/>
                            <a:gd name="connsiteY10" fmla="*/ 2156613 h 3225645"/>
                            <a:gd name="connsiteX11" fmla="*/ 197813 w 2264956"/>
                            <a:gd name="connsiteY11" fmla="*/ 1585113 h 3225645"/>
                            <a:gd name="connsiteX12" fmla="*/ 416888 w 2264956"/>
                            <a:gd name="connsiteY12" fmla="*/ 1188238 h 3225645"/>
                            <a:gd name="connsiteX13" fmla="*/ 591513 w 2264956"/>
                            <a:gd name="connsiteY13" fmla="*/ 924713 h 3225645"/>
                            <a:gd name="connsiteX14" fmla="*/ 997913 w 2264956"/>
                            <a:gd name="connsiteY14" fmla="*/ 924713 h 3225645"/>
                            <a:gd name="connsiteX15" fmla="*/ 1137613 w 2264956"/>
                            <a:gd name="connsiteY15" fmla="*/ 696113 h 3225645"/>
                            <a:gd name="connsiteX16" fmla="*/ 1556713 w 2264956"/>
                            <a:gd name="connsiteY16" fmla="*/ 10313 h 3225645"/>
                            <a:gd name="connsiteX0" fmla="*/ 1556713 w 2264956"/>
                            <a:gd name="connsiteY0" fmla="*/ 10313 h 3225645"/>
                            <a:gd name="connsiteX1" fmla="*/ 2026613 w 2264956"/>
                            <a:gd name="connsiteY1" fmla="*/ 315113 h 3225645"/>
                            <a:gd name="connsiteX2" fmla="*/ 2255213 w 2264956"/>
                            <a:gd name="connsiteY2" fmla="*/ 746913 h 3225645"/>
                            <a:gd name="connsiteX3" fmla="*/ 2166313 w 2264956"/>
                            <a:gd name="connsiteY3" fmla="*/ 1204113 h 3225645"/>
                            <a:gd name="connsiteX4" fmla="*/ 2255213 w 2264956"/>
                            <a:gd name="connsiteY4" fmla="*/ 1597813 h 3225645"/>
                            <a:gd name="connsiteX5" fmla="*/ 1658313 w 2264956"/>
                            <a:gd name="connsiteY5" fmla="*/ 1623213 h 3225645"/>
                            <a:gd name="connsiteX6" fmla="*/ 1925013 w 2264956"/>
                            <a:gd name="connsiteY6" fmla="*/ 2321713 h 3225645"/>
                            <a:gd name="connsiteX7" fmla="*/ 1632913 w 2264956"/>
                            <a:gd name="connsiteY7" fmla="*/ 3083713 h 3225645"/>
                            <a:gd name="connsiteX8" fmla="*/ 921713 w 2264956"/>
                            <a:gd name="connsiteY8" fmla="*/ 3172613 h 3225645"/>
                            <a:gd name="connsiteX9" fmla="*/ 477213 w 2264956"/>
                            <a:gd name="connsiteY9" fmla="*/ 2486813 h 3225645"/>
                            <a:gd name="connsiteX10" fmla="*/ 45413 w 2264956"/>
                            <a:gd name="connsiteY10" fmla="*/ 2156613 h 3225645"/>
                            <a:gd name="connsiteX11" fmla="*/ 197813 w 2264956"/>
                            <a:gd name="connsiteY11" fmla="*/ 1585113 h 3225645"/>
                            <a:gd name="connsiteX12" fmla="*/ 416888 w 2264956"/>
                            <a:gd name="connsiteY12" fmla="*/ 1188238 h 3225645"/>
                            <a:gd name="connsiteX13" fmla="*/ 591513 w 2264956"/>
                            <a:gd name="connsiteY13" fmla="*/ 924713 h 3225645"/>
                            <a:gd name="connsiteX14" fmla="*/ 997913 w 2264956"/>
                            <a:gd name="connsiteY14" fmla="*/ 924713 h 3225645"/>
                            <a:gd name="connsiteX15" fmla="*/ 1137613 w 2264956"/>
                            <a:gd name="connsiteY15" fmla="*/ 696113 h 3225645"/>
                            <a:gd name="connsiteX16" fmla="*/ 1556713 w 2264956"/>
                            <a:gd name="connsiteY16" fmla="*/ 10313 h 3225645"/>
                            <a:gd name="connsiteX0" fmla="*/ 1556713 w 2264956"/>
                            <a:gd name="connsiteY0" fmla="*/ 10313 h 3225645"/>
                            <a:gd name="connsiteX1" fmla="*/ 2026613 w 2264956"/>
                            <a:gd name="connsiteY1" fmla="*/ 315113 h 3225645"/>
                            <a:gd name="connsiteX2" fmla="*/ 2255213 w 2264956"/>
                            <a:gd name="connsiteY2" fmla="*/ 746913 h 3225645"/>
                            <a:gd name="connsiteX3" fmla="*/ 2166313 w 2264956"/>
                            <a:gd name="connsiteY3" fmla="*/ 1204113 h 3225645"/>
                            <a:gd name="connsiteX4" fmla="*/ 2255213 w 2264956"/>
                            <a:gd name="connsiteY4" fmla="*/ 1597813 h 3225645"/>
                            <a:gd name="connsiteX5" fmla="*/ 1658313 w 2264956"/>
                            <a:gd name="connsiteY5" fmla="*/ 1623213 h 3225645"/>
                            <a:gd name="connsiteX6" fmla="*/ 1925013 w 2264956"/>
                            <a:gd name="connsiteY6" fmla="*/ 2321713 h 3225645"/>
                            <a:gd name="connsiteX7" fmla="*/ 1632913 w 2264956"/>
                            <a:gd name="connsiteY7" fmla="*/ 3083713 h 3225645"/>
                            <a:gd name="connsiteX8" fmla="*/ 921713 w 2264956"/>
                            <a:gd name="connsiteY8" fmla="*/ 3172613 h 3225645"/>
                            <a:gd name="connsiteX9" fmla="*/ 477213 w 2264956"/>
                            <a:gd name="connsiteY9" fmla="*/ 2486813 h 3225645"/>
                            <a:gd name="connsiteX10" fmla="*/ 45413 w 2264956"/>
                            <a:gd name="connsiteY10" fmla="*/ 2156613 h 3225645"/>
                            <a:gd name="connsiteX11" fmla="*/ 197813 w 2264956"/>
                            <a:gd name="connsiteY11" fmla="*/ 1585113 h 3225645"/>
                            <a:gd name="connsiteX12" fmla="*/ 416888 w 2264956"/>
                            <a:gd name="connsiteY12" fmla="*/ 1188238 h 3225645"/>
                            <a:gd name="connsiteX13" fmla="*/ 591513 w 2264956"/>
                            <a:gd name="connsiteY13" fmla="*/ 924713 h 3225645"/>
                            <a:gd name="connsiteX14" fmla="*/ 1026488 w 2264956"/>
                            <a:gd name="connsiteY14" fmla="*/ 972338 h 3225645"/>
                            <a:gd name="connsiteX15" fmla="*/ 1137613 w 2264956"/>
                            <a:gd name="connsiteY15" fmla="*/ 696113 h 3225645"/>
                            <a:gd name="connsiteX16" fmla="*/ 1556713 w 2264956"/>
                            <a:gd name="connsiteY16" fmla="*/ 10313 h 3225645"/>
                            <a:gd name="connsiteX0" fmla="*/ 1556713 w 2264956"/>
                            <a:gd name="connsiteY0" fmla="*/ 10313 h 3225645"/>
                            <a:gd name="connsiteX1" fmla="*/ 2026613 w 2264956"/>
                            <a:gd name="connsiteY1" fmla="*/ 315113 h 3225645"/>
                            <a:gd name="connsiteX2" fmla="*/ 2255213 w 2264956"/>
                            <a:gd name="connsiteY2" fmla="*/ 746913 h 3225645"/>
                            <a:gd name="connsiteX3" fmla="*/ 2166313 w 2264956"/>
                            <a:gd name="connsiteY3" fmla="*/ 1204113 h 3225645"/>
                            <a:gd name="connsiteX4" fmla="*/ 2255213 w 2264956"/>
                            <a:gd name="connsiteY4" fmla="*/ 1597813 h 3225645"/>
                            <a:gd name="connsiteX5" fmla="*/ 1658313 w 2264956"/>
                            <a:gd name="connsiteY5" fmla="*/ 1623213 h 3225645"/>
                            <a:gd name="connsiteX6" fmla="*/ 1925013 w 2264956"/>
                            <a:gd name="connsiteY6" fmla="*/ 2321713 h 3225645"/>
                            <a:gd name="connsiteX7" fmla="*/ 1632913 w 2264956"/>
                            <a:gd name="connsiteY7" fmla="*/ 3083713 h 3225645"/>
                            <a:gd name="connsiteX8" fmla="*/ 921713 w 2264956"/>
                            <a:gd name="connsiteY8" fmla="*/ 3172613 h 3225645"/>
                            <a:gd name="connsiteX9" fmla="*/ 477213 w 2264956"/>
                            <a:gd name="connsiteY9" fmla="*/ 2486813 h 3225645"/>
                            <a:gd name="connsiteX10" fmla="*/ 45413 w 2264956"/>
                            <a:gd name="connsiteY10" fmla="*/ 2156613 h 3225645"/>
                            <a:gd name="connsiteX11" fmla="*/ 197813 w 2264956"/>
                            <a:gd name="connsiteY11" fmla="*/ 1585113 h 3225645"/>
                            <a:gd name="connsiteX12" fmla="*/ 416888 w 2264956"/>
                            <a:gd name="connsiteY12" fmla="*/ 1188238 h 3225645"/>
                            <a:gd name="connsiteX13" fmla="*/ 591513 w 2264956"/>
                            <a:gd name="connsiteY13" fmla="*/ 924713 h 3225645"/>
                            <a:gd name="connsiteX14" fmla="*/ 1026488 w 2264956"/>
                            <a:gd name="connsiteY14" fmla="*/ 972338 h 3225645"/>
                            <a:gd name="connsiteX15" fmla="*/ 1137613 w 2264956"/>
                            <a:gd name="connsiteY15" fmla="*/ 696113 h 3225645"/>
                            <a:gd name="connsiteX16" fmla="*/ 1556713 w 2264956"/>
                            <a:gd name="connsiteY16" fmla="*/ 10313 h 3225645"/>
                            <a:gd name="connsiteX0" fmla="*/ 1556713 w 2264956"/>
                            <a:gd name="connsiteY0" fmla="*/ 10313 h 3225645"/>
                            <a:gd name="connsiteX1" fmla="*/ 2026613 w 2264956"/>
                            <a:gd name="connsiteY1" fmla="*/ 315113 h 3225645"/>
                            <a:gd name="connsiteX2" fmla="*/ 2255213 w 2264956"/>
                            <a:gd name="connsiteY2" fmla="*/ 746913 h 3225645"/>
                            <a:gd name="connsiteX3" fmla="*/ 2166313 w 2264956"/>
                            <a:gd name="connsiteY3" fmla="*/ 1204113 h 3225645"/>
                            <a:gd name="connsiteX4" fmla="*/ 2255213 w 2264956"/>
                            <a:gd name="connsiteY4" fmla="*/ 1597813 h 3225645"/>
                            <a:gd name="connsiteX5" fmla="*/ 1658313 w 2264956"/>
                            <a:gd name="connsiteY5" fmla="*/ 1623213 h 3225645"/>
                            <a:gd name="connsiteX6" fmla="*/ 1925013 w 2264956"/>
                            <a:gd name="connsiteY6" fmla="*/ 2321713 h 3225645"/>
                            <a:gd name="connsiteX7" fmla="*/ 1632913 w 2264956"/>
                            <a:gd name="connsiteY7" fmla="*/ 3083713 h 3225645"/>
                            <a:gd name="connsiteX8" fmla="*/ 921713 w 2264956"/>
                            <a:gd name="connsiteY8" fmla="*/ 3172613 h 3225645"/>
                            <a:gd name="connsiteX9" fmla="*/ 477213 w 2264956"/>
                            <a:gd name="connsiteY9" fmla="*/ 2486813 h 3225645"/>
                            <a:gd name="connsiteX10" fmla="*/ 45413 w 2264956"/>
                            <a:gd name="connsiteY10" fmla="*/ 2156613 h 3225645"/>
                            <a:gd name="connsiteX11" fmla="*/ 197813 w 2264956"/>
                            <a:gd name="connsiteY11" fmla="*/ 1585113 h 3225645"/>
                            <a:gd name="connsiteX12" fmla="*/ 416888 w 2264956"/>
                            <a:gd name="connsiteY12" fmla="*/ 1188238 h 3225645"/>
                            <a:gd name="connsiteX13" fmla="*/ 591513 w 2264956"/>
                            <a:gd name="connsiteY13" fmla="*/ 924713 h 3225645"/>
                            <a:gd name="connsiteX14" fmla="*/ 988388 w 2264956"/>
                            <a:gd name="connsiteY14" fmla="*/ 924713 h 3225645"/>
                            <a:gd name="connsiteX15" fmla="*/ 1137613 w 2264956"/>
                            <a:gd name="connsiteY15" fmla="*/ 696113 h 3225645"/>
                            <a:gd name="connsiteX16" fmla="*/ 1556713 w 2264956"/>
                            <a:gd name="connsiteY16" fmla="*/ 10313 h 32256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264956" h="3225645">
                              <a:moveTo>
                                <a:pt x="1556713" y="10313"/>
                              </a:moveTo>
                              <a:cubicBezTo>
                                <a:pt x="1704880" y="-53187"/>
                                <a:pt x="1910196" y="192346"/>
                                <a:pt x="2026613" y="315113"/>
                              </a:cubicBezTo>
                              <a:cubicBezTo>
                                <a:pt x="2143030" y="437880"/>
                                <a:pt x="2231930" y="598746"/>
                                <a:pt x="2255213" y="746913"/>
                              </a:cubicBezTo>
                              <a:cubicBezTo>
                                <a:pt x="2278496" y="895080"/>
                                <a:pt x="2166313" y="1062296"/>
                                <a:pt x="2166313" y="1204113"/>
                              </a:cubicBezTo>
                              <a:cubicBezTo>
                                <a:pt x="2166313" y="1345930"/>
                                <a:pt x="2301780" y="1527963"/>
                                <a:pt x="2255213" y="1597813"/>
                              </a:cubicBezTo>
                              <a:cubicBezTo>
                                <a:pt x="2208646" y="1667663"/>
                                <a:pt x="1713346" y="1502563"/>
                                <a:pt x="1658313" y="1623213"/>
                              </a:cubicBezTo>
                              <a:cubicBezTo>
                                <a:pt x="1603280" y="1743863"/>
                                <a:pt x="1929246" y="2078296"/>
                                <a:pt x="1925013" y="2321713"/>
                              </a:cubicBezTo>
                              <a:cubicBezTo>
                                <a:pt x="1920780" y="2565130"/>
                                <a:pt x="1800130" y="2941896"/>
                                <a:pt x="1632913" y="3083713"/>
                              </a:cubicBezTo>
                              <a:cubicBezTo>
                                <a:pt x="1465696" y="3225530"/>
                                <a:pt x="1114330" y="3272096"/>
                                <a:pt x="921713" y="3172613"/>
                              </a:cubicBezTo>
                              <a:cubicBezTo>
                                <a:pt x="729096" y="3073130"/>
                                <a:pt x="623263" y="2656146"/>
                                <a:pt x="477213" y="2486813"/>
                              </a:cubicBezTo>
                              <a:cubicBezTo>
                                <a:pt x="331163" y="2317480"/>
                                <a:pt x="155480" y="2306896"/>
                                <a:pt x="45413" y="2156613"/>
                              </a:cubicBezTo>
                              <a:cubicBezTo>
                                <a:pt x="-64654" y="2006330"/>
                                <a:pt x="40651" y="1727459"/>
                                <a:pt x="197813" y="1585113"/>
                              </a:cubicBezTo>
                              <a:cubicBezTo>
                                <a:pt x="354975" y="1442767"/>
                                <a:pt x="303646" y="1279255"/>
                                <a:pt x="416888" y="1188238"/>
                              </a:cubicBezTo>
                              <a:cubicBezTo>
                                <a:pt x="530130" y="1097221"/>
                                <a:pt x="496263" y="968634"/>
                                <a:pt x="591513" y="924713"/>
                              </a:cubicBezTo>
                              <a:cubicBezTo>
                                <a:pt x="686763" y="880792"/>
                                <a:pt x="792596" y="838988"/>
                                <a:pt x="988388" y="924713"/>
                              </a:cubicBezTo>
                              <a:cubicBezTo>
                                <a:pt x="1184180" y="1010438"/>
                                <a:pt x="1042892" y="848513"/>
                                <a:pt x="1137613" y="696113"/>
                              </a:cubicBezTo>
                              <a:cubicBezTo>
                                <a:pt x="1232334" y="543713"/>
                                <a:pt x="1408546" y="73813"/>
                                <a:pt x="1556713" y="10313"/>
                              </a:cubicBezTo>
                              <a:close/>
                            </a:path>
                          </a:pathLst>
                        </a:custGeom>
                        <a:noFill/>
                        <a:ln w="38100"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36" tIns="45718" rIns="91436" bIns="45718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 defTabSz="91409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300" dirty="0" smtClean="0">
                            <a:solidFill>
                              <a:schemeClr val="tx1"/>
                            </a:solidFill>
                            <a:latin typeface="Segoe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85" name="Oval 84"/>
            <p:cNvSpPr/>
            <p:nvPr/>
          </p:nvSpPr>
          <p:spPr bwMode="auto">
            <a:xfrm>
              <a:off x="2411731" y="3998127"/>
              <a:ext cx="228600" cy="2323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19805665"/>
              </p:ext>
            </p:extLst>
          </p:nvPr>
        </p:nvGraphicFramePr>
        <p:xfrm>
          <a:off x="3505200" y="2014319"/>
          <a:ext cx="6019800" cy="379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005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pPr rtl="1"/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Introduction:                                                      2</a:t>
            </a:r>
            <a:endParaRPr lang="en-US" sz="4000" dirty="0">
              <a:solidFill>
                <a:srgbClr val="00FF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228850"/>
          </a:xfrm>
        </p:spPr>
        <p:txBody>
          <a:bodyPr/>
          <a:lstStyle/>
          <a:p>
            <a:pPr marL="396875" lvl="1">
              <a:buBlip>
                <a:blip r:embed="rId2"/>
              </a:buBlip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Sensor Networks:</a:t>
            </a:r>
          </a:p>
          <a:p>
            <a:pPr marL="741363" lvl="2">
              <a:buBlip>
                <a:blip r:embed="rId2"/>
              </a:buBlip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set of sensors equipped with radio transceiver</a:t>
            </a:r>
            <a:endParaRPr lang="fa-I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Possibility of using in vast areas</a:t>
            </a:r>
            <a:endParaRPr lang="fa-IR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Possibility of gathering data and sending them to a process center</a:t>
            </a:r>
            <a:endParaRPr lang="fa-I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Possibility of processing data by nodes individually or in a cooperating groups.</a:t>
            </a:r>
            <a:r>
              <a:rPr lang="en-US" sz="2400" dirty="0" smtClean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fa-IR" sz="2400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Destruction of limited number of nodes does not affect the functionality of whole system</a:t>
            </a:r>
            <a:endParaRPr lang="fa-I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61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382000" cy="929485"/>
          </a:xfrm>
        </p:spPr>
        <p:txBody>
          <a:bodyPr/>
          <a:lstStyle/>
          <a:p>
            <a:pPr lvl="0" algn="l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Equations set and solution:</a:t>
            </a:r>
            <a:endParaRPr lang="fa-IR" sz="28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0" y="1551654"/>
                <a:ext cx="3807004" cy="1572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  <m:t>⋮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𝑗𝑛</m:t>
                                    </m:r>
                                  </m:sub>
                                </m:sSub>
                              </m:e>
                            </m:d>
                          </m:e>
                        </m:eqArr>
                      </m:e>
                    </m:d>
                    <m:r>
                      <a:rPr lang="en-US" i="1">
                        <a:effectLst/>
                        <a:latin typeface="Cambria Math"/>
                        <a:ea typeface="Calibri"/>
                        <a:cs typeface="Traditional Arabic"/>
                      </a:rPr>
                      <m:t> </m:t>
                    </m:r>
                  </m:oMath>
                </a14:m>
                <a:r>
                  <a:rPr lang="fa-IR" dirty="0" smtClean="0">
                    <a:ea typeface="Calibri"/>
                    <a:cs typeface="Traditional Arabic"/>
                  </a:rPr>
                  <a:t> </a:t>
                </a:r>
                <a:endParaRPr lang="en-US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51654"/>
                <a:ext cx="3807004" cy="1572546"/>
              </a:xfrm>
              <a:prstGeom prst="rect">
                <a:avLst/>
              </a:prstGeom>
              <a:blipFill rotWithShape="1">
                <a:blip r:embed="rId2"/>
                <a:stretch>
                  <a:fillRect l="-1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600" y="2895600"/>
                <a:ext cx="4572000" cy="36665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a-IR" sz="2400" dirty="0" smtClean="0">
                    <a:ea typeface="Calibri"/>
                    <a:cs typeface="Traditional Arabic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      </m:t>
                            </m:r>
                            <m:r>
                              <a:rPr lang="en-US" b="0" i="1" smtClean="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    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             </m:t>
                            </m:r>
                          </m:e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   </m:t>
                            </m:r>
                            <m:r>
                              <a:rPr lang="en-US" b="0" i="1" smtClean="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    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                </m:t>
                            </m:r>
                          </m:e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  <m:t>⋮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                     </m:t>
                            </m:r>
                          </m:e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𝑛𝑗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𝑗𝑛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  </m:t>
                            </m:r>
                            <m:r>
                              <a:rPr lang="en-US" b="0" i="1" smtClean="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    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                 </m:t>
                            </m:r>
                          </m:e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 smtClean="0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           </m:t>
                            </m:r>
                            <m:r>
                              <a:rPr lang="en-US" b="0" i="1" smtClean="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               </m:t>
                            </m:r>
                          </m:e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           </m:t>
                            </m:r>
                            <m:r>
                              <a:rPr lang="en-US" b="0" i="1" smtClean="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    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        </m:t>
                            </m:r>
                          </m:e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⋮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                     </m:t>
                            </m:r>
                          </m:e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𝑛𝑗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𝑗𝑛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      </m:t>
                            </m:r>
                            <m:r>
                              <a:rPr lang="en-US" b="0" i="1" smtClean="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   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             </m:t>
                            </m:r>
                          </m:e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Cambria Math"/>
                                <a:cs typeface="Cambria Math"/>
                              </a:rPr>
                              <m:t>⋮⋮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                     </m:t>
                            </m:r>
                          </m:e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𝑛𝑗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𝑗𝑛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    </m:t>
                            </m:r>
                          </m:e>
                        </m:eqArr>
                      </m:e>
                    </m:d>
                    <m:r>
                      <a:rPr lang="en-US" sz="2000" i="1">
                        <a:effectLst/>
                        <a:latin typeface="Cambria Math"/>
                        <a:ea typeface="Calibri"/>
                        <a:cs typeface="Traditional Arabic"/>
                      </a:rPr>
                      <m:t>      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95600"/>
                <a:ext cx="4572000" cy="3666517"/>
              </a:xfrm>
              <a:prstGeom prst="rect">
                <a:avLst/>
              </a:prstGeom>
              <a:blipFill rotWithShape="1">
                <a:blip r:embed="rId3"/>
                <a:stretch>
                  <a:fillRect l="-3867" t="-1331" r="-84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213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585871"/>
          </a:xfrm>
        </p:spPr>
        <p:txBody>
          <a:bodyPr/>
          <a:lstStyle/>
          <a:p>
            <a:pPr lvl="0" algn="l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Number of equations to be solved:</a:t>
            </a:r>
            <a:endParaRPr lang="fa-IR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r" rtl="1">
              <a:buNone/>
            </a:pPr>
            <a:endParaRPr lang="en-US" dirty="0" smtClean="0">
              <a:solidFill>
                <a:srgbClr val="000000"/>
              </a:solidFill>
              <a:ea typeface="Calibri"/>
              <a:cs typeface="Traditional Arabic"/>
            </a:endParaRPr>
          </a:p>
          <a:p>
            <a:pPr lvl="0" algn="l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Construction and solution of equations:</a:t>
            </a:r>
          </a:p>
          <a:p>
            <a:pPr lvl="0" algn="r" rtl="1"/>
            <a:endParaRPr lang="en-US" dirty="0">
              <a:solidFill>
                <a:srgbClr val="000000"/>
              </a:solidFill>
              <a:ea typeface="Calibri"/>
              <a:cs typeface="Traditional Arabic"/>
            </a:endParaRPr>
          </a:p>
          <a:p>
            <a:pPr lvl="0" algn="r" rtl="1"/>
            <a:endParaRPr lang="en-US" dirty="0" smtClean="0">
              <a:solidFill>
                <a:srgbClr val="000000"/>
              </a:solidFill>
              <a:ea typeface="Calibri"/>
              <a:cs typeface="Traditional Arabic"/>
            </a:endParaRPr>
          </a:p>
          <a:p>
            <a:pPr lvl="0" algn="r" rtl="1"/>
            <a:endParaRPr lang="en-US" dirty="0">
              <a:solidFill>
                <a:srgbClr val="000000"/>
              </a:solidFill>
              <a:ea typeface="Calibri"/>
              <a:cs typeface="Traditional Arabic"/>
            </a:endParaRPr>
          </a:p>
          <a:p>
            <a:pPr marL="0" lvl="0" indent="0" algn="r" rtl="1">
              <a:buNone/>
            </a:pPr>
            <a:endParaRPr lang="en-US" dirty="0">
              <a:solidFill>
                <a:srgbClr val="000000"/>
              </a:solidFill>
              <a:ea typeface="Calibri"/>
              <a:cs typeface="Traditional Arabic"/>
            </a:endParaRPr>
          </a:p>
          <a:p>
            <a:pPr marL="0" lvl="0" indent="0" algn="r" rtl="1">
              <a:buNone/>
            </a:pPr>
            <a:endParaRPr lang="en-US" dirty="0">
              <a:solidFill>
                <a:srgbClr val="000000"/>
              </a:solidFill>
              <a:ea typeface="Calibri"/>
              <a:cs typeface="Traditional Arabic"/>
            </a:endParaRPr>
          </a:p>
          <a:p>
            <a:pPr lvl="0" algn="l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Total Number of Equations in Network:</a:t>
            </a:r>
            <a:endParaRPr lang="fa-IR" sz="28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000" y="3048000"/>
                <a:ext cx="8153400" cy="810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Traditional Arabic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cs typeface="Traditional Arabic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raditional Arabic"/>
                                    </a:rPr>
                                  </m:ctrlPr>
                                </m:mPr>
                                <m:m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𝑙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𝑙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raditional Arabic"/>
                                    </a:rPr>
                                  </m:ctrlPr>
                                </m:mPr>
                                <m:m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𝑞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𝑞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mr>
                              </m:m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raditional Arabic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raditional Arabic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raditional Arabic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raditional Arabic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raditional Arabic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raditional Arabic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0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.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5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raditional Arabic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raditional Arabic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𝑗𝑖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𝑙𝑗</m:t>
                                  </m:r>
                                </m:sub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𝑗𝑙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𝑞𝑗</m:t>
                                  </m:r>
                                </m:sub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𝑗𝑞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𝑝𝑗</m:t>
                                  </m:r>
                                </m:sub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𝑗𝑝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0"/>
                <a:ext cx="8153400" cy="8107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" y="3810000"/>
                <a:ext cx="4198457" cy="517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𝑗</m:t>
                    </m:r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𝑘</m:t>
                    </m:r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𝑙</m:t>
                    </m:r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𝑚</m:t>
                    </m:r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≤</m:t>
                    </m:r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𝑛</m:t>
                    </m:r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 ; </m:t>
                    </m:r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𝑗</m:t>
                    </m:r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&gt;</m:t>
                    </m:r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𝑘</m:t>
                    </m:r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≥</m:t>
                    </m:r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 ;</m:t>
                    </m:r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𝑙</m:t>
                    </m:r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&gt;</m:t>
                    </m:r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𝑚</m:t>
                    </m:r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≥</m:t>
                    </m:r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</m:oMath>
                </a14:m>
                <a:r>
                  <a:rPr lang="en-US" sz="2400" dirty="0">
                    <a:effectLst/>
                    <a:latin typeface="Traditional Arabic"/>
                    <a:ea typeface="Calibri"/>
                    <a:cs typeface="Arial"/>
                  </a:rPr>
                  <a:t> </a:t>
                </a:r>
                <a:endParaRPr lang="en-US" sz="1600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810000"/>
                <a:ext cx="4198457" cy="5170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3400" y="4659868"/>
                <a:ext cx="1335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libri"/>
                          <a:cs typeface="Traditional Arabic"/>
                        </a:rPr>
                        <m:t>𝐴𝑋</m:t>
                      </m:r>
                      <m:r>
                        <a:rPr lang="en-US" i="1">
                          <a:latin typeface="Cambria Math"/>
                          <a:ea typeface="Calibri"/>
                          <a:cs typeface="Traditional Arabic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libri"/>
                          <a:cs typeface="Traditional Arabic"/>
                        </a:rPr>
                        <m:t>𝐷</m:t>
                      </m:r>
                      <m:r>
                        <a:rPr lang="en-US" i="1">
                          <a:latin typeface="Cambria Math"/>
                          <a:ea typeface="Calibri"/>
                          <a:cs typeface="Traditional Arabic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libri"/>
                          <a:cs typeface="Traditional Arabic"/>
                        </a:rPr>
                        <m:t>𝜃</m:t>
                      </m:r>
                      <m:r>
                        <a:rPr lang="en-US" i="1">
                          <a:latin typeface="Cambria Math"/>
                          <a:ea typeface="Calibri"/>
                          <a:cs typeface="Traditional Arabic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659868"/>
                <a:ext cx="133549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3400" y="5181600"/>
                <a:ext cx="1562414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libri"/>
                          <a:cs typeface="Traditional Arabic"/>
                        </a:rPr>
                        <m:t>𝑋</m:t>
                      </m:r>
                      <m:r>
                        <a:rPr lang="en-US" i="1" smtClean="0">
                          <a:latin typeface="Cambria Math"/>
                          <a:ea typeface="Calibri"/>
                          <a:cs typeface="Traditional Arabic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raditional Arabic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raditional Arabic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𝐷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(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𝜃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raditional Arabic"/>
                        </a:rPr>
                        <m:t>)</m:t>
                      </m:r>
                    </m:oMath>
                  </m:oMathPara>
                </a14:m>
                <a:endParaRPr lang="en-US" sz="1600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181600"/>
                <a:ext cx="1562414" cy="5391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1820282"/>
                <a:ext cx="1752600" cy="61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fa-IR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0282"/>
                <a:ext cx="1752600" cy="6181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3400" y="5926707"/>
                <a:ext cx="4800600" cy="702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Traditional Arabic"/>
                      </a:rPr>
                      <m:t>𝑇𝑜𝑡𝑎𝑙</m:t>
                    </m:r>
                    <m:r>
                      <a:rPr lang="en-US" i="1">
                        <a:latin typeface="Cambria Math"/>
                        <a:ea typeface="Calibri"/>
                        <a:cs typeface="Traditional Arabic"/>
                      </a:rPr>
                      <m:t> </m:t>
                    </m:r>
                    <m:r>
                      <a:rPr lang="en-US" i="1">
                        <a:latin typeface="Cambria Math"/>
                        <a:ea typeface="Calibri"/>
                        <a:cs typeface="Traditional Arabic"/>
                      </a:rPr>
                      <m:t>𝑁𝑢𝑚𝑏𝑒𝑟</m:t>
                    </m:r>
                    <m:r>
                      <a:rPr lang="en-US" i="1">
                        <a:latin typeface="Cambria Math"/>
                        <a:ea typeface="Calibri"/>
                        <a:cs typeface="Traditional Arabic"/>
                      </a:rPr>
                      <m:t> </m:t>
                    </m:r>
                    <m:r>
                      <a:rPr lang="en-US" i="1">
                        <a:latin typeface="Cambria Math"/>
                        <a:ea typeface="Calibri"/>
                        <a:cs typeface="Traditional Arabic"/>
                      </a:rPr>
                      <m:t>𝑜𝑓</m:t>
                    </m:r>
                    <m:r>
                      <a:rPr lang="en-US" i="1">
                        <a:latin typeface="Cambria Math"/>
                        <a:ea typeface="Calibri"/>
                        <a:cs typeface="Traditional Arabic"/>
                      </a:rPr>
                      <m:t> </m:t>
                    </m:r>
                    <m:r>
                      <a:rPr lang="en-US" i="1">
                        <a:latin typeface="Cambria Math"/>
                        <a:ea typeface="Calibri"/>
                        <a:cs typeface="Traditional Arabic"/>
                      </a:rPr>
                      <m:t>𝐸𝑞𝑢𝑎𝑡𝑖𝑜𝑛𝑠</m:t>
                    </m:r>
                    <m:r>
                      <a:rPr lang="en-US" i="1">
                        <a:latin typeface="Cambria Math"/>
                        <a:ea typeface="Calibri"/>
                        <a:cs typeface="Traditional Arabic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raditional Arabic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raditional Arabic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raditional Arabic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raditional Arabic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raditional Arabic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raditional Arabic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raditional Arabic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raditional Arabic"/>
                                      </a:rPr>
                                      <m:t>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raditional Arabic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raditional Arabic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raditional Arabic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raditional Arabic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raditional Arabic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raditional Arabic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raditional Arabic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raditional Arabic"/>
                                      </a:rPr>
                                      <m:t>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raditional Arabic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raditional Arabic"/>
                              </a:rPr>
                              <m:t>−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raditional Arabic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raditional Arabic"/>
                          </a:rPr>
                          <m:t>2</m:t>
                        </m:r>
                      </m:den>
                    </m:f>
                  </m:oMath>
                </a14:m>
                <a:r>
                  <a:rPr lang="fa-IR" sz="2000" dirty="0" smtClean="0">
                    <a:ea typeface="Calibri"/>
                    <a:cs typeface="Traditional Arabic"/>
                  </a:rPr>
                  <a:t> </a:t>
                </a:r>
                <a:endParaRPr lang="en-US" sz="1600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926707"/>
                <a:ext cx="4800600" cy="702693"/>
              </a:xfrm>
              <a:prstGeom prst="rect">
                <a:avLst/>
              </a:prstGeom>
              <a:blipFill rotWithShape="1">
                <a:blip r:embed="rId7"/>
                <a:stretch>
                  <a:fillRect l="-2668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475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059847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Geometrical representation of equations results:</a:t>
            </a:r>
            <a:endParaRPr lang="fa-I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656256" y="2438400"/>
            <a:ext cx="5107906" cy="3935123"/>
            <a:chOff x="2656256" y="2160878"/>
            <a:chExt cx="5107906" cy="3935123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4635847" y="2160890"/>
              <a:ext cx="277247" cy="3934244"/>
            </a:xfrm>
            <a:prstGeom prst="line">
              <a:avLst/>
            </a:prstGeom>
            <a:noFill/>
            <a:ln w="15875" cap="flat" cmpd="sng" algn="ctr">
              <a:solidFill>
                <a:srgbClr val="376AFB"/>
              </a:solidFill>
              <a:prstDash val="sysDash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3671220" y="2472926"/>
              <a:ext cx="1536629" cy="3623075"/>
            </a:xfrm>
            <a:prstGeom prst="line">
              <a:avLst/>
            </a:prstGeom>
            <a:noFill/>
            <a:ln w="15875" cap="flat" cmpd="sng" algn="ctr">
              <a:solidFill>
                <a:srgbClr val="08F8DB"/>
              </a:solidFill>
              <a:prstDash val="sysDash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>
              <a:off x="3373347" y="4098762"/>
              <a:ext cx="4390815" cy="721310"/>
            </a:xfrm>
            <a:prstGeom prst="line">
              <a:avLst/>
            </a:prstGeom>
            <a:noFill/>
            <a:ln w="15875" cap="flat" cmpd="sng" algn="ctr">
              <a:solidFill>
                <a:srgbClr val="7030A0"/>
              </a:solidFill>
              <a:prstDash val="sysDash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 flipV="1">
              <a:off x="2900967" y="2160878"/>
              <a:ext cx="2599044" cy="3935123"/>
            </a:xfrm>
            <a:prstGeom prst="line">
              <a:avLst/>
            </a:prstGeom>
            <a:noFill/>
            <a:ln w="15875" cap="flat" cmpd="sng" algn="ctr">
              <a:solidFill>
                <a:srgbClr val="376AFB"/>
              </a:solidFill>
              <a:prstDash val="sysDash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 flipV="1">
              <a:off x="2656256" y="2382654"/>
              <a:ext cx="4091921" cy="3372874"/>
            </a:xfrm>
            <a:prstGeom prst="line">
              <a:avLst/>
            </a:prstGeom>
            <a:noFill/>
            <a:ln w="15875" cap="flat" cmpd="sng" algn="ctr">
              <a:solidFill>
                <a:srgbClr val="376AFB"/>
              </a:solidFill>
              <a:prstDash val="sysDash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1447801" y="2606848"/>
            <a:ext cx="6040910" cy="3734288"/>
            <a:chOff x="1447801" y="2329326"/>
            <a:chExt cx="6040910" cy="3734288"/>
          </a:xfrm>
        </p:grpSpPr>
        <p:sp>
          <p:nvSpPr>
            <p:cNvPr id="20" name="Freeform 19"/>
            <p:cNvSpPr/>
            <p:nvPr/>
          </p:nvSpPr>
          <p:spPr>
            <a:xfrm>
              <a:off x="3868732" y="2329326"/>
              <a:ext cx="3619979" cy="2924579"/>
            </a:xfrm>
            <a:custGeom>
              <a:avLst/>
              <a:gdLst>
                <a:gd name="connsiteX0" fmla="*/ 791579 w 1877597"/>
                <a:gd name="connsiteY0" fmla="*/ 348037 h 1848898"/>
                <a:gd name="connsiteX1" fmla="*/ 969000 w 1877597"/>
                <a:gd name="connsiteY1" fmla="*/ 61434 h 1848898"/>
                <a:gd name="connsiteX2" fmla="*/ 1119125 w 1877597"/>
                <a:gd name="connsiteY2" fmla="*/ 416276 h 1848898"/>
                <a:gd name="connsiteX3" fmla="*/ 1357961 w 1877597"/>
                <a:gd name="connsiteY3" fmla="*/ 395804 h 1848898"/>
                <a:gd name="connsiteX4" fmla="*/ 1050887 w 1877597"/>
                <a:gd name="connsiteY4" fmla="*/ 682407 h 1848898"/>
                <a:gd name="connsiteX5" fmla="*/ 1269251 w 1877597"/>
                <a:gd name="connsiteY5" fmla="*/ 668760 h 1848898"/>
                <a:gd name="connsiteX6" fmla="*/ 1194188 w 1877597"/>
                <a:gd name="connsiteY6" fmla="*/ 757470 h 1848898"/>
                <a:gd name="connsiteX7" fmla="*/ 1426200 w 1877597"/>
                <a:gd name="connsiteY7" fmla="*/ 743822 h 1848898"/>
                <a:gd name="connsiteX8" fmla="*/ 1460319 w 1877597"/>
                <a:gd name="connsiteY8" fmla="*/ 893948 h 1848898"/>
                <a:gd name="connsiteX9" fmla="*/ 1876576 w 1877597"/>
                <a:gd name="connsiteY9" fmla="*/ 1153255 h 1848898"/>
                <a:gd name="connsiteX10" fmla="*/ 1323842 w 1877597"/>
                <a:gd name="connsiteY10" fmla="*/ 1187375 h 1848898"/>
                <a:gd name="connsiteX11" fmla="*/ 1201012 w 1877597"/>
                <a:gd name="connsiteY11" fmla="*/ 1753757 h 1848898"/>
                <a:gd name="connsiteX12" fmla="*/ 866642 w 1877597"/>
                <a:gd name="connsiteY12" fmla="*/ 1405739 h 1848898"/>
                <a:gd name="connsiteX13" fmla="*/ 696045 w 1877597"/>
                <a:gd name="connsiteY13" fmla="*/ 1746933 h 1848898"/>
                <a:gd name="connsiteX14" fmla="*/ 614158 w 1877597"/>
                <a:gd name="connsiteY14" fmla="*/ 1671870 h 1848898"/>
                <a:gd name="connsiteX15" fmla="*/ 464033 w 1877597"/>
                <a:gd name="connsiteY15" fmla="*/ 1842467 h 1848898"/>
                <a:gd name="connsiteX16" fmla="*/ 573215 w 1877597"/>
                <a:gd name="connsiteY16" fmla="*/ 1405739 h 1848898"/>
                <a:gd name="connsiteX17" fmla="*/ 279788 w 1877597"/>
                <a:gd name="connsiteY17" fmla="*/ 1446682 h 1848898"/>
                <a:gd name="connsiteX18" fmla="*/ 122839 w 1877597"/>
                <a:gd name="connsiteY18" fmla="*/ 1269261 h 1848898"/>
                <a:gd name="connsiteX19" fmla="*/ 429913 w 1877597"/>
                <a:gd name="connsiteY19" fmla="*/ 1091840 h 1848898"/>
                <a:gd name="connsiteX20" fmla="*/ 9 w 1877597"/>
                <a:gd name="connsiteY20" fmla="*/ 1071369 h 1848898"/>
                <a:gd name="connsiteX21" fmla="*/ 443561 w 1877597"/>
                <a:gd name="connsiteY21" fmla="*/ 859828 h 1848898"/>
                <a:gd name="connsiteX22" fmla="*/ 163782 w 1877597"/>
                <a:gd name="connsiteY22" fmla="*/ 593697 h 1848898"/>
                <a:gd name="connsiteX23" fmla="*/ 491328 w 1877597"/>
                <a:gd name="connsiteY23" fmla="*/ 518634 h 1848898"/>
                <a:gd name="connsiteX24" fmla="*/ 232021 w 1877597"/>
                <a:gd name="connsiteY24" fmla="*/ 19 h 1848898"/>
                <a:gd name="connsiteX25" fmla="*/ 668749 w 1877597"/>
                <a:gd name="connsiteY25" fmla="*/ 498163 h 1848898"/>
                <a:gd name="connsiteX26" fmla="*/ 791579 w 1877597"/>
                <a:gd name="connsiteY26" fmla="*/ 348037 h 1848898"/>
                <a:gd name="connsiteX0" fmla="*/ 791579 w 1877492"/>
                <a:gd name="connsiteY0" fmla="*/ 348037 h 1848898"/>
                <a:gd name="connsiteX1" fmla="*/ 969000 w 1877492"/>
                <a:gd name="connsiteY1" fmla="*/ 61434 h 1848898"/>
                <a:gd name="connsiteX2" fmla="*/ 1119125 w 1877492"/>
                <a:gd name="connsiteY2" fmla="*/ 416276 h 1848898"/>
                <a:gd name="connsiteX3" fmla="*/ 1357961 w 1877492"/>
                <a:gd name="connsiteY3" fmla="*/ 395804 h 1848898"/>
                <a:gd name="connsiteX4" fmla="*/ 1050887 w 1877492"/>
                <a:gd name="connsiteY4" fmla="*/ 682407 h 1848898"/>
                <a:gd name="connsiteX5" fmla="*/ 1269251 w 1877492"/>
                <a:gd name="connsiteY5" fmla="*/ 668760 h 1848898"/>
                <a:gd name="connsiteX6" fmla="*/ 1194188 w 1877492"/>
                <a:gd name="connsiteY6" fmla="*/ 757470 h 1848898"/>
                <a:gd name="connsiteX7" fmla="*/ 1426200 w 1877492"/>
                <a:gd name="connsiteY7" fmla="*/ 743822 h 1848898"/>
                <a:gd name="connsiteX8" fmla="*/ 1453911 w 1877492"/>
                <a:gd name="connsiteY8" fmla="*/ 928255 h 1848898"/>
                <a:gd name="connsiteX9" fmla="*/ 1876576 w 1877492"/>
                <a:gd name="connsiteY9" fmla="*/ 1153255 h 1848898"/>
                <a:gd name="connsiteX10" fmla="*/ 1323842 w 1877492"/>
                <a:gd name="connsiteY10" fmla="*/ 1187375 h 1848898"/>
                <a:gd name="connsiteX11" fmla="*/ 1201012 w 1877492"/>
                <a:gd name="connsiteY11" fmla="*/ 1753757 h 1848898"/>
                <a:gd name="connsiteX12" fmla="*/ 866642 w 1877492"/>
                <a:gd name="connsiteY12" fmla="*/ 1405739 h 1848898"/>
                <a:gd name="connsiteX13" fmla="*/ 696045 w 1877492"/>
                <a:gd name="connsiteY13" fmla="*/ 1746933 h 1848898"/>
                <a:gd name="connsiteX14" fmla="*/ 614158 w 1877492"/>
                <a:gd name="connsiteY14" fmla="*/ 1671870 h 1848898"/>
                <a:gd name="connsiteX15" fmla="*/ 464033 w 1877492"/>
                <a:gd name="connsiteY15" fmla="*/ 1842467 h 1848898"/>
                <a:gd name="connsiteX16" fmla="*/ 573215 w 1877492"/>
                <a:gd name="connsiteY16" fmla="*/ 1405739 h 1848898"/>
                <a:gd name="connsiteX17" fmla="*/ 279788 w 1877492"/>
                <a:gd name="connsiteY17" fmla="*/ 1446682 h 1848898"/>
                <a:gd name="connsiteX18" fmla="*/ 122839 w 1877492"/>
                <a:gd name="connsiteY18" fmla="*/ 1269261 h 1848898"/>
                <a:gd name="connsiteX19" fmla="*/ 429913 w 1877492"/>
                <a:gd name="connsiteY19" fmla="*/ 1091840 h 1848898"/>
                <a:gd name="connsiteX20" fmla="*/ 9 w 1877492"/>
                <a:gd name="connsiteY20" fmla="*/ 1071369 h 1848898"/>
                <a:gd name="connsiteX21" fmla="*/ 443561 w 1877492"/>
                <a:gd name="connsiteY21" fmla="*/ 859828 h 1848898"/>
                <a:gd name="connsiteX22" fmla="*/ 163782 w 1877492"/>
                <a:gd name="connsiteY22" fmla="*/ 593697 h 1848898"/>
                <a:gd name="connsiteX23" fmla="*/ 491328 w 1877492"/>
                <a:gd name="connsiteY23" fmla="*/ 518634 h 1848898"/>
                <a:gd name="connsiteX24" fmla="*/ 232021 w 1877492"/>
                <a:gd name="connsiteY24" fmla="*/ 19 h 1848898"/>
                <a:gd name="connsiteX25" fmla="*/ 668749 w 1877492"/>
                <a:gd name="connsiteY25" fmla="*/ 498163 h 1848898"/>
                <a:gd name="connsiteX26" fmla="*/ 791579 w 1877492"/>
                <a:gd name="connsiteY26" fmla="*/ 348037 h 1848898"/>
                <a:gd name="connsiteX0" fmla="*/ 791579 w 1878798"/>
                <a:gd name="connsiteY0" fmla="*/ 348037 h 1848898"/>
                <a:gd name="connsiteX1" fmla="*/ 969000 w 1878798"/>
                <a:gd name="connsiteY1" fmla="*/ 61434 h 1848898"/>
                <a:gd name="connsiteX2" fmla="*/ 1119125 w 1878798"/>
                <a:gd name="connsiteY2" fmla="*/ 416276 h 1848898"/>
                <a:gd name="connsiteX3" fmla="*/ 1357961 w 1878798"/>
                <a:gd name="connsiteY3" fmla="*/ 395804 h 1848898"/>
                <a:gd name="connsiteX4" fmla="*/ 1050887 w 1878798"/>
                <a:gd name="connsiteY4" fmla="*/ 682407 h 1848898"/>
                <a:gd name="connsiteX5" fmla="*/ 1269251 w 1878798"/>
                <a:gd name="connsiteY5" fmla="*/ 668760 h 1848898"/>
                <a:gd name="connsiteX6" fmla="*/ 1194188 w 1878798"/>
                <a:gd name="connsiteY6" fmla="*/ 757470 h 1848898"/>
                <a:gd name="connsiteX7" fmla="*/ 1426200 w 1878798"/>
                <a:gd name="connsiteY7" fmla="*/ 743822 h 1848898"/>
                <a:gd name="connsiteX8" fmla="*/ 1453911 w 1878798"/>
                <a:gd name="connsiteY8" fmla="*/ 928255 h 1848898"/>
                <a:gd name="connsiteX9" fmla="*/ 1876576 w 1878798"/>
                <a:gd name="connsiteY9" fmla="*/ 1153255 h 1848898"/>
                <a:gd name="connsiteX10" fmla="*/ 1245645 w 1878798"/>
                <a:gd name="connsiteY10" fmla="*/ 1235418 h 1848898"/>
                <a:gd name="connsiteX11" fmla="*/ 1201012 w 1878798"/>
                <a:gd name="connsiteY11" fmla="*/ 1753757 h 1848898"/>
                <a:gd name="connsiteX12" fmla="*/ 866642 w 1878798"/>
                <a:gd name="connsiteY12" fmla="*/ 1405739 h 1848898"/>
                <a:gd name="connsiteX13" fmla="*/ 696045 w 1878798"/>
                <a:gd name="connsiteY13" fmla="*/ 1746933 h 1848898"/>
                <a:gd name="connsiteX14" fmla="*/ 614158 w 1878798"/>
                <a:gd name="connsiteY14" fmla="*/ 1671870 h 1848898"/>
                <a:gd name="connsiteX15" fmla="*/ 464033 w 1878798"/>
                <a:gd name="connsiteY15" fmla="*/ 1842467 h 1848898"/>
                <a:gd name="connsiteX16" fmla="*/ 573215 w 1878798"/>
                <a:gd name="connsiteY16" fmla="*/ 1405739 h 1848898"/>
                <a:gd name="connsiteX17" fmla="*/ 279788 w 1878798"/>
                <a:gd name="connsiteY17" fmla="*/ 1446682 h 1848898"/>
                <a:gd name="connsiteX18" fmla="*/ 122839 w 1878798"/>
                <a:gd name="connsiteY18" fmla="*/ 1269261 h 1848898"/>
                <a:gd name="connsiteX19" fmla="*/ 429913 w 1878798"/>
                <a:gd name="connsiteY19" fmla="*/ 1091840 h 1848898"/>
                <a:gd name="connsiteX20" fmla="*/ 9 w 1878798"/>
                <a:gd name="connsiteY20" fmla="*/ 1071369 h 1848898"/>
                <a:gd name="connsiteX21" fmla="*/ 443561 w 1878798"/>
                <a:gd name="connsiteY21" fmla="*/ 859828 h 1848898"/>
                <a:gd name="connsiteX22" fmla="*/ 163782 w 1878798"/>
                <a:gd name="connsiteY22" fmla="*/ 593697 h 1848898"/>
                <a:gd name="connsiteX23" fmla="*/ 491328 w 1878798"/>
                <a:gd name="connsiteY23" fmla="*/ 518634 h 1848898"/>
                <a:gd name="connsiteX24" fmla="*/ 232021 w 1878798"/>
                <a:gd name="connsiteY24" fmla="*/ 19 h 1848898"/>
                <a:gd name="connsiteX25" fmla="*/ 668749 w 1878798"/>
                <a:gd name="connsiteY25" fmla="*/ 498163 h 1848898"/>
                <a:gd name="connsiteX26" fmla="*/ 791579 w 1878798"/>
                <a:gd name="connsiteY26" fmla="*/ 348037 h 1848898"/>
                <a:gd name="connsiteX0" fmla="*/ 791579 w 1881010"/>
                <a:gd name="connsiteY0" fmla="*/ 348037 h 1848898"/>
                <a:gd name="connsiteX1" fmla="*/ 969000 w 1881010"/>
                <a:gd name="connsiteY1" fmla="*/ 61434 h 1848898"/>
                <a:gd name="connsiteX2" fmla="*/ 1119125 w 1881010"/>
                <a:gd name="connsiteY2" fmla="*/ 416276 h 1848898"/>
                <a:gd name="connsiteX3" fmla="*/ 1357961 w 1881010"/>
                <a:gd name="connsiteY3" fmla="*/ 395804 h 1848898"/>
                <a:gd name="connsiteX4" fmla="*/ 1050887 w 1881010"/>
                <a:gd name="connsiteY4" fmla="*/ 682407 h 1848898"/>
                <a:gd name="connsiteX5" fmla="*/ 1269251 w 1881010"/>
                <a:gd name="connsiteY5" fmla="*/ 668760 h 1848898"/>
                <a:gd name="connsiteX6" fmla="*/ 1194188 w 1881010"/>
                <a:gd name="connsiteY6" fmla="*/ 757470 h 1848898"/>
                <a:gd name="connsiteX7" fmla="*/ 1426200 w 1881010"/>
                <a:gd name="connsiteY7" fmla="*/ 743822 h 1848898"/>
                <a:gd name="connsiteX8" fmla="*/ 1453911 w 1881010"/>
                <a:gd name="connsiteY8" fmla="*/ 928255 h 1848898"/>
                <a:gd name="connsiteX9" fmla="*/ 1878798 w 1881010"/>
                <a:gd name="connsiteY9" fmla="*/ 1255895 h 1848898"/>
                <a:gd name="connsiteX10" fmla="*/ 1245645 w 1881010"/>
                <a:gd name="connsiteY10" fmla="*/ 1235418 h 1848898"/>
                <a:gd name="connsiteX11" fmla="*/ 1201012 w 1881010"/>
                <a:gd name="connsiteY11" fmla="*/ 1753757 h 1848898"/>
                <a:gd name="connsiteX12" fmla="*/ 866642 w 1881010"/>
                <a:gd name="connsiteY12" fmla="*/ 1405739 h 1848898"/>
                <a:gd name="connsiteX13" fmla="*/ 696045 w 1881010"/>
                <a:gd name="connsiteY13" fmla="*/ 1746933 h 1848898"/>
                <a:gd name="connsiteX14" fmla="*/ 614158 w 1881010"/>
                <a:gd name="connsiteY14" fmla="*/ 1671870 h 1848898"/>
                <a:gd name="connsiteX15" fmla="*/ 464033 w 1881010"/>
                <a:gd name="connsiteY15" fmla="*/ 1842467 h 1848898"/>
                <a:gd name="connsiteX16" fmla="*/ 573215 w 1881010"/>
                <a:gd name="connsiteY16" fmla="*/ 1405739 h 1848898"/>
                <a:gd name="connsiteX17" fmla="*/ 279788 w 1881010"/>
                <a:gd name="connsiteY17" fmla="*/ 1446682 h 1848898"/>
                <a:gd name="connsiteX18" fmla="*/ 122839 w 1881010"/>
                <a:gd name="connsiteY18" fmla="*/ 1269261 h 1848898"/>
                <a:gd name="connsiteX19" fmla="*/ 429913 w 1881010"/>
                <a:gd name="connsiteY19" fmla="*/ 1091840 h 1848898"/>
                <a:gd name="connsiteX20" fmla="*/ 9 w 1881010"/>
                <a:gd name="connsiteY20" fmla="*/ 1071369 h 1848898"/>
                <a:gd name="connsiteX21" fmla="*/ 443561 w 1881010"/>
                <a:gd name="connsiteY21" fmla="*/ 859828 h 1848898"/>
                <a:gd name="connsiteX22" fmla="*/ 163782 w 1881010"/>
                <a:gd name="connsiteY22" fmla="*/ 593697 h 1848898"/>
                <a:gd name="connsiteX23" fmla="*/ 491328 w 1881010"/>
                <a:gd name="connsiteY23" fmla="*/ 518634 h 1848898"/>
                <a:gd name="connsiteX24" fmla="*/ 232021 w 1881010"/>
                <a:gd name="connsiteY24" fmla="*/ 19 h 1848898"/>
                <a:gd name="connsiteX25" fmla="*/ 668749 w 1881010"/>
                <a:gd name="connsiteY25" fmla="*/ 498163 h 1848898"/>
                <a:gd name="connsiteX26" fmla="*/ 791579 w 1881010"/>
                <a:gd name="connsiteY26" fmla="*/ 348037 h 1848898"/>
                <a:gd name="connsiteX0" fmla="*/ 791579 w 1882212"/>
                <a:gd name="connsiteY0" fmla="*/ 348037 h 1848898"/>
                <a:gd name="connsiteX1" fmla="*/ 969000 w 1882212"/>
                <a:gd name="connsiteY1" fmla="*/ 61434 h 1848898"/>
                <a:gd name="connsiteX2" fmla="*/ 1119125 w 1882212"/>
                <a:gd name="connsiteY2" fmla="*/ 416276 h 1848898"/>
                <a:gd name="connsiteX3" fmla="*/ 1357961 w 1882212"/>
                <a:gd name="connsiteY3" fmla="*/ 395804 h 1848898"/>
                <a:gd name="connsiteX4" fmla="*/ 1050887 w 1882212"/>
                <a:gd name="connsiteY4" fmla="*/ 682407 h 1848898"/>
                <a:gd name="connsiteX5" fmla="*/ 1269251 w 1882212"/>
                <a:gd name="connsiteY5" fmla="*/ 668760 h 1848898"/>
                <a:gd name="connsiteX6" fmla="*/ 1194188 w 1882212"/>
                <a:gd name="connsiteY6" fmla="*/ 757470 h 1848898"/>
                <a:gd name="connsiteX7" fmla="*/ 1426200 w 1882212"/>
                <a:gd name="connsiteY7" fmla="*/ 743822 h 1848898"/>
                <a:gd name="connsiteX8" fmla="*/ 1494965 w 1882212"/>
                <a:gd name="connsiteY8" fmla="*/ 969415 h 1848898"/>
                <a:gd name="connsiteX9" fmla="*/ 1878798 w 1882212"/>
                <a:gd name="connsiteY9" fmla="*/ 1255895 h 1848898"/>
                <a:gd name="connsiteX10" fmla="*/ 1245645 w 1882212"/>
                <a:gd name="connsiteY10" fmla="*/ 1235418 h 1848898"/>
                <a:gd name="connsiteX11" fmla="*/ 1201012 w 1882212"/>
                <a:gd name="connsiteY11" fmla="*/ 1753757 h 1848898"/>
                <a:gd name="connsiteX12" fmla="*/ 866642 w 1882212"/>
                <a:gd name="connsiteY12" fmla="*/ 1405739 h 1848898"/>
                <a:gd name="connsiteX13" fmla="*/ 696045 w 1882212"/>
                <a:gd name="connsiteY13" fmla="*/ 1746933 h 1848898"/>
                <a:gd name="connsiteX14" fmla="*/ 614158 w 1882212"/>
                <a:gd name="connsiteY14" fmla="*/ 1671870 h 1848898"/>
                <a:gd name="connsiteX15" fmla="*/ 464033 w 1882212"/>
                <a:gd name="connsiteY15" fmla="*/ 1842467 h 1848898"/>
                <a:gd name="connsiteX16" fmla="*/ 573215 w 1882212"/>
                <a:gd name="connsiteY16" fmla="*/ 1405739 h 1848898"/>
                <a:gd name="connsiteX17" fmla="*/ 279788 w 1882212"/>
                <a:gd name="connsiteY17" fmla="*/ 1446682 h 1848898"/>
                <a:gd name="connsiteX18" fmla="*/ 122839 w 1882212"/>
                <a:gd name="connsiteY18" fmla="*/ 1269261 h 1848898"/>
                <a:gd name="connsiteX19" fmla="*/ 429913 w 1882212"/>
                <a:gd name="connsiteY19" fmla="*/ 1091840 h 1848898"/>
                <a:gd name="connsiteX20" fmla="*/ 9 w 1882212"/>
                <a:gd name="connsiteY20" fmla="*/ 1071369 h 1848898"/>
                <a:gd name="connsiteX21" fmla="*/ 443561 w 1882212"/>
                <a:gd name="connsiteY21" fmla="*/ 859828 h 1848898"/>
                <a:gd name="connsiteX22" fmla="*/ 163782 w 1882212"/>
                <a:gd name="connsiteY22" fmla="*/ 593697 h 1848898"/>
                <a:gd name="connsiteX23" fmla="*/ 491328 w 1882212"/>
                <a:gd name="connsiteY23" fmla="*/ 518634 h 1848898"/>
                <a:gd name="connsiteX24" fmla="*/ 232021 w 1882212"/>
                <a:gd name="connsiteY24" fmla="*/ 19 h 1848898"/>
                <a:gd name="connsiteX25" fmla="*/ 668749 w 1882212"/>
                <a:gd name="connsiteY25" fmla="*/ 498163 h 1848898"/>
                <a:gd name="connsiteX26" fmla="*/ 791579 w 1882212"/>
                <a:gd name="connsiteY26" fmla="*/ 348037 h 1848898"/>
                <a:gd name="connsiteX0" fmla="*/ 791579 w 1882124"/>
                <a:gd name="connsiteY0" fmla="*/ 348037 h 1848898"/>
                <a:gd name="connsiteX1" fmla="*/ 969000 w 1882124"/>
                <a:gd name="connsiteY1" fmla="*/ 61434 h 1848898"/>
                <a:gd name="connsiteX2" fmla="*/ 1119125 w 1882124"/>
                <a:gd name="connsiteY2" fmla="*/ 416276 h 1848898"/>
                <a:gd name="connsiteX3" fmla="*/ 1357961 w 1882124"/>
                <a:gd name="connsiteY3" fmla="*/ 395804 h 1848898"/>
                <a:gd name="connsiteX4" fmla="*/ 1050887 w 1882124"/>
                <a:gd name="connsiteY4" fmla="*/ 682407 h 1848898"/>
                <a:gd name="connsiteX5" fmla="*/ 1269251 w 1882124"/>
                <a:gd name="connsiteY5" fmla="*/ 668760 h 1848898"/>
                <a:gd name="connsiteX6" fmla="*/ 1194188 w 1882124"/>
                <a:gd name="connsiteY6" fmla="*/ 757470 h 1848898"/>
                <a:gd name="connsiteX7" fmla="*/ 1487672 w 1882124"/>
                <a:gd name="connsiteY7" fmla="*/ 812242 h 1848898"/>
                <a:gd name="connsiteX8" fmla="*/ 1494965 w 1882124"/>
                <a:gd name="connsiteY8" fmla="*/ 969415 h 1848898"/>
                <a:gd name="connsiteX9" fmla="*/ 1878798 w 1882124"/>
                <a:gd name="connsiteY9" fmla="*/ 1255895 h 1848898"/>
                <a:gd name="connsiteX10" fmla="*/ 1245645 w 1882124"/>
                <a:gd name="connsiteY10" fmla="*/ 1235418 h 1848898"/>
                <a:gd name="connsiteX11" fmla="*/ 1201012 w 1882124"/>
                <a:gd name="connsiteY11" fmla="*/ 1753757 h 1848898"/>
                <a:gd name="connsiteX12" fmla="*/ 866642 w 1882124"/>
                <a:gd name="connsiteY12" fmla="*/ 1405739 h 1848898"/>
                <a:gd name="connsiteX13" fmla="*/ 696045 w 1882124"/>
                <a:gd name="connsiteY13" fmla="*/ 1746933 h 1848898"/>
                <a:gd name="connsiteX14" fmla="*/ 614158 w 1882124"/>
                <a:gd name="connsiteY14" fmla="*/ 1671870 h 1848898"/>
                <a:gd name="connsiteX15" fmla="*/ 464033 w 1882124"/>
                <a:gd name="connsiteY15" fmla="*/ 1842467 h 1848898"/>
                <a:gd name="connsiteX16" fmla="*/ 573215 w 1882124"/>
                <a:gd name="connsiteY16" fmla="*/ 1405739 h 1848898"/>
                <a:gd name="connsiteX17" fmla="*/ 279788 w 1882124"/>
                <a:gd name="connsiteY17" fmla="*/ 1446682 h 1848898"/>
                <a:gd name="connsiteX18" fmla="*/ 122839 w 1882124"/>
                <a:gd name="connsiteY18" fmla="*/ 1269261 h 1848898"/>
                <a:gd name="connsiteX19" fmla="*/ 429913 w 1882124"/>
                <a:gd name="connsiteY19" fmla="*/ 1091840 h 1848898"/>
                <a:gd name="connsiteX20" fmla="*/ 9 w 1882124"/>
                <a:gd name="connsiteY20" fmla="*/ 1071369 h 1848898"/>
                <a:gd name="connsiteX21" fmla="*/ 443561 w 1882124"/>
                <a:gd name="connsiteY21" fmla="*/ 859828 h 1848898"/>
                <a:gd name="connsiteX22" fmla="*/ 163782 w 1882124"/>
                <a:gd name="connsiteY22" fmla="*/ 593697 h 1848898"/>
                <a:gd name="connsiteX23" fmla="*/ 491328 w 1882124"/>
                <a:gd name="connsiteY23" fmla="*/ 518634 h 1848898"/>
                <a:gd name="connsiteX24" fmla="*/ 232021 w 1882124"/>
                <a:gd name="connsiteY24" fmla="*/ 19 h 1848898"/>
                <a:gd name="connsiteX25" fmla="*/ 668749 w 1882124"/>
                <a:gd name="connsiteY25" fmla="*/ 498163 h 1848898"/>
                <a:gd name="connsiteX26" fmla="*/ 791579 w 1882124"/>
                <a:gd name="connsiteY26" fmla="*/ 348037 h 1848898"/>
                <a:gd name="connsiteX0" fmla="*/ 791579 w 1882124"/>
                <a:gd name="connsiteY0" fmla="*/ 348037 h 1848898"/>
                <a:gd name="connsiteX1" fmla="*/ 969000 w 1882124"/>
                <a:gd name="connsiteY1" fmla="*/ 61434 h 1848898"/>
                <a:gd name="connsiteX2" fmla="*/ 1119125 w 1882124"/>
                <a:gd name="connsiteY2" fmla="*/ 416276 h 1848898"/>
                <a:gd name="connsiteX3" fmla="*/ 1357961 w 1882124"/>
                <a:gd name="connsiteY3" fmla="*/ 395804 h 1848898"/>
                <a:gd name="connsiteX4" fmla="*/ 1050887 w 1882124"/>
                <a:gd name="connsiteY4" fmla="*/ 682407 h 1848898"/>
                <a:gd name="connsiteX5" fmla="*/ 1317451 w 1882124"/>
                <a:gd name="connsiteY5" fmla="*/ 627956 h 1848898"/>
                <a:gd name="connsiteX6" fmla="*/ 1194188 w 1882124"/>
                <a:gd name="connsiteY6" fmla="*/ 757470 h 1848898"/>
                <a:gd name="connsiteX7" fmla="*/ 1487672 w 1882124"/>
                <a:gd name="connsiteY7" fmla="*/ 812242 h 1848898"/>
                <a:gd name="connsiteX8" fmla="*/ 1494965 w 1882124"/>
                <a:gd name="connsiteY8" fmla="*/ 969415 h 1848898"/>
                <a:gd name="connsiteX9" fmla="*/ 1878798 w 1882124"/>
                <a:gd name="connsiteY9" fmla="*/ 1255895 h 1848898"/>
                <a:gd name="connsiteX10" fmla="*/ 1245645 w 1882124"/>
                <a:gd name="connsiteY10" fmla="*/ 1235418 h 1848898"/>
                <a:gd name="connsiteX11" fmla="*/ 1201012 w 1882124"/>
                <a:gd name="connsiteY11" fmla="*/ 1753757 h 1848898"/>
                <a:gd name="connsiteX12" fmla="*/ 866642 w 1882124"/>
                <a:gd name="connsiteY12" fmla="*/ 1405739 h 1848898"/>
                <a:gd name="connsiteX13" fmla="*/ 696045 w 1882124"/>
                <a:gd name="connsiteY13" fmla="*/ 1746933 h 1848898"/>
                <a:gd name="connsiteX14" fmla="*/ 614158 w 1882124"/>
                <a:gd name="connsiteY14" fmla="*/ 1671870 h 1848898"/>
                <a:gd name="connsiteX15" fmla="*/ 464033 w 1882124"/>
                <a:gd name="connsiteY15" fmla="*/ 1842467 h 1848898"/>
                <a:gd name="connsiteX16" fmla="*/ 573215 w 1882124"/>
                <a:gd name="connsiteY16" fmla="*/ 1405739 h 1848898"/>
                <a:gd name="connsiteX17" fmla="*/ 279788 w 1882124"/>
                <a:gd name="connsiteY17" fmla="*/ 1446682 h 1848898"/>
                <a:gd name="connsiteX18" fmla="*/ 122839 w 1882124"/>
                <a:gd name="connsiteY18" fmla="*/ 1269261 h 1848898"/>
                <a:gd name="connsiteX19" fmla="*/ 429913 w 1882124"/>
                <a:gd name="connsiteY19" fmla="*/ 1091840 h 1848898"/>
                <a:gd name="connsiteX20" fmla="*/ 9 w 1882124"/>
                <a:gd name="connsiteY20" fmla="*/ 1071369 h 1848898"/>
                <a:gd name="connsiteX21" fmla="*/ 443561 w 1882124"/>
                <a:gd name="connsiteY21" fmla="*/ 859828 h 1848898"/>
                <a:gd name="connsiteX22" fmla="*/ 163782 w 1882124"/>
                <a:gd name="connsiteY22" fmla="*/ 593697 h 1848898"/>
                <a:gd name="connsiteX23" fmla="*/ 491328 w 1882124"/>
                <a:gd name="connsiteY23" fmla="*/ 518634 h 1848898"/>
                <a:gd name="connsiteX24" fmla="*/ 232021 w 1882124"/>
                <a:gd name="connsiteY24" fmla="*/ 19 h 1848898"/>
                <a:gd name="connsiteX25" fmla="*/ 668749 w 1882124"/>
                <a:gd name="connsiteY25" fmla="*/ 498163 h 1848898"/>
                <a:gd name="connsiteX26" fmla="*/ 791579 w 1882124"/>
                <a:gd name="connsiteY26" fmla="*/ 348037 h 1848898"/>
                <a:gd name="connsiteX0" fmla="*/ 791579 w 1882124"/>
                <a:gd name="connsiteY0" fmla="*/ 348037 h 1848898"/>
                <a:gd name="connsiteX1" fmla="*/ 969000 w 1882124"/>
                <a:gd name="connsiteY1" fmla="*/ 61434 h 1848898"/>
                <a:gd name="connsiteX2" fmla="*/ 1119125 w 1882124"/>
                <a:gd name="connsiteY2" fmla="*/ 416276 h 1848898"/>
                <a:gd name="connsiteX3" fmla="*/ 1357961 w 1882124"/>
                <a:gd name="connsiteY3" fmla="*/ 395804 h 1848898"/>
                <a:gd name="connsiteX4" fmla="*/ 1050887 w 1882124"/>
                <a:gd name="connsiteY4" fmla="*/ 682407 h 1848898"/>
                <a:gd name="connsiteX5" fmla="*/ 1317451 w 1882124"/>
                <a:gd name="connsiteY5" fmla="*/ 627956 h 1848898"/>
                <a:gd name="connsiteX6" fmla="*/ 1208233 w 1882124"/>
                <a:gd name="connsiteY6" fmla="*/ 784941 h 1848898"/>
                <a:gd name="connsiteX7" fmla="*/ 1487672 w 1882124"/>
                <a:gd name="connsiteY7" fmla="*/ 812242 h 1848898"/>
                <a:gd name="connsiteX8" fmla="*/ 1494965 w 1882124"/>
                <a:gd name="connsiteY8" fmla="*/ 969415 h 1848898"/>
                <a:gd name="connsiteX9" fmla="*/ 1878798 w 1882124"/>
                <a:gd name="connsiteY9" fmla="*/ 1255895 h 1848898"/>
                <a:gd name="connsiteX10" fmla="*/ 1245645 w 1882124"/>
                <a:gd name="connsiteY10" fmla="*/ 1235418 h 1848898"/>
                <a:gd name="connsiteX11" fmla="*/ 1201012 w 1882124"/>
                <a:gd name="connsiteY11" fmla="*/ 1753757 h 1848898"/>
                <a:gd name="connsiteX12" fmla="*/ 866642 w 1882124"/>
                <a:gd name="connsiteY12" fmla="*/ 1405739 h 1848898"/>
                <a:gd name="connsiteX13" fmla="*/ 696045 w 1882124"/>
                <a:gd name="connsiteY13" fmla="*/ 1746933 h 1848898"/>
                <a:gd name="connsiteX14" fmla="*/ 614158 w 1882124"/>
                <a:gd name="connsiteY14" fmla="*/ 1671870 h 1848898"/>
                <a:gd name="connsiteX15" fmla="*/ 464033 w 1882124"/>
                <a:gd name="connsiteY15" fmla="*/ 1842467 h 1848898"/>
                <a:gd name="connsiteX16" fmla="*/ 573215 w 1882124"/>
                <a:gd name="connsiteY16" fmla="*/ 1405739 h 1848898"/>
                <a:gd name="connsiteX17" fmla="*/ 279788 w 1882124"/>
                <a:gd name="connsiteY17" fmla="*/ 1446682 h 1848898"/>
                <a:gd name="connsiteX18" fmla="*/ 122839 w 1882124"/>
                <a:gd name="connsiteY18" fmla="*/ 1269261 h 1848898"/>
                <a:gd name="connsiteX19" fmla="*/ 429913 w 1882124"/>
                <a:gd name="connsiteY19" fmla="*/ 1091840 h 1848898"/>
                <a:gd name="connsiteX20" fmla="*/ 9 w 1882124"/>
                <a:gd name="connsiteY20" fmla="*/ 1071369 h 1848898"/>
                <a:gd name="connsiteX21" fmla="*/ 443561 w 1882124"/>
                <a:gd name="connsiteY21" fmla="*/ 859828 h 1848898"/>
                <a:gd name="connsiteX22" fmla="*/ 163782 w 1882124"/>
                <a:gd name="connsiteY22" fmla="*/ 593697 h 1848898"/>
                <a:gd name="connsiteX23" fmla="*/ 491328 w 1882124"/>
                <a:gd name="connsiteY23" fmla="*/ 518634 h 1848898"/>
                <a:gd name="connsiteX24" fmla="*/ 232021 w 1882124"/>
                <a:gd name="connsiteY24" fmla="*/ 19 h 1848898"/>
                <a:gd name="connsiteX25" fmla="*/ 668749 w 1882124"/>
                <a:gd name="connsiteY25" fmla="*/ 498163 h 1848898"/>
                <a:gd name="connsiteX26" fmla="*/ 791579 w 1882124"/>
                <a:gd name="connsiteY26" fmla="*/ 348037 h 1848898"/>
                <a:gd name="connsiteX0" fmla="*/ 791579 w 1882124"/>
                <a:gd name="connsiteY0" fmla="*/ 348037 h 1848898"/>
                <a:gd name="connsiteX1" fmla="*/ 969000 w 1882124"/>
                <a:gd name="connsiteY1" fmla="*/ 61434 h 1848898"/>
                <a:gd name="connsiteX2" fmla="*/ 1119125 w 1882124"/>
                <a:gd name="connsiteY2" fmla="*/ 416276 h 1848898"/>
                <a:gd name="connsiteX3" fmla="*/ 1357961 w 1882124"/>
                <a:gd name="connsiteY3" fmla="*/ 395804 h 1848898"/>
                <a:gd name="connsiteX4" fmla="*/ 1050887 w 1882124"/>
                <a:gd name="connsiteY4" fmla="*/ 682407 h 1848898"/>
                <a:gd name="connsiteX5" fmla="*/ 1317451 w 1882124"/>
                <a:gd name="connsiteY5" fmla="*/ 627956 h 1848898"/>
                <a:gd name="connsiteX6" fmla="*/ 1208233 w 1882124"/>
                <a:gd name="connsiteY6" fmla="*/ 784941 h 1848898"/>
                <a:gd name="connsiteX7" fmla="*/ 1487672 w 1882124"/>
                <a:gd name="connsiteY7" fmla="*/ 812242 h 1848898"/>
                <a:gd name="connsiteX8" fmla="*/ 1494965 w 1882124"/>
                <a:gd name="connsiteY8" fmla="*/ 969415 h 1848898"/>
                <a:gd name="connsiteX9" fmla="*/ 1878798 w 1882124"/>
                <a:gd name="connsiteY9" fmla="*/ 1255895 h 1848898"/>
                <a:gd name="connsiteX10" fmla="*/ 1245645 w 1882124"/>
                <a:gd name="connsiteY10" fmla="*/ 1235418 h 1848898"/>
                <a:gd name="connsiteX11" fmla="*/ 1201012 w 1882124"/>
                <a:gd name="connsiteY11" fmla="*/ 1753757 h 1848898"/>
                <a:gd name="connsiteX12" fmla="*/ 866642 w 1882124"/>
                <a:gd name="connsiteY12" fmla="*/ 1405739 h 1848898"/>
                <a:gd name="connsiteX13" fmla="*/ 696045 w 1882124"/>
                <a:gd name="connsiteY13" fmla="*/ 1746933 h 1848898"/>
                <a:gd name="connsiteX14" fmla="*/ 614158 w 1882124"/>
                <a:gd name="connsiteY14" fmla="*/ 1671870 h 1848898"/>
                <a:gd name="connsiteX15" fmla="*/ 464033 w 1882124"/>
                <a:gd name="connsiteY15" fmla="*/ 1842467 h 1848898"/>
                <a:gd name="connsiteX16" fmla="*/ 573215 w 1882124"/>
                <a:gd name="connsiteY16" fmla="*/ 1405739 h 1848898"/>
                <a:gd name="connsiteX17" fmla="*/ 279788 w 1882124"/>
                <a:gd name="connsiteY17" fmla="*/ 1446682 h 1848898"/>
                <a:gd name="connsiteX18" fmla="*/ 122839 w 1882124"/>
                <a:gd name="connsiteY18" fmla="*/ 1269261 h 1848898"/>
                <a:gd name="connsiteX19" fmla="*/ 429913 w 1882124"/>
                <a:gd name="connsiteY19" fmla="*/ 1091840 h 1848898"/>
                <a:gd name="connsiteX20" fmla="*/ 9 w 1882124"/>
                <a:gd name="connsiteY20" fmla="*/ 1071369 h 1848898"/>
                <a:gd name="connsiteX21" fmla="*/ 443561 w 1882124"/>
                <a:gd name="connsiteY21" fmla="*/ 859828 h 1848898"/>
                <a:gd name="connsiteX22" fmla="*/ 163782 w 1882124"/>
                <a:gd name="connsiteY22" fmla="*/ 593697 h 1848898"/>
                <a:gd name="connsiteX23" fmla="*/ 491328 w 1882124"/>
                <a:gd name="connsiteY23" fmla="*/ 518634 h 1848898"/>
                <a:gd name="connsiteX24" fmla="*/ 232021 w 1882124"/>
                <a:gd name="connsiteY24" fmla="*/ 19 h 1848898"/>
                <a:gd name="connsiteX25" fmla="*/ 668749 w 1882124"/>
                <a:gd name="connsiteY25" fmla="*/ 498163 h 1848898"/>
                <a:gd name="connsiteX26" fmla="*/ 791579 w 1882124"/>
                <a:gd name="connsiteY26" fmla="*/ 348037 h 1848898"/>
                <a:gd name="connsiteX0" fmla="*/ 791579 w 1882124"/>
                <a:gd name="connsiteY0" fmla="*/ 348037 h 1848898"/>
                <a:gd name="connsiteX1" fmla="*/ 969000 w 1882124"/>
                <a:gd name="connsiteY1" fmla="*/ 61434 h 1848898"/>
                <a:gd name="connsiteX2" fmla="*/ 1119125 w 1882124"/>
                <a:gd name="connsiteY2" fmla="*/ 416276 h 1848898"/>
                <a:gd name="connsiteX3" fmla="*/ 1357961 w 1882124"/>
                <a:gd name="connsiteY3" fmla="*/ 395804 h 1848898"/>
                <a:gd name="connsiteX4" fmla="*/ 1050887 w 1882124"/>
                <a:gd name="connsiteY4" fmla="*/ 682407 h 1848898"/>
                <a:gd name="connsiteX5" fmla="*/ 1317451 w 1882124"/>
                <a:gd name="connsiteY5" fmla="*/ 627956 h 1848898"/>
                <a:gd name="connsiteX6" fmla="*/ 1208233 w 1882124"/>
                <a:gd name="connsiteY6" fmla="*/ 784941 h 1848898"/>
                <a:gd name="connsiteX7" fmla="*/ 1487672 w 1882124"/>
                <a:gd name="connsiteY7" fmla="*/ 812242 h 1848898"/>
                <a:gd name="connsiteX8" fmla="*/ 1494965 w 1882124"/>
                <a:gd name="connsiteY8" fmla="*/ 969415 h 1848898"/>
                <a:gd name="connsiteX9" fmla="*/ 1878798 w 1882124"/>
                <a:gd name="connsiteY9" fmla="*/ 1255895 h 1848898"/>
                <a:gd name="connsiteX10" fmla="*/ 1245645 w 1882124"/>
                <a:gd name="connsiteY10" fmla="*/ 1235418 h 1848898"/>
                <a:gd name="connsiteX11" fmla="*/ 1201012 w 1882124"/>
                <a:gd name="connsiteY11" fmla="*/ 1753757 h 1848898"/>
                <a:gd name="connsiteX12" fmla="*/ 866642 w 1882124"/>
                <a:gd name="connsiteY12" fmla="*/ 1405739 h 1848898"/>
                <a:gd name="connsiteX13" fmla="*/ 696045 w 1882124"/>
                <a:gd name="connsiteY13" fmla="*/ 1746933 h 1848898"/>
                <a:gd name="connsiteX14" fmla="*/ 614158 w 1882124"/>
                <a:gd name="connsiteY14" fmla="*/ 1671870 h 1848898"/>
                <a:gd name="connsiteX15" fmla="*/ 464033 w 1882124"/>
                <a:gd name="connsiteY15" fmla="*/ 1842467 h 1848898"/>
                <a:gd name="connsiteX16" fmla="*/ 573215 w 1882124"/>
                <a:gd name="connsiteY16" fmla="*/ 1405739 h 1848898"/>
                <a:gd name="connsiteX17" fmla="*/ 279788 w 1882124"/>
                <a:gd name="connsiteY17" fmla="*/ 1446682 h 1848898"/>
                <a:gd name="connsiteX18" fmla="*/ 106715 w 1882124"/>
                <a:gd name="connsiteY18" fmla="*/ 1317322 h 1848898"/>
                <a:gd name="connsiteX19" fmla="*/ 429913 w 1882124"/>
                <a:gd name="connsiteY19" fmla="*/ 1091840 h 1848898"/>
                <a:gd name="connsiteX20" fmla="*/ 9 w 1882124"/>
                <a:gd name="connsiteY20" fmla="*/ 1071369 h 1848898"/>
                <a:gd name="connsiteX21" fmla="*/ 443561 w 1882124"/>
                <a:gd name="connsiteY21" fmla="*/ 859828 h 1848898"/>
                <a:gd name="connsiteX22" fmla="*/ 163782 w 1882124"/>
                <a:gd name="connsiteY22" fmla="*/ 593697 h 1848898"/>
                <a:gd name="connsiteX23" fmla="*/ 491328 w 1882124"/>
                <a:gd name="connsiteY23" fmla="*/ 518634 h 1848898"/>
                <a:gd name="connsiteX24" fmla="*/ 232021 w 1882124"/>
                <a:gd name="connsiteY24" fmla="*/ 19 h 1848898"/>
                <a:gd name="connsiteX25" fmla="*/ 668749 w 1882124"/>
                <a:gd name="connsiteY25" fmla="*/ 498163 h 1848898"/>
                <a:gd name="connsiteX26" fmla="*/ 791579 w 1882124"/>
                <a:gd name="connsiteY26" fmla="*/ 348037 h 1848898"/>
                <a:gd name="connsiteX0" fmla="*/ 791579 w 1882124"/>
                <a:gd name="connsiteY0" fmla="*/ 348037 h 1848898"/>
                <a:gd name="connsiteX1" fmla="*/ 969000 w 1882124"/>
                <a:gd name="connsiteY1" fmla="*/ 61434 h 1848898"/>
                <a:gd name="connsiteX2" fmla="*/ 1119125 w 1882124"/>
                <a:gd name="connsiteY2" fmla="*/ 416276 h 1848898"/>
                <a:gd name="connsiteX3" fmla="*/ 1357961 w 1882124"/>
                <a:gd name="connsiteY3" fmla="*/ 395804 h 1848898"/>
                <a:gd name="connsiteX4" fmla="*/ 1050887 w 1882124"/>
                <a:gd name="connsiteY4" fmla="*/ 682407 h 1848898"/>
                <a:gd name="connsiteX5" fmla="*/ 1317451 w 1882124"/>
                <a:gd name="connsiteY5" fmla="*/ 627956 h 1848898"/>
                <a:gd name="connsiteX6" fmla="*/ 1208233 w 1882124"/>
                <a:gd name="connsiteY6" fmla="*/ 784941 h 1848898"/>
                <a:gd name="connsiteX7" fmla="*/ 1487672 w 1882124"/>
                <a:gd name="connsiteY7" fmla="*/ 812242 h 1848898"/>
                <a:gd name="connsiteX8" fmla="*/ 1494965 w 1882124"/>
                <a:gd name="connsiteY8" fmla="*/ 969415 h 1848898"/>
                <a:gd name="connsiteX9" fmla="*/ 1878798 w 1882124"/>
                <a:gd name="connsiteY9" fmla="*/ 1255895 h 1848898"/>
                <a:gd name="connsiteX10" fmla="*/ 1245645 w 1882124"/>
                <a:gd name="connsiteY10" fmla="*/ 1235418 h 1848898"/>
                <a:gd name="connsiteX11" fmla="*/ 1201012 w 1882124"/>
                <a:gd name="connsiteY11" fmla="*/ 1753757 h 1848898"/>
                <a:gd name="connsiteX12" fmla="*/ 866642 w 1882124"/>
                <a:gd name="connsiteY12" fmla="*/ 1405739 h 1848898"/>
                <a:gd name="connsiteX13" fmla="*/ 696045 w 1882124"/>
                <a:gd name="connsiteY13" fmla="*/ 1746933 h 1848898"/>
                <a:gd name="connsiteX14" fmla="*/ 614158 w 1882124"/>
                <a:gd name="connsiteY14" fmla="*/ 1671870 h 1848898"/>
                <a:gd name="connsiteX15" fmla="*/ 464033 w 1882124"/>
                <a:gd name="connsiteY15" fmla="*/ 1842467 h 1848898"/>
                <a:gd name="connsiteX16" fmla="*/ 573215 w 1882124"/>
                <a:gd name="connsiteY16" fmla="*/ 1405739 h 1848898"/>
                <a:gd name="connsiteX17" fmla="*/ 279788 w 1882124"/>
                <a:gd name="connsiteY17" fmla="*/ 1446682 h 1848898"/>
                <a:gd name="connsiteX18" fmla="*/ 106715 w 1882124"/>
                <a:gd name="connsiteY18" fmla="*/ 1317322 h 1848898"/>
                <a:gd name="connsiteX19" fmla="*/ 429913 w 1882124"/>
                <a:gd name="connsiteY19" fmla="*/ 1091840 h 1848898"/>
                <a:gd name="connsiteX20" fmla="*/ 9 w 1882124"/>
                <a:gd name="connsiteY20" fmla="*/ 1071369 h 1848898"/>
                <a:gd name="connsiteX21" fmla="*/ 443561 w 1882124"/>
                <a:gd name="connsiteY21" fmla="*/ 859828 h 1848898"/>
                <a:gd name="connsiteX22" fmla="*/ 163782 w 1882124"/>
                <a:gd name="connsiteY22" fmla="*/ 593697 h 1848898"/>
                <a:gd name="connsiteX23" fmla="*/ 491328 w 1882124"/>
                <a:gd name="connsiteY23" fmla="*/ 518634 h 1848898"/>
                <a:gd name="connsiteX24" fmla="*/ 232021 w 1882124"/>
                <a:gd name="connsiteY24" fmla="*/ 19 h 1848898"/>
                <a:gd name="connsiteX25" fmla="*/ 668749 w 1882124"/>
                <a:gd name="connsiteY25" fmla="*/ 498163 h 1848898"/>
                <a:gd name="connsiteX26" fmla="*/ 791579 w 1882124"/>
                <a:gd name="connsiteY26" fmla="*/ 348037 h 1848898"/>
                <a:gd name="connsiteX0" fmla="*/ 791579 w 1882124"/>
                <a:gd name="connsiteY0" fmla="*/ 348037 h 1848898"/>
                <a:gd name="connsiteX1" fmla="*/ 969000 w 1882124"/>
                <a:gd name="connsiteY1" fmla="*/ 61434 h 1848898"/>
                <a:gd name="connsiteX2" fmla="*/ 1119125 w 1882124"/>
                <a:gd name="connsiteY2" fmla="*/ 416276 h 1848898"/>
                <a:gd name="connsiteX3" fmla="*/ 1357961 w 1882124"/>
                <a:gd name="connsiteY3" fmla="*/ 395804 h 1848898"/>
                <a:gd name="connsiteX4" fmla="*/ 1050887 w 1882124"/>
                <a:gd name="connsiteY4" fmla="*/ 682407 h 1848898"/>
                <a:gd name="connsiteX5" fmla="*/ 1317451 w 1882124"/>
                <a:gd name="connsiteY5" fmla="*/ 627956 h 1848898"/>
                <a:gd name="connsiteX6" fmla="*/ 1208233 w 1882124"/>
                <a:gd name="connsiteY6" fmla="*/ 784941 h 1848898"/>
                <a:gd name="connsiteX7" fmla="*/ 1487672 w 1882124"/>
                <a:gd name="connsiteY7" fmla="*/ 812242 h 1848898"/>
                <a:gd name="connsiteX8" fmla="*/ 1494965 w 1882124"/>
                <a:gd name="connsiteY8" fmla="*/ 969415 h 1848898"/>
                <a:gd name="connsiteX9" fmla="*/ 1878798 w 1882124"/>
                <a:gd name="connsiteY9" fmla="*/ 1255895 h 1848898"/>
                <a:gd name="connsiteX10" fmla="*/ 1245645 w 1882124"/>
                <a:gd name="connsiteY10" fmla="*/ 1235418 h 1848898"/>
                <a:gd name="connsiteX11" fmla="*/ 1201012 w 1882124"/>
                <a:gd name="connsiteY11" fmla="*/ 1753757 h 1848898"/>
                <a:gd name="connsiteX12" fmla="*/ 866642 w 1882124"/>
                <a:gd name="connsiteY12" fmla="*/ 1405739 h 1848898"/>
                <a:gd name="connsiteX13" fmla="*/ 696045 w 1882124"/>
                <a:gd name="connsiteY13" fmla="*/ 1746933 h 1848898"/>
                <a:gd name="connsiteX14" fmla="*/ 614158 w 1882124"/>
                <a:gd name="connsiteY14" fmla="*/ 1671870 h 1848898"/>
                <a:gd name="connsiteX15" fmla="*/ 464033 w 1882124"/>
                <a:gd name="connsiteY15" fmla="*/ 1842467 h 1848898"/>
                <a:gd name="connsiteX16" fmla="*/ 573215 w 1882124"/>
                <a:gd name="connsiteY16" fmla="*/ 1405739 h 1848898"/>
                <a:gd name="connsiteX17" fmla="*/ 279788 w 1882124"/>
                <a:gd name="connsiteY17" fmla="*/ 1446682 h 1848898"/>
                <a:gd name="connsiteX18" fmla="*/ 106715 w 1882124"/>
                <a:gd name="connsiteY18" fmla="*/ 1317322 h 1848898"/>
                <a:gd name="connsiteX19" fmla="*/ 429913 w 1882124"/>
                <a:gd name="connsiteY19" fmla="*/ 1091840 h 1848898"/>
                <a:gd name="connsiteX20" fmla="*/ 9 w 1882124"/>
                <a:gd name="connsiteY20" fmla="*/ 1071369 h 1848898"/>
                <a:gd name="connsiteX21" fmla="*/ 443561 w 1882124"/>
                <a:gd name="connsiteY21" fmla="*/ 859828 h 1848898"/>
                <a:gd name="connsiteX22" fmla="*/ 163782 w 1882124"/>
                <a:gd name="connsiteY22" fmla="*/ 593697 h 1848898"/>
                <a:gd name="connsiteX23" fmla="*/ 491328 w 1882124"/>
                <a:gd name="connsiteY23" fmla="*/ 518634 h 1848898"/>
                <a:gd name="connsiteX24" fmla="*/ 232021 w 1882124"/>
                <a:gd name="connsiteY24" fmla="*/ 19 h 1848898"/>
                <a:gd name="connsiteX25" fmla="*/ 668749 w 1882124"/>
                <a:gd name="connsiteY25" fmla="*/ 498163 h 1848898"/>
                <a:gd name="connsiteX26" fmla="*/ 791579 w 1882124"/>
                <a:gd name="connsiteY26" fmla="*/ 348037 h 1848898"/>
                <a:gd name="connsiteX0" fmla="*/ 791579 w 1882124"/>
                <a:gd name="connsiteY0" fmla="*/ 348037 h 1848898"/>
                <a:gd name="connsiteX1" fmla="*/ 969000 w 1882124"/>
                <a:gd name="connsiteY1" fmla="*/ 61434 h 1848898"/>
                <a:gd name="connsiteX2" fmla="*/ 1119125 w 1882124"/>
                <a:gd name="connsiteY2" fmla="*/ 416276 h 1848898"/>
                <a:gd name="connsiteX3" fmla="*/ 1357961 w 1882124"/>
                <a:gd name="connsiteY3" fmla="*/ 395804 h 1848898"/>
                <a:gd name="connsiteX4" fmla="*/ 1050887 w 1882124"/>
                <a:gd name="connsiteY4" fmla="*/ 682407 h 1848898"/>
                <a:gd name="connsiteX5" fmla="*/ 1317451 w 1882124"/>
                <a:gd name="connsiteY5" fmla="*/ 627956 h 1848898"/>
                <a:gd name="connsiteX6" fmla="*/ 1208233 w 1882124"/>
                <a:gd name="connsiteY6" fmla="*/ 784941 h 1848898"/>
                <a:gd name="connsiteX7" fmla="*/ 1487672 w 1882124"/>
                <a:gd name="connsiteY7" fmla="*/ 812242 h 1848898"/>
                <a:gd name="connsiteX8" fmla="*/ 1494965 w 1882124"/>
                <a:gd name="connsiteY8" fmla="*/ 969415 h 1848898"/>
                <a:gd name="connsiteX9" fmla="*/ 1878798 w 1882124"/>
                <a:gd name="connsiteY9" fmla="*/ 1255895 h 1848898"/>
                <a:gd name="connsiteX10" fmla="*/ 1245645 w 1882124"/>
                <a:gd name="connsiteY10" fmla="*/ 1235418 h 1848898"/>
                <a:gd name="connsiteX11" fmla="*/ 1201012 w 1882124"/>
                <a:gd name="connsiteY11" fmla="*/ 1753757 h 1848898"/>
                <a:gd name="connsiteX12" fmla="*/ 866642 w 1882124"/>
                <a:gd name="connsiteY12" fmla="*/ 1405739 h 1848898"/>
                <a:gd name="connsiteX13" fmla="*/ 696045 w 1882124"/>
                <a:gd name="connsiteY13" fmla="*/ 1746933 h 1848898"/>
                <a:gd name="connsiteX14" fmla="*/ 614158 w 1882124"/>
                <a:gd name="connsiteY14" fmla="*/ 1671870 h 1848898"/>
                <a:gd name="connsiteX15" fmla="*/ 464033 w 1882124"/>
                <a:gd name="connsiteY15" fmla="*/ 1842467 h 1848898"/>
                <a:gd name="connsiteX16" fmla="*/ 573215 w 1882124"/>
                <a:gd name="connsiteY16" fmla="*/ 1405739 h 1848898"/>
                <a:gd name="connsiteX17" fmla="*/ 279788 w 1882124"/>
                <a:gd name="connsiteY17" fmla="*/ 1446682 h 1848898"/>
                <a:gd name="connsiteX18" fmla="*/ 211610 w 1882124"/>
                <a:gd name="connsiteY18" fmla="*/ 1385871 h 1848898"/>
                <a:gd name="connsiteX19" fmla="*/ 429913 w 1882124"/>
                <a:gd name="connsiteY19" fmla="*/ 1091840 h 1848898"/>
                <a:gd name="connsiteX20" fmla="*/ 9 w 1882124"/>
                <a:gd name="connsiteY20" fmla="*/ 1071369 h 1848898"/>
                <a:gd name="connsiteX21" fmla="*/ 443561 w 1882124"/>
                <a:gd name="connsiteY21" fmla="*/ 859828 h 1848898"/>
                <a:gd name="connsiteX22" fmla="*/ 163782 w 1882124"/>
                <a:gd name="connsiteY22" fmla="*/ 593697 h 1848898"/>
                <a:gd name="connsiteX23" fmla="*/ 491328 w 1882124"/>
                <a:gd name="connsiteY23" fmla="*/ 518634 h 1848898"/>
                <a:gd name="connsiteX24" fmla="*/ 232021 w 1882124"/>
                <a:gd name="connsiteY24" fmla="*/ 19 h 1848898"/>
                <a:gd name="connsiteX25" fmla="*/ 668749 w 1882124"/>
                <a:gd name="connsiteY25" fmla="*/ 498163 h 1848898"/>
                <a:gd name="connsiteX26" fmla="*/ 791579 w 1882124"/>
                <a:gd name="connsiteY26" fmla="*/ 348037 h 1848898"/>
                <a:gd name="connsiteX0" fmla="*/ 791588 w 1882133"/>
                <a:gd name="connsiteY0" fmla="*/ 348037 h 1848898"/>
                <a:gd name="connsiteX1" fmla="*/ 969009 w 1882133"/>
                <a:gd name="connsiteY1" fmla="*/ 61434 h 1848898"/>
                <a:gd name="connsiteX2" fmla="*/ 1119134 w 1882133"/>
                <a:gd name="connsiteY2" fmla="*/ 416276 h 1848898"/>
                <a:gd name="connsiteX3" fmla="*/ 1357970 w 1882133"/>
                <a:gd name="connsiteY3" fmla="*/ 395804 h 1848898"/>
                <a:gd name="connsiteX4" fmla="*/ 1050896 w 1882133"/>
                <a:gd name="connsiteY4" fmla="*/ 682407 h 1848898"/>
                <a:gd name="connsiteX5" fmla="*/ 1317460 w 1882133"/>
                <a:gd name="connsiteY5" fmla="*/ 627956 h 1848898"/>
                <a:gd name="connsiteX6" fmla="*/ 1208242 w 1882133"/>
                <a:gd name="connsiteY6" fmla="*/ 784941 h 1848898"/>
                <a:gd name="connsiteX7" fmla="*/ 1487681 w 1882133"/>
                <a:gd name="connsiteY7" fmla="*/ 812242 h 1848898"/>
                <a:gd name="connsiteX8" fmla="*/ 1494974 w 1882133"/>
                <a:gd name="connsiteY8" fmla="*/ 969415 h 1848898"/>
                <a:gd name="connsiteX9" fmla="*/ 1878807 w 1882133"/>
                <a:gd name="connsiteY9" fmla="*/ 1255895 h 1848898"/>
                <a:gd name="connsiteX10" fmla="*/ 1245654 w 1882133"/>
                <a:gd name="connsiteY10" fmla="*/ 1235418 h 1848898"/>
                <a:gd name="connsiteX11" fmla="*/ 1201021 w 1882133"/>
                <a:gd name="connsiteY11" fmla="*/ 1753757 h 1848898"/>
                <a:gd name="connsiteX12" fmla="*/ 866651 w 1882133"/>
                <a:gd name="connsiteY12" fmla="*/ 1405739 h 1848898"/>
                <a:gd name="connsiteX13" fmla="*/ 696054 w 1882133"/>
                <a:gd name="connsiteY13" fmla="*/ 1746933 h 1848898"/>
                <a:gd name="connsiteX14" fmla="*/ 614167 w 1882133"/>
                <a:gd name="connsiteY14" fmla="*/ 1671870 h 1848898"/>
                <a:gd name="connsiteX15" fmla="*/ 464042 w 1882133"/>
                <a:gd name="connsiteY15" fmla="*/ 1842467 h 1848898"/>
                <a:gd name="connsiteX16" fmla="*/ 573224 w 1882133"/>
                <a:gd name="connsiteY16" fmla="*/ 1405739 h 1848898"/>
                <a:gd name="connsiteX17" fmla="*/ 279797 w 1882133"/>
                <a:gd name="connsiteY17" fmla="*/ 1446682 h 1848898"/>
                <a:gd name="connsiteX18" fmla="*/ 211619 w 1882133"/>
                <a:gd name="connsiteY18" fmla="*/ 1385871 h 1848898"/>
                <a:gd name="connsiteX19" fmla="*/ 429922 w 1882133"/>
                <a:gd name="connsiteY19" fmla="*/ 1091840 h 1848898"/>
                <a:gd name="connsiteX20" fmla="*/ 9 w 1882133"/>
                <a:gd name="connsiteY20" fmla="*/ 1126213 h 1848898"/>
                <a:gd name="connsiteX21" fmla="*/ 443570 w 1882133"/>
                <a:gd name="connsiteY21" fmla="*/ 859828 h 1848898"/>
                <a:gd name="connsiteX22" fmla="*/ 163791 w 1882133"/>
                <a:gd name="connsiteY22" fmla="*/ 593697 h 1848898"/>
                <a:gd name="connsiteX23" fmla="*/ 491337 w 1882133"/>
                <a:gd name="connsiteY23" fmla="*/ 518634 h 1848898"/>
                <a:gd name="connsiteX24" fmla="*/ 232030 w 1882133"/>
                <a:gd name="connsiteY24" fmla="*/ 19 h 1848898"/>
                <a:gd name="connsiteX25" fmla="*/ 668758 w 1882133"/>
                <a:gd name="connsiteY25" fmla="*/ 498163 h 1848898"/>
                <a:gd name="connsiteX26" fmla="*/ 791588 w 1882133"/>
                <a:gd name="connsiteY26" fmla="*/ 348037 h 1848898"/>
                <a:gd name="connsiteX0" fmla="*/ 791588 w 1882133"/>
                <a:gd name="connsiteY0" fmla="*/ 348037 h 1848898"/>
                <a:gd name="connsiteX1" fmla="*/ 969009 w 1882133"/>
                <a:gd name="connsiteY1" fmla="*/ 61434 h 1848898"/>
                <a:gd name="connsiteX2" fmla="*/ 1119134 w 1882133"/>
                <a:gd name="connsiteY2" fmla="*/ 416276 h 1848898"/>
                <a:gd name="connsiteX3" fmla="*/ 1357970 w 1882133"/>
                <a:gd name="connsiteY3" fmla="*/ 395804 h 1848898"/>
                <a:gd name="connsiteX4" fmla="*/ 1050896 w 1882133"/>
                <a:gd name="connsiteY4" fmla="*/ 682407 h 1848898"/>
                <a:gd name="connsiteX5" fmla="*/ 1317460 w 1882133"/>
                <a:gd name="connsiteY5" fmla="*/ 627956 h 1848898"/>
                <a:gd name="connsiteX6" fmla="*/ 1208242 w 1882133"/>
                <a:gd name="connsiteY6" fmla="*/ 784941 h 1848898"/>
                <a:gd name="connsiteX7" fmla="*/ 1487681 w 1882133"/>
                <a:gd name="connsiteY7" fmla="*/ 812242 h 1848898"/>
                <a:gd name="connsiteX8" fmla="*/ 1494974 w 1882133"/>
                <a:gd name="connsiteY8" fmla="*/ 969415 h 1848898"/>
                <a:gd name="connsiteX9" fmla="*/ 1878807 w 1882133"/>
                <a:gd name="connsiteY9" fmla="*/ 1255895 h 1848898"/>
                <a:gd name="connsiteX10" fmla="*/ 1245654 w 1882133"/>
                <a:gd name="connsiteY10" fmla="*/ 1235418 h 1848898"/>
                <a:gd name="connsiteX11" fmla="*/ 1201021 w 1882133"/>
                <a:gd name="connsiteY11" fmla="*/ 1753757 h 1848898"/>
                <a:gd name="connsiteX12" fmla="*/ 866651 w 1882133"/>
                <a:gd name="connsiteY12" fmla="*/ 1405739 h 1848898"/>
                <a:gd name="connsiteX13" fmla="*/ 696054 w 1882133"/>
                <a:gd name="connsiteY13" fmla="*/ 1746933 h 1848898"/>
                <a:gd name="connsiteX14" fmla="*/ 614167 w 1882133"/>
                <a:gd name="connsiteY14" fmla="*/ 1671870 h 1848898"/>
                <a:gd name="connsiteX15" fmla="*/ 464042 w 1882133"/>
                <a:gd name="connsiteY15" fmla="*/ 1842467 h 1848898"/>
                <a:gd name="connsiteX16" fmla="*/ 573224 w 1882133"/>
                <a:gd name="connsiteY16" fmla="*/ 1405739 h 1848898"/>
                <a:gd name="connsiteX17" fmla="*/ 279797 w 1882133"/>
                <a:gd name="connsiteY17" fmla="*/ 1446682 h 1848898"/>
                <a:gd name="connsiteX18" fmla="*/ 211619 w 1882133"/>
                <a:gd name="connsiteY18" fmla="*/ 1385871 h 1848898"/>
                <a:gd name="connsiteX19" fmla="*/ 429922 w 1882133"/>
                <a:gd name="connsiteY19" fmla="*/ 1091840 h 1848898"/>
                <a:gd name="connsiteX20" fmla="*/ 9 w 1882133"/>
                <a:gd name="connsiteY20" fmla="*/ 1126213 h 1848898"/>
                <a:gd name="connsiteX21" fmla="*/ 443570 w 1882133"/>
                <a:gd name="connsiteY21" fmla="*/ 859828 h 1848898"/>
                <a:gd name="connsiteX22" fmla="*/ 163791 w 1882133"/>
                <a:gd name="connsiteY22" fmla="*/ 593697 h 1848898"/>
                <a:gd name="connsiteX23" fmla="*/ 491337 w 1882133"/>
                <a:gd name="connsiteY23" fmla="*/ 518634 h 1848898"/>
                <a:gd name="connsiteX24" fmla="*/ 232030 w 1882133"/>
                <a:gd name="connsiteY24" fmla="*/ 19 h 1848898"/>
                <a:gd name="connsiteX25" fmla="*/ 668758 w 1882133"/>
                <a:gd name="connsiteY25" fmla="*/ 498163 h 1848898"/>
                <a:gd name="connsiteX26" fmla="*/ 791588 w 1882133"/>
                <a:gd name="connsiteY26" fmla="*/ 348037 h 1848898"/>
                <a:gd name="connsiteX0" fmla="*/ 791589 w 1882134"/>
                <a:gd name="connsiteY0" fmla="*/ 348037 h 1848898"/>
                <a:gd name="connsiteX1" fmla="*/ 969010 w 1882134"/>
                <a:gd name="connsiteY1" fmla="*/ 61434 h 1848898"/>
                <a:gd name="connsiteX2" fmla="*/ 1119135 w 1882134"/>
                <a:gd name="connsiteY2" fmla="*/ 416276 h 1848898"/>
                <a:gd name="connsiteX3" fmla="*/ 1357971 w 1882134"/>
                <a:gd name="connsiteY3" fmla="*/ 395804 h 1848898"/>
                <a:gd name="connsiteX4" fmla="*/ 1050897 w 1882134"/>
                <a:gd name="connsiteY4" fmla="*/ 682407 h 1848898"/>
                <a:gd name="connsiteX5" fmla="*/ 1317461 w 1882134"/>
                <a:gd name="connsiteY5" fmla="*/ 627956 h 1848898"/>
                <a:gd name="connsiteX6" fmla="*/ 1208243 w 1882134"/>
                <a:gd name="connsiteY6" fmla="*/ 784941 h 1848898"/>
                <a:gd name="connsiteX7" fmla="*/ 1487682 w 1882134"/>
                <a:gd name="connsiteY7" fmla="*/ 812242 h 1848898"/>
                <a:gd name="connsiteX8" fmla="*/ 1494975 w 1882134"/>
                <a:gd name="connsiteY8" fmla="*/ 969415 h 1848898"/>
                <a:gd name="connsiteX9" fmla="*/ 1878808 w 1882134"/>
                <a:gd name="connsiteY9" fmla="*/ 1255895 h 1848898"/>
                <a:gd name="connsiteX10" fmla="*/ 1245655 w 1882134"/>
                <a:gd name="connsiteY10" fmla="*/ 1235418 h 1848898"/>
                <a:gd name="connsiteX11" fmla="*/ 1201022 w 1882134"/>
                <a:gd name="connsiteY11" fmla="*/ 1753757 h 1848898"/>
                <a:gd name="connsiteX12" fmla="*/ 866652 w 1882134"/>
                <a:gd name="connsiteY12" fmla="*/ 1405739 h 1848898"/>
                <a:gd name="connsiteX13" fmla="*/ 696055 w 1882134"/>
                <a:gd name="connsiteY13" fmla="*/ 1746933 h 1848898"/>
                <a:gd name="connsiteX14" fmla="*/ 614168 w 1882134"/>
                <a:gd name="connsiteY14" fmla="*/ 1671870 h 1848898"/>
                <a:gd name="connsiteX15" fmla="*/ 464043 w 1882134"/>
                <a:gd name="connsiteY15" fmla="*/ 1842467 h 1848898"/>
                <a:gd name="connsiteX16" fmla="*/ 573225 w 1882134"/>
                <a:gd name="connsiteY16" fmla="*/ 1405739 h 1848898"/>
                <a:gd name="connsiteX17" fmla="*/ 279798 w 1882134"/>
                <a:gd name="connsiteY17" fmla="*/ 1446682 h 1848898"/>
                <a:gd name="connsiteX18" fmla="*/ 429923 w 1882134"/>
                <a:gd name="connsiteY18" fmla="*/ 1091840 h 1848898"/>
                <a:gd name="connsiteX19" fmla="*/ 10 w 1882134"/>
                <a:gd name="connsiteY19" fmla="*/ 1126213 h 1848898"/>
                <a:gd name="connsiteX20" fmla="*/ 443571 w 1882134"/>
                <a:gd name="connsiteY20" fmla="*/ 859828 h 1848898"/>
                <a:gd name="connsiteX21" fmla="*/ 163792 w 1882134"/>
                <a:gd name="connsiteY21" fmla="*/ 593697 h 1848898"/>
                <a:gd name="connsiteX22" fmla="*/ 491338 w 1882134"/>
                <a:gd name="connsiteY22" fmla="*/ 518634 h 1848898"/>
                <a:gd name="connsiteX23" fmla="*/ 232031 w 1882134"/>
                <a:gd name="connsiteY23" fmla="*/ 19 h 1848898"/>
                <a:gd name="connsiteX24" fmla="*/ 668759 w 1882134"/>
                <a:gd name="connsiteY24" fmla="*/ 498163 h 1848898"/>
                <a:gd name="connsiteX25" fmla="*/ 791589 w 1882134"/>
                <a:gd name="connsiteY25" fmla="*/ 348037 h 1848898"/>
                <a:gd name="connsiteX0" fmla="*/ 791589 w 1882134"/>
                <a:gd name="connsiteY0" fmla="*/ 348037 h 1848898"/>
                <a:gd name="connsiteX1" fmla="*/ 969010 w 1882134"/>
                <a:gd name="connsiteY1" fmla="*/ 61434 h 1848898"/>
                <a:gd name="connsiteX2" fmla="*/ 1119135 w 1882134"/>
                <a:gd name="connsiteY2" fmla="*/ 416276 h 1848898"/>
                <a:gd name="connsiteX3" fmla="*/ 1357971 w 1882134"/>
                <a:gd name="connsiteY3" fmla="*/ 395804 h 1848898"/>
                <a:gd name="connsiteX4" fmla="*/ 1050897 w 1882134"/>
                <a:gd name="connsiteY4" fmla="*/ 682407 h 1848898"/>
                <a:gd name="connsiteX5" fmla="*/ 1317461 w 1882134"/>
                <a:gd name="connsiteY5" fmla="*/ 627956 h 1848898"/>
                <a:gd name="connsiteX6" fmla="*/ 1208243 w 1882134"/>
                <a:gd name="connsiteY6" fmla="*/ 784941 h 1848898"/>
                <a:gd name="connsiteX7" fmla="*/ 1487682 w 1882134"/>
                <a:gd name="connsiteY7" fmla="*/ 812242 h 1848898"/>
                <a:gd name="connsiteX8" fmla="*/ 1494975 w 1882134"/>
                <a:gd name="connsiteY8" fmla="*/ 969415 h 1848898"/>
                <a:gd name="connsiteX9" fmla="*/ 1878808 w 1882134"/>
                <a:gd name="connsiteY9" fmla="*/ 1255895 h 1848898"/>
                <a:gd name="connsiteX10" fmla="*/ 1245655 w 1882134"/>
                <a:gd name="connsiteY10" fmla="*/ 1235418 h 1848898"/>
                <a:gd name="connsiteX11" fmla="*/ 1201022 w 1882134"/>
                <a:gd name="connsiteY11" fmla="*/ 1753757 h 1848898"/>
                <a:gd name="connsiteX12" fmla="*/ 866652 w 1882134"/>
                <a:gd name="connsiteY12" fmla="*/ 1405739 h 1848898"/>
                <a:gd name="connsiteX13" fmla="*/ 696055 w 1882134"/>
                <a:gd name="connsiteY13" fmla="*/ 1746933 h 1848898"/>
                <a:gd name="connsiteX14" fmla="*/ 614168 w 1882134"/>
                <a:gd name="connsiteY14" fmla="*/ 1671870 h 1848898"/>
                <a:gd name="connsiteX15" fmla="*/ 464043 w 1882134"/>
                <a:gd name="connsiteY15" fmla="*/ 1842467 h 1848898"/>
                <a:gd name="connsiteX16" fmla="*/ 573225 w 1882134"/>
                <a:gd name="connsiteY16" fmla="*/ 1405739 h 1848898"/>
                <a:gd name="connsiteX17" fmla="*/ 293544 w 1882134"/>
                <a:gd name="connsiteY17" fmla="*/ 1522085 h 1848898"/>
                <a:gd name="connsiteX18" fmla="*/ 429923 w 1882134"/>
                <a:gd name="connsiteY18" fmla="*/ 1091840 h 1848898"/>
                <a:gd name="connsiteX19" fmla="*/ 10 w 1882134"/>
                <a:gd name="connsiteY19" fmla="*/ 1126213 h 1848898"/>
                <a:gd name="connsiteX20" fmla="*/ 443571 w 1882134"/>
                <a:gd name="connsiteY20" fmla="*/ 859828 h 1848898"/>
                <a:gd name="connsiteX21" fmla="*/ 163792 w 1882134"/>
                <a:gd name="connsiteY21" fmla="*/ 593697 h 1848898"/>
                <a:gd name="connsiteX22" fmla="*/ 491338 w 1882134"/>
                <a:gd name="connsiteY22" fmla="*/ 518634 h 1848898"/>
                <a:gd name="connsiteX23" fmla="*/ 232031 w 1882134"/>
                <a:gd name="connsiteY23" fmla="*/ 19 h 1848898"/>
                <a:gd name="connsiteX24" fmla="*/ 668759 w 1882134"/>
                <a:gd name="connsiteY24" fmla="*/ 498163 h 1848898"/>
                <a:gd name="connsiteX25" fmla="*/ 791589 w 1882134"/>
                <a:gd name="connsiteY25" fmla="*/ 348037 h 1848898"/>
                <a:gd name="connsiteX0" fmla="*/ 791589 w 1882134"/>
                <a:gd name="connsiteY0" fmla="*/ 348037 h 1848898"/>
                <a:gd name="connsiteX1" fmla="*/ 969010 w 1882134"/>
                <a:gd name="connsiteY1" fmla="*/ 61434 h 1848898"/>
                <a:gd name="connsiteX2" fmla="*/ 1119135 w 1882134"/>
                <a:gd name="connsiteY2" fmla="*/ 416276 h 1848898"/>
                <a:gd name="connsiteX3" fmla="*/ 1357971 w 1882134"/>
                <a:gd name="connsiteY3" fmla="*/ 395804 h 1848898"/>
                <a:gd name="connsiteX4" fmla="*/ 1050897 w 1882134"/>
                <a:gd name="connsiteY4" fmla="*/ 682407 h 1848898"/>
                <a:gd name="connsiteX5" fmla="*/ 1317461 w 1882134"/>
                <a:gd name="connsiteY5" fmla="*/ 627956 h 1848898"/>
                <a:gd name="connsiteX6" fmla="*/ 1208243 w 1882134"/>
                <a:gd name="connsiteY6" fmla="*/ 784941 h 1848898"/>
                <a:gd name="connsiteX7" fmla="*/ 1487682 w 1882134"/>
                <a:gd name="connsiteY7" fmla="*/ 812242 h 1848898"/>
                <a:gd name="connsiteX8" fmla="*/ 1494975 w 1882134"/>
                <a:gd name="connsiteY8" fmla="*/ 969415 h 1848898"/>
                <a:gd name="connsiteX9" fmla="*/ 1878808 w 1882134"/>
                <a:gd name="connsiteY9" fmla="*/ 1255895 h 1848898"/>
                <a:gd name="connsiteX10" fmla="*/ 1245655 w 1882134"/>
                <a:gd name="connsiteY10" fmla="*/ 1235418 h 1848898"/>
                <a:gd name="connsiteX11" fmla="*/ 1201022 w 1882134"/>
                <a:gd name="connsiteY11" fmla="*/ 1753757 h 1848898"/>
                <a:gd name="connsiteX12" fmla="*/ 866652 w 1882134"/>
                <a:gd name="connsiteY12" fmla="*/ 1405739 h 1848898"/>
                <a:gd name="connsiteX13" fmla="*/ 696055 w 1882134"/>
                <a:gd name="connsiteY13" fmla="*/ 1746933 h 1848898"/>
                <a:gd name="connsiteX14" fmla="*/ 614168 w 1882134"/>
                <a:gd name="connsiteY14" fmla="*/ 1671870 h 1848898"/>
                <a:gd name="connsiteX15" fmla="*/ 464043 w 1882134"/>
                <a:gd name="connsiteY15" fmla="*/ 1842467 h 1848898"/>
                <a:gd name="connsiteX16" fmla="*/ 573225 w 1882134"/>
                <a:gd name="connsiteY16" fmla="*/ 1405739 h 1848898"/>
                <a:gd name="connsiteX17" fmla="*/ 293544 w 1882134"/>
                <a:gd name="connsiteY17" fmla="*/ 1522085 h 1848898"/>
                <a:gd name="connsiteX18" fmla="*/ 429923 w 1882134"/>
                <a:gd name="connsiteY18" fmla="*/ 1091840 h 1848898"/>
                <a:gd name="connsiteX19" fmla="*/ 10 w 1882134"/>
                <a:gd name="connsiteY19" fmla="*/ 1126213 h 1848898"/>
                <a:gd name="connsiteX20" fmla="*/ 443571 w 1882134"/>
                <a:gd name="connsiteY20" fmla="*/ 859828 h 1848898"/>
                <a:gd name="connsiteX21" fmla="*/ 163792 w 1882134"/>
                <a:gd name="connsiteY21" fmla="*/ 593697 h 1848898"/>
                <a:gd name="connsiteX22" fmla="*/ 491338 w 1882134"/>
                <a:gd name="connsiteY22" fmla="*/ 518634 h 1848898"/>
                <a:gd name="connsiteX23" fmla="*/ 232031 w 1882134"/>
                <a:gd name="connsiteY23" fmla="*/ 19 h 1848898"/>
                <a:gd name="connsiteX24" fmla="*/ 668759 w 1882134"/>
                <a:gd name="connsiteY24" fmla="*/ 498163 h 1848898"/>
                <a:gd name="connsiteX25" fmla="*/ 791589 w 1882134"/>
                <a:gd name="connsiteY25" fmla="*/ 348037 h 1848898"/>
                <a:gd name="connsiteX0" fmla="*/ 825966 w 1882134"/>
                <a:gd name="connsiteY0" fmla="*/ 348115 h 1848898"/>
                <a:gd name="connsiteX1" fmla="*/ 969010 w 1882134"/>
                <a:gd name="connsiteY1" fmla="*/ 61434 h 1848898"/>
                <a:gd name="connsiteX2" fmla="*/ 1119135 w 1882134"/>
                <a:gd name="connsiteY2" fmla="*/ 416276 h 1848898"/>
                <a:gd name="connsiteX3" fmla="*/ 1357971 w 1882134"/>
                <a:gd name="connsiteY3" fmla="*/ 395804 h 1848898"/>
                <a:gd name="connsiteX4" fmla="*/ 1050897 w 1882134"/>
                <a:gd name="connsiteY4" fmla="*/ 682407 h 1848898"/>
                <a:gd name="connsiteX5" fmla="*/ 1317461 w 1882134"/>
                <a:gd name="connsiteY5" fmla="*/ 627956 h 1848898"/>
                <a:gd name="connsiteX6" fmla="*/ 1208243 w 1882134"/>
                <a:gd name="connsiteY6" fmla="*/ 784941 h 1848898"/>
                <a:gd name="connsiteX7" fmla="*/ 1487682 w 1882134"/>
                <a:gd name="connsiteY7" fmla="*/ 812242 h 1848898"/>
                <a:gd name="connsiteX8" fmla="*/ 1494975 w 1882134"/>
                <a:gd name="connsiteY8" fmla="*/ 969415 h 1848898"/>
                <a:gd name="connsiteX9" fmla="*/ 1878808 w 1882134"/>
                <a:gd name="connsiteY9" fmla="*/ 1255895 h 1848898"/>
                <a:gd name="connsiteX10" fmla="*/ 1245655 w 1882134"/>
                <a:gd name="connsiteY10" fmla="*/ 1235418 h 1848898"/>
                <a:gd name="connsiteX11" fmla="*/ 1201022 w 1882134"/>
                <a:gd name="connsiteY11" fmla="*/ 1753757 h 1848898"/>
                <a:gd name="connsiteX12" fmla="*/ 866652 w 1882134"/>
                <a:gd name="connsiteY12" fmla="*/ 1405739 h 1848898"/>
                <a:gd name="connsiteX13" fmla="*/ 696055 w 1882134"/>
                <a:gd name="connsiteY13" fmla="*/ 1746933 h 1848898"/>
                <a:gd name="connsiteX14" fmla="*/ 614168 w 1882134"/>
                <a:gd name="connsiteY14" fmla="*/ 1671870 h 1848898"/>
                <a:gd name="connsiteX15" fmla="*/ 464043 w 1882134"/>
                <a:gd name="connsiteY15" fmla="*/ 1842467 h 1848898"/>
                <a:gd name="connsiteX16" fmla="*/ 573225 w 1882134"/>
                <a:gd name="connsiteY16" fmla="*/ 1405739 h 1848898"/>
                <a:gd name="connsiteX17" fmla="*/ 293544 w 1882134"/>
                <a:gd name="connsiteY17" fmla="*/ 1522085 h 1848898"/>
                <a:gd name="connsiteX18" fmla="*/ 429923 w 1882134"/>
                <a:gd name="connsiteY18" fmla="*/ 1091840 h 1848898"/>
                <a:gd name="connsiteX19" fmla="*/ 10 w 1882134"/>
                <a:gd name="connsiteY19" fmla="*/ 1126213 h 1848898"/>
                <a:gd name="connsiteX20" fmla="*/ 443571 w 1882134"/>
                <a:gd name="connsiteY20" fmla="*/ 859828 h 1848898"/>
                <a:gd name="connsiteX21" fmla="*/ 163792 w 1882134"/>
                <a:gd name="connsiteY21" fmla="*/ 593697 h 1848898"/>
                <a:gd name="connsiteX22" fmla="*/ 491338 w 1882134"/>
                <a:gd name="connsiteY22" fmla="*/ 518634 h 1848898"/>
                <a:gd name="connsiteX23" fmla="*/ 232031 w 1882134"/>
                <a:gd name="connsiteY23" fmla="*/ 19 h 1848898"/>
                <a:gd name="connsiteX24" fmla="*/ 668759 w 1882134"/>
                <a:gd name="connsiteY24" fmla="*/ 498163 h 1848898"/>
                <a:gd name="connsiteX25" fmla="*/ 825966 w 1882134"/>
                <a:gd name="connsiteY25" fmla="*/ 348115 h 1848898"/>
                <a:gd name="connsiteX0" fmla="*/ 825966 w 1882134"/>
                <a:gd name="connsiteY0" fmla="*/ 348116 h 1848899"/>
                <a:gd name="connsiteX1" fmla="*/ 969010 w 1882134"/>
                <a:gd name="connsiteY1" fmla="*/ 61435 h 1848899"/>
                <a:gd name="connsiteX2" fmla="*/ 1119135 w 1882134"/>
                <a:gd name="connsiteY2" fmla="*/ 416277 h 1848899"/>
                <a:gd name="connsiteX3" fmla="*/ 1357971 w 1882134"/>
                <a:gd name="connsiteY3" fmla="*/ 395805 h 1848899"/>
                <a:gd name="connsiteX4" fmla="*/ 1050897 w 1882134"/>
                <a:gd name="connsiteY4" fmla="*/ 682408 h 1848899"/>
                <a:gd name="connsiteX5" fmla="*/ 1317461 w 1882134"/>
                <a:gd name="connsiteY5" fmla="*/ 627957 h 1848899"/>
                <a:gd name="connsiteX6" fmla="*/ 1208243 w 1882134"/>
                <a:gd name="connsiteY6" fmla="*/ 784942 h 1848899"/>
                <a:gd name="connsiteX7" fmla="*/ 1487682 w 1882134"/>
                <a:gd name="connsiteY7" fmla="*/ 812243 h 1848899"/>
                <a:gd name="connsiteX8" fmla="*/ 1494975 w 1882134"/>
                <a:gd name="connsiteY8" fmla="*/ 969416 h 1848899"/>
                <a:gd name="connsiteX9" fmla="*/ 1878808 w 1882134"/>
                <a:gd name="connsiteY9" fmla="*/ 1255896 h 1848899"/>
                <a:gd name="connsiteX10" fmla="*/ 1245655 w 1882134"/>
                <a:gd name="connsiteY10" fmla="*/ 1235419 h 1848899"/>
                <a:gd name="connsiteX11" fmla="*/ 1201022 w 1882134"/>
                <a:gd name="connsiteY11" fmla="*/ 1753758 h 1848899"/>
                <a:gd name="connsiteX12" fmla="*/ 866652 w 1882134"/>
                <a:gd name="connsiteY12" fmla="*/ 1405740 h 1848899"/>
                <a:gd name="connsiteX13" fmla="*/ 696055 w 1882134"/>
                <a:gd name="connsiteY13" fmla="*/ 1746934 h 1848899"/>
                <a:gd name="connsiteX14" fmla="*/ 614168 w 1882134"/>
                <a:gd name="connsiteY14" fmla="*/ 1671871 h 1848899"/>
                <a:gd name="connsiteX15" fmla="*/ 464043 w 1882134"/>
                <a:gd name="connsiteY15" fmla="*/ 1842468 h 1848899"/>
                <a:gd name="connsiteX16" fmla="*/ 573225 w 1882134"/>
                <a:gd name="connsiteY16" fmla="*/ 1405740 h 1848899"/>
                <a:gd name="connsiteX17" fmla="*/ 293544 w 1882134"/>
                <a:gd name="connsiteY17" fmla="*/ 1522086 h 1848899"/>
                <a:gd name="connsiteX18" fmla="*/ 429923 w 1882134"/>
                <a:gd name="connsiteY18" fmla="*/ 1091841 h 1848899"/>
                <a:gd name="connsiteX19" fmla="*/ 10 w 1882134"/>
                <a:gd name="connsiteY19" fmla="*/ 1126214 h 1848899"/>
                <a:gd name="connsiteX20" fmla="*/ 443571 w 1882134"/>
                <a:gd name="connsiteY20" fmla="*/ 859829 h 1848899"/>
                <a:gd name="connsiteX21" fmla="*/ 163792 w 1882134"/>
                <a:gd name="connsiteY21" fmla="*/ 593698 h 1848899"/>
                <a:gd name="connsiteX22" fmla="*/ 491338 w 1882134"/>
                <a:gd name="connsiteY22" fmla="*/ 518635 h 1848899"/>
                <a:gd name="connsiteX23" fmla="*/ 232031 w 1882134"/>
                <a:gd name="connsiteY23" fmla="*/ 20 h 1848899"/>
                <a:gd name="connsiteX24" fmla="*/ 689461 w 1882134"/>
                <a:gd name="connsiteY24" fmla="*/ 470973 h 1848899"/>
                <a:gd name="connsiteX25" fmla="*/ 825966 w 1882134"/>
                <a:gd name="connsiteY25" fmla="*/ 348116 h 1848899"/>
                <a:gd name="connsiteX0" fmla="*/ 825966 w 1882134"/>
                <a:gd name="connsiteY0" fmla="*/ 348136 h 1848919"/>
                <a:gd name="connsiteX1" fmla="*/ 969010 w 1882134"/>
                <a:gd name="connsiteY1" fmla="*/ 61455 h 1848919"/>
                <a:gd name="connsiteX2" fmla="*/ 1119135 w 1882134"/>
                <a:gd name="connsiteY2" fmla="*/ 416297 h 1848919"/>
                <a:gd name="connsiteX3" fmla="*/ 1357971 w 1882134"/>
                <a:gd name="connsiteY3" fmla="*/ 395825 h 1848919"/>
                <a:gd name="connsiteX4" fmla="*/ 1050897 w 1882134"/>
                <a:gd name="connsiteY4" fmla="*/ 682428 h 1848919"/>
                <a:gd name="connsiteX5" fmla="*/ 1317461 w 1882134"/>
                <a:gd name="connsiteY5" fmla="*/ 627977 h 1848919"/>
                <a:gd name="connsiteX6" fmla="*/ 1208243 w 1882134"/>
                <a:gd name="connsiteY6" fmla="*/ 784962 h 1848919"/>
                <a:gd name="connsiteX7" fmla="*/ 1487682 w 1882134"/>
                <a:gd name="connsiteY7" fmla="*/ 812263 h 1848919"/>
                <a:gd name="connsiteX8" fmla="*/ 1494975 w 1882134"/>
                <a:gd name="connsiteY8" fmla="*/ 969436 h 1848919"/>
                <a:gd name="connsiteX9" fmla="*/ 1878808 w 1882134"/>
                <a:gd name="connsiteY9" fmla="*/ 1255916 h 1848919"/>
                <a:gd name="connsiteX10" fmla="*/ 1245655 w 1882134"/>
                <a:gd name="connsiteY10" fmla="*/ 1235439 h 1848919"/>
                <a:gd name="connsiteX11" fmla="*/ 1201022 w 1882134"/>
                <a:gd name="connsiteY11" fmla="*/ 1753778 h 1848919"/>
                <a:gd name="connsiteX12" fmla="*/ 866652 w 1882134"/>
                <a:gd name="connsiteY12" fmla="*/ 1405760 h 1848919"/>
                <a:gd name="connsiteX13" fmla="*/ 696055 w 1882134"/>
                <a:gd name="connsiteY13" fmla="*/ 1746954 h 1848919"/>
                <a:gd name="connsiteX14" fmla="*/ 614168 w 1882134"/>
                <a:gd name="connsiteY14" fmla="*/ 1671891 h 1848919"/>
                <a:gd name="connsiteX15" fmla="*/ 464043 w 1882134"/>
                <a:gd name="connsiteY15" fmla="*/ 1842488 h 1848919"/>
                <a:gd name="connsiteX16" fmla="*/ 573225 w 1882134"/>
                <a:gd name="connsiteY16" fmla="*/ 1405760 h 1848919"/>
                <a:gd name="connsiteX17" fmla="*/ 293544 w 1882134"/>
                <a:gd name="connsiteY17" fmla="*/ 1522106 h 1848919"/>
                <a:gd name="connsiteX18" fmla="*/ 429923 w 1882134"/>
                <a:gd name="connsiteY18" fmla="*/ 1091861 h 1848919"/>
                <a:gd name="connsiteX19" fmla="*/ 10 w 1882134"/>
                <a:gd name="connsiteY19" fmla="*/ 1126234 h 1848919"/>
                <a:gd name="connsiteX20" fmla="*/ 443571 w 1882134"/>
                <a:gd name="connsiteY20" fmla="*/ 859849 h 1848919"/>
                <a:gd name="connsiteX21" fmla="*/ 163792 w 1882134"/>
                <a:gd name="connsiteY21" fmla="*/ 593718 h 1848919"/>
                <a:gd name="connsiteX22" fmla="*/ 491338 w 1882134"/>
                <a:gd name="connsiteY22" fmla="*/ 518655 h 1848919"/>
                <a:gd name="connsiteX23" fmla="*/ 270761 w 1882134"/>
                <a:gd name="connsiteY23" fmla="*/ 20 h 1848919"/>
                <a:gd name="connsiteX24" fmla="*/ 689461 w 1882134"/>
                <a:gd name="connsiteY24" fmla="*/ 470993 h 1848919"/>
                <a:gd name="connsiteX25" fmla="*/ 825966 w 1882134"/>
                <a:gd name="connsiteY25" fmla="*/ 348136 h 1848919"/>
                <a:gd name="connsiteX0" fmla="*/ 825966 w 1882134"/>
                <a:gd name="connsiteY0" fmla="*/ 402738 h 1903521"/>
                <a:gd name="connsiteX1" fmla="*/ 969010 w 1882134"/>
                <a:gd name="connsiteY1" fmla="*/ 116057 h 1903521"/>
                <a:gd name="connsiteX2" fmla="*/ 1119135 w 1882134"/>
                <a:gd name="connsiteY2" fmla="*/ 470899 h 1903521"/>
                <a:gd name="connsiteX3" fmla="*/ 1357971 w 1882134"/>
                <a:gd name="connsiteY3" fmla="*/ 450427 h 1903521"/>
                <a:gd name="connsiteX4" fmla="*/ 1050897 w 1882134"/>
                <a:gd name="connsiteY4" fmla="*/ 737030 h 1903521"/>
                <a:gd name="connsiteX5" fmla="*/ 1317461 w 1882134"/>
                <a:gd name="connsiteY5" fmla="*/ 682579 h 1903521"/>
                <a:gd name="connsiteX6" fmla="*/ 1208243 w 1882134"/>
                <a:gd name="connsiteY6" fmla="*/ 839564 h 1903521"/>
                <a:gd name="connsiteX7" fmla="*/ 1487682 w 1882134"/>
                <a:gd name="connsiteY7" fmla="*/ 866865 h 1903521"/>
                <a:gd name="connsiteX8" fmla="*/ 1494975 w 1882134"/>
                <a:gd name="connsiteY8" fmla="*/ 1024038 h 1903521"/>
                <a:gd name="connsiteX9" fmla="*/ 1878808 w 1882134"/>
                <a:gd name="connsiteY9" fmla="*/ 1310518 h 1903521"/>
                <a:gd name="connsiteX10" fmla="*/ 1245655 w 1882134"/>
                <a:gd name="connsiteY10" fmla="*/ 1290041 h 1903521"/>
                <a:gd name="connsiteX11" fmla="*/ 1201022 w 1882134"/>
                <a:gd name="connsiteY11" fmla="*/ 1808380 h 1903521"/>
                <a:gd name="connsiteX12" fmla="*/ 866652 w 1882134"/>
                <a:gd name="connsiteY12" fmla="*/ 1460362 h 1903521"/>
                <a:gd name="connsiteX13" fmla="*/ 696055 w 1882134"/>
                <a:gd name="connsiteY13" fmla="*/ 1801556 h 1903521"/>
                <a:gd name="connsiteX14" fmla="*/ 614168 w 1882134"/>
                <a:gd name="connsiteY14" fmla="*/ 1726493 h 1903521"/>
                <a:gd name="connsiteX15" fmla="*/ 464043 w 1882134"/>
                <a:gd name="connsiteY15" fmla="*/ 1897090 h 1903521"/>
                <a:gd name="connsiteX16" fmla="*/ 573225 w 1882134"/>
                <a:gd name="connsiteY16" fmla="*/ 1460362 h 1903521"/>
                <a:gd name="connsiteX17" fmla="*/ 293544 w 1882134"/>
                <a:gd name="connsiteY17" fmla="*/ 1576708 h 1903521"/>
                <a:gd name="connsiteX18" fmla="*/ 429923 w 1882134"/>
                <a:gd name="connsiteY18" fmla="*/ 1146463 h 1903521"/>
                <a:gd name="connsiteX19" fmla="*/ 10 w 1882134"/>
                <a:gd name="connsiteY19" fmla="*/ 1180836 h 1903521"/>
                <a:gd name="connsiteX20" fmla="*/ 443571 w 1882134"/>
                <a:gd name="connsiteY20" fmla="*/ 914451 h 1903521"/>
                <a:gd name="connsiteX21" fmla="*/ 163792 w 1882134"/>
                <a:gd name="connsiteY21" fmla="*/ 648320 h 1903521"/>
                <a:gd name="connsiteX22" fmla="*/ 491338 w 1882134"/>
                <a:gd name="connsiteY22" fmla="*/ 573257 h 1903521"/>
                <a:gd name="connsiteX23" fmla="*/ 275132 w 1882134"/>
                <a:gd name="connsiteY23" fmla="*/ 18 h 1903521"/>
                <a:gd name="connsiteX24" fmla="*/ 689461 w 1882134"/>
                <a:gd name="connsiteY24" fmla="*/ 525595 h 1903521"/>
                <a:gd name="connsiteX25" fmla="*/ 825966 w 1882134"/>
                <a:gd name="connsiteY25" fmla="*/ 402738 h 1903521"/>
                <a:gd name="connsiteX0" fmla="*/ 825966 w 1882134"/>
                <a:gd name="connsiteY0" fmla="*/ 402738 h 1903521"/>
                <a:gd name="connsiteX1" fmla="*/ 969010 w 1882134"/>
                <a:gd name="connsiteY1" fmla="*/ 116057 h 1903521"/>
                <a:gd name="connsiteX2" fmla="*/ 1060141 w 1882134"/>
                <a:gd name="connsiteY2" fmla="*/ 457302 h 1903521"/>
                <a:gd name="connsiteX3" fmla="*/ 1357971 w 1882134"/>
                <a:gd name="connsiteY3" fmla="*/ 450427 h 1903521"/>
                <a:gd name="connsiteX4" fmla="*/ 1050897 w 1882134"/>
                <a:gd name="connsiteY4" fmla="*/ 737030 h 1903521"/>
                <a:gd name="connsiteX5" fmla="*/ 1317461 w 1882134"/>
                <a:gd name="connsiteY5" fmla="*/ 682579 h 1903521"/>
                <a:gd name="connsiteX6" fmla="*/ 1208243 w 1882134"/>
                <a:gd name="connsiteY6" fmla="*/ 839564 h 1903521"/>
                <a:gd name="connsiteX7" fmla="*/ 1487682 w 1882134"/>
                <a:gd name="connsiteY7" fmla="*/ 866865 h 1903521"/>
                <a:gd name="connsiteX8" fmla="*/ 1494975 w 1882134"/>
                <a:gd name="connsiteY8" fmla="*/ 1024038 h 1903521"/>
                <a:gd name="connsiteX9" fmla="*/ 1878808 w 1882134"/>
                <a:gd name="connsiteY9" fmla="*/ 1310518 h 1903521"/>
                <a:gd name="connsiteX10" fmla="*/ 1245655 w 1882134"/>
                <a:gd name="connsiteY10" fmla="*/ 1290041 h 1903521"/>
                <a:gd name="connsiteX11" fmla="*/ 1201022 w 1882134"/>
                <a:gd name="connsiteY11" fmla="*/ 1808380 h 1903521"/>
                <a:gd name="connsiteX12" fmla="*/ 866652 w 1882134"/>
                <a:gd name="connsiteY12" fmla="*/ 1460362 h 1903521"/>
                <a:gd name="connsiteX13" fmla="*/ 696055 w 1882134"/>
                <a:gd name="connsiteY13" fmla="*/ 1801556 h 1903521"/>
                <a:gd name="connsiteX14" fmla="*/ 614168 w 1882134"/>
                <a:gd name="connsiteY14" fmla="*/ 1726493 h 1903521"/>
                <a:gd name="connsiteX15" fmla="*/ 464043 w 1882134"/>
                <a:gd name="connsiteY15" fmla="*/ 1897090 h 1903521"/>
                <a:gd name="connsiteX16" fmla="*/ 573225 w 1882134"/>
                <a:gd name="connsiteY16" fmla="*/ 1460362 h 1903521"/>
                <a:gd name="connsiteX17" fmla="*/ 293544 w 1882134"/>
                <a:gd name="connsiteY17" fmla="*/ 1576708 h 1903521"/>
                <a:gd name="connsiteX18" fmla="*/ 429923 w 1882134"/>
                <a:gd name="connsiteY18" fmla="*/ 1146463 h 1903521"/>
                <a:gd name="connsiteX19" fmla="*/ 10 w 1882134"/>
                <a:gd name="connsiteY19" fmla="*/ 1180836 h 1903521"/>
                <a:gd name="connsiteX20" fmla="*/ 443571 w 1882134"/>
                <a:gd name="connsiteY20" fmla="*/ 914451 h 1903521"/>
                <a:gd name="connsiteX21" fmla="*/ 163792 w 1882134"/>
                <a:gd name="connsiteY21" fmla="*/ 648320 h 1903521"/>
                <a:gd name="connsiteX22" fmla="*/ 491338 w 1882134"/>
                <a:gd name="connsiteY22" fmla="*/ 573257 h 1903521"/>
                <a:gd name="connsiteX23" fmla="*/ 275132 w 1882134"/>
                <a:gd name="connsiteY23" fmla="*/ 18 h 1903521"/>
                <a:gd name="connsiteX24" fmla="*/ 689461 w 1882134"/>
                <a:gd name="connsiteY24" fmla="*/ 525595 h 1903521"/>
                <a:gd name="connsiteX25" fmla="*/ 825966 w 1882134"/>
                <a:gd name="connsiteY25" fmla="*/ 402738 h 1903521"/>
                <a:gd name="connsiteX0" fmla="*/ 825966 w 1882134"/>
                <a:gd name="connsiteY0" fmla="*/ 402738 h 1903521"/>
                <a:gd name="connsiteX1" fmla="*/ 969010 w 1882134"/>
                <a:gd name="connsiteY1" fmla="*/ 116057 h 1903521"/>
                <a:gd name="connsiteX2" fmla="*/ 1060141 w 1882134"/>
                <a:gd name="connsiteY2" fmla="*/ 457302 h 1903521"/>
                <a:gd name="connsiteX3" fmla="*/ 1310642 w 1882134"/>
                <a:gd name="connsiteY3" fmla="*/ 382274 h 1903521"/>
                <a:gd name="connsiteX4" fmla="*/ 1050897 w 1882134"/>
                <a:gd name="connsiteY4" fmla="*/ 737030 h 1903521"/>
                <a:gd name="connsiteX5" fmla="*/ 1317461 w 1882134"/>
                <a:gd name="connsiteY5" fmla="*/ 682579 h 1903521"/>
                <a:gd name="connsiteX6" fmla="*/ 1208243 w 1882134"/>
                <a:gd name="connsiteY6" fmla="*/ 839564 h 1903521"/>
                <a:gd name="connsiteX7" fmla="*/ 1487682 w 1882134"/>
                <a:gd name="connsiteY7" fmla="*/ 866865 h 1903521"/>
                <a:gd name="connsiteX8" fmla="*/ 1494975 w 1882134"/>
                <a:gd name="connsiteY8" fmla="*/ 1024038 h 1903521"/>
                <a:gd name="connsiteX9" fmla="*/ 1878808 w 1882134"/>
                <a:gd name="connsiteY9" fmla="*/ 1310518 h 1903521"/>
                <a:gd name="connsiteX10" fmla="*/ 1245655 w 1882134"/>
                <a:gd name="connsiteY10" fmla="*/ 1290041 h 1903521"/>
                <a:gd name="connsiteX11" fmla="*/ 1201022 w 1882134"/>
                <a:gd name="connsiteY11" fmla="*/ 1808380 h 1903521"/>
                <a:gd name="connsiteX12" fmla="*/ 866652 w 1882134"/>
                <a:gd name="connsiteY12" fmla="*/ 1460362 h 1903521"/>
                <a:gd name="connsiteX13" fmla="*/ 696055 w 1882134"/>
                <a:gd name="connsiteY13" fmla="*/ 1801556 h 1903521"/>
                <a:gd name="connsiteX14" fmla="*/ 614168 w 1882134"/>
                <a:gd name="connsiteY14" fmla="*/ 1726493 h 1903521"/>
                <a:gd name="connsiteX15" fmla="*/ 464043 w 1882134"/>
                <a:gd name="connsiteY15" fmla="*/ 1897090 h 1903521"/>
                <a:gd name="connsiteX16" fmla="*/ 573225 w 1882134"/>
                <a:gd name="connsiteY16" fmla="*/ 1460362 h 1903521"/>
                <a:gd name="connsiteX17" fmla="*/ 293544 w 1882134"/>
                <a:gd name="connsiteY17" fmla="*/ 1576708 h 1903521"/>
                <a:gd name="connsiteX18" fmla="*/ 429923 w 1882134"/>
                <a:gd name="connsiteY18" fmla="*/ 1146463 h 1903521"/>
                <a:gd name="connsiteX19" fmla="*/ 10 w 1882134"/>
                <a:gd name="connsiteY19" fmla="*/ 1180836 h 1903521"/>
                <a:gd name="connsiteX20" fmla="*/ 443571 w 1882134"/>
                <a:gd name="connsiteY20" fmla="*/ 914451 h 1903521"/>
                <a:gd name="connsiteX21" fmla="*/ 163792 w 1882134"/>
                <a:gd name="connsiteY21" fmla="*/ 648320 h 1903521"/>
                <a:gd name="connsiteX22" fmla="*/ 491338 w 1882134"/>
                <a:gd name="connsiteY22" fmla="*/ 573257 h 1903521"/>
                <a:gd name="connsiteX23" fmla="*/ 275132 w 1882134"/>
                <a:gd name="connsiteY23" fmla="*/ 18 h 1903521"/>
                <a:gd name="connsiteX24" fmla="*/ 689461 w 1882134"/>
                <a:gd name="connsiteY24" fmla="*/ 525595 h 1903521"/>
                <a:gd name="connsiteX25" fmla="*/ 825966 w 1882134"/>
                <a:gd name="connsiteY25" fmla="*/ 402738 h 1903521"/>
                <a:gd name="connsiteX0" fmla="*/ 825966 w 1882134"/>
                <a:gd name="connsiteY0" fmla="*/ 402738 h 1903521"/>
                <a:gd name="connsiteX1" fmla="*/ 969010 w 1882134"/>
                <a:gd name="connsiteY1" fmla="*/ 116057 h 1903521"/>
                <a:gd name="connsiteX2" fmla="*/ 1060141 w 1882134"/>
                <a:gd name="connsiteY2" fmla="*/ 457302 h 1903521"/>
                <a:gd name="connsiteX3" fmla="*/ 1310642 w 1882134"/>
                <a:gd name="connsiteY3" fmla="*/ 382274 h 1903521"/>
                <a:gd name="connsiteX4" fmla="*/ 1139770 w 1882134"/>
                <a:gd name="connsiteY4" fmla="*/ 703067 h 1903521"/>
                <a:gd name="connsiteX5" fmla="*/ 1317461 w 1882134"/>
                <a:gd name="connsiteY5" fmla="*/ 682579 h 1903521"/>
                <a:gd name="connsiteX6" fmla="*/ 1208243 w 1882134"/>
                <a:gd name="connsiteY6" fmla="*/ 839564 h 1903521"/>
                <a:gd name="connsiteX7" fmla="*/ 1487682 w 1882134"/>
                <a:gd name="connsiteY7" fmla="*/ 866865 h 1903521"/>
                <a:gd name="connsiteX8" fmla="*/ 1494975 w 1882134"/>
                <a:gd name="connsiteY8" fmla="*/ 1024038 h 1903521"/>
                <a:gd name="connsiteX9" fmla="*/ 1878808 w 1882134"/>
                <a:gd name="connsiteY9" fmla="*/ 1310518 h 1903521"/>
                <a:gd name="connsiteX10" fmla="*/ 1245655 w 1882134"/>
                <a:gd name="connsiteY10" fmla="*/ 1290041 h 1903521"/>
                <a:gd name="connsiteX11" fmla="*/ 1201022 w 1882134"/>
                <a:gd name="connsiteY11" fmla="*/ 1808380 h 1903521"/>
                <a:gd name="connsiteX12" fmla="*/ 866652 w 1882134"/>
                <a:gd name="connsiteY12" fmla="*/ 1460362 h 1903521"/>
                <a:gd name="connsiteX13" fmla="*/ 696055 w 1882134"/>
                <a:gd name="connsiteY13" fmla="*/ 1801556 h 1903521"/>
                <a:gd name="connsiteX14" fmla="*/ 614168 w 1882134"/>
                <a:gd name="connsiteY14" fmla="*/ 1726493 h 1903521"/>
                <a:gd name="connsiteX15" fmla="*/ 464043 w 1882134"/>
                <a:gd name="connsiteY15" fmla="*/ 1897090 h 1903521"/>
                <a:gd name="connsiteX16" fmla="*/ 573225 w 1882134"/>
                <a:gd name="connsiteY16" fmla="*/ 1460362 h 1903521"/>
                <a:gd name="connsiteX17" fmla="*/ 293544 w 1882134"/>
                <a:gd name="connsiteY17" fmla="*/ 1576708 h 1903521"/>
                <a:gd name="connsiteX18" fmla="*/ 429923 w 1882134"/>
                <a:gd name="connsiteY18" fmla="*/ 1146463 h 1903521"/>
                <a:gd name="connsiteX19" fmla="*/ 10 w 1882134"/>
                <a:gd name="connsiteY19" fmla="*/ 1180836 h 1903521"/>
                <a:gd name="connsiteX20" fmla="*/ 443571 w 1882134"/>
                <a:gd name="connsiteY20" fmla="*/ 914451 h 1903521"/>
                <a:gd name="connsiteX21" fmla="*/ 163792 w 1882134"/>
                <a:gd name="connsiteY21" fmla="*/ 648320 h 1903521"/>
                <a:gd name="connsiteX22" fmla="*/ 491338 w 1882134"/>
                <a:gd name="connsiteY22" fmla="*/ 573257 h 1903521"/>
                <a:gd name="connsiteX23" fmla="*/ 275132 w 1882134"/>
                <a:gd name="connsiteY23" fmla="*/ 18 h 1903521"/>
                <a:gd name="connsiteX24" fmla="*/ 689461 w 1882134"/>
                <a:gd name="connsiteY24" fmla="*/ 525595 h 1903521"/>
                <a:gd name="connsiteX25" fmla="*/ 825966 w 1882134"/>
                <a:gd name="connsiteY25" fmla="*/ 402738 h 1903521"/>
                <a:gd name="connsiteX0" fmla="*/ 825966 w 1882134"/>
                <a:gd name="connsiteY0" fmla="*/ 286947 h 1787730"/>
                <a:gd name="connsiteX1" fmla="*/ 969010 w 1882134"/>
                <a:gd name="connsiteY1" fmla="*/ 266 h 1787730"/>
                <a:gd name="connsiteX2" fmla="*/ 1060141 w 1882134"/>
                <a:gd name="connsiteY2" fmla="*/ 341511 h 1787730"/>
                <a:gd name="connsiteX3" fmla="*/ 1310642 w 1882134"/>
                <a:gd name="connsiteY3" fmla="*/ 266483 h 1787730"/>
                <a:gd name="connsiteX4" fmla="*/ 1139770 w 1882134"/>
                <a:gd name="connsiteY4" fmla="*/ 587276 h 1787730"/>
                <a:gd name="connsiteX5" fmla="*/ 1317461 w 1882134"/>
                <a:gd name="connsiteY5" fmla="*/ 566788 h 1787730"/>
                <a:gd name="connsiteX6" fmla="*/ 1208243 w 1882134"/>
                <a:gd name="connsiteY6" fmla="*/ 723773 h 1787730"/>
                <a:gd name="connsiteX7" fmla="*/ 1487682 w 1882134"/>
                <a:gd name="connsiteY7" fmla="*/ 751074 h 1787730"/>
                <a:gd name="connsiteX8" fmla="*/ 1494975 w 1882134"/>
                <a:gd name="connsiteY8" fmla="*/ 908247 h 1787730"/>
                <a:gd name="connsiteX9" fmla="*/ 1878808 w 1882134"/>
                <a:gd name="connsiteY9" fmla="*/ 1194727 h 1787730"/>
                <a:gd name="connsiteX10" fmla="*/ 1245655 w 1882134"/>
                <a:gd name="connsiteY10" fmla="*/ 1174250 h 1787730"/>
                <a:gd name="connsiteX11" fmla="*/ 1201022 w 1882134"/>
                <a:gd name="connsiteY11" fmla="*/ 1692589 h 1787730"/>
                <a:gd name="connsiteX12" fmla="*/ 866652 w 1882134"/>
                <a:gd name="connsiteY12" fmla="*/ 1344571 h 1787730"/>
                <a:gd name="connsiteX13" fmla="*/ 696055 w 1882134"/>
                <a:gd name="connsiteY13" fmla="*/ 1685765 h 1787730"/>
                <a:gd name="connsiteX14" fmla="*/ 614168 w 1882134"/>
                <a:gd name="connsiteY14" fmla="*/ 1610702 h 1787730"/>
                <a:gd name="connsiteX15" fmla="*/ 464043 w 1882134"/>
                <a:gd name="connsiteY15" fmla="*/ 1781299 h 1787730"/>
                <a:gd name="connsiteX16" fmla="*/ 573225 w 1882134"/>
                <a:gd name="connsiteY16" fmla="*/ 1344571 h 1787730"/>
                <a:gd name="connsiteX17" fmla="*/ 293544 w 1882134"/>
                <a:gd name="connsiteY17" fmla="*/ 1460917 h 1787730"/>
                <a:gd name="connsiteX18" fmla="*/ 429923 w 1882134"/>
                <a:gd name="connsiteY18" fmla="*/ 1030672 h 1787730"/>
                <a:gd name="connsiteX19" fmla="*/ 10 w 1882134"/>
                <a:gd name="connsiteY19" fmla="*/ 1065045 h 1787730"/>
                <a:gd name="connsiteX20" fmla="*/ 443571 w 1882134"/>
                <a:gd name="connsiteY20" fmla="*/ 798660 h 1787730"/>
                <a:gd name="connsiteX21" fmla="*/ 163792 w 1882134"/>
                <a:gd name="connsiteY21" fmla="*/ 532529 h 1787730"/>
                <a:gd name="connsiteX22" fmla="*/ 491338 w 1882134"/>
                <a:gd name="connsiteY22" fmla="*/ 457466 h 1787730"/>
                <a:gd name="connsiteX23" fmla="*/ 368971 w 1882134"/>
                <a:gd name="connsiteY23" fmla="*/ 34665 h 1787730"/>
                <a:gd name="connsiteX24" fmla="*/ 689461 w 1882134"/>
                <a:gd name="connsiteY24" fmla="*/ 409804 h 1787730"/>
                <a:gd name="connsiteX25" fmla="*/ 825966 w 1882134"/>
                <a:gd name="connsiteY25" fmla="*/ 286947 h 1787730"/>
                <a:gd name="connsiteX0" fmla="*/ 825966 w 1882134"/>
                <a:gd name="connsiteY0" fmla="*/ 286731 h 1787514"/>
                <a:gd name="connsiteX1" fmla="*/ 969010 w 1882134"/>
                <a:gd name="connsiteY1" fmla="*/ 50 h 1787514"/>
                <a:gd name="connsiteX2" fmla="*/ 1310642 w 1882134"/>
                <a:gd name="connsiteY2" fmla="*/ 266267 h 1787514"/>
                <a:gd name="connsiteX3" fmla="*/ 1139770 w 1882134"/>
                <a:gd name="connsiteY3" fmla="*/ 587060 h 1787514"/>
                <a:gd name="connsiteX4" fmla="*/ 1317461 w 1882134"/>
                <a:gd name="connsiteY4" fmla="*/ 566572 h 1787514"/>
                <a:gd name="connsiteX5" fmla="*/ 1208243 w 1882134"/>
                <a:gd name="connsiteY5" fmla="*/ 723557 h 1787514"/>
                <a:gd name="connsiteX6" fmla="*/ 1487682 w 1882134"/>
                <a:gd name="connsiteY6" fmla="*/ 750858 h 1787514"/>
                <a:gd name="connsiteX7" fmla="*/ 1494975 w 1882134"/>
                <a:gd name="connsiteY7" fmla="*/ 908031 h 1787514"/>
                <a:gd name="connsiteX8" fmla="*/ 1878808 w 1882134"/>
                <a:gd name="connsiteY8" fmla="*/ 1194511 h 1787514"/>
                <a:gd name="connsiteX9" fmla="*/ 1245655 w 1882134"/>
                <a:gd name="connsiteY9" fmla="*/ 1174034 h 1787514"/>
                <a:gd name="connsiteX10" fmla="*/ 1201022 w 1882134"/>
                <a:gd name="connsiteY10" fmla="*/ 1692373 h 1787514"/>
                <a:gd name="connsiteX11" fmla="*/ 866652 w 1882134"/>
                <a:gd name="connsiteY11" fmla="*/ 1344355 h 1787514"/>
                <a:gd name="connsiteX12" fmla="*/ 696055 w 1882134"/>
                <a:gd name="connsiteY12" fmla="*/ 1685549 h 1787514"/>
                <a:gd name="connsiteX13" fmla="*/ 614168 w 1882134"/>
                <a:gd name="connsiteY13" fmla="*/ 1610486 h 1787514"/>
                <a:gd name="connsiteX14" fmla="*/ 464043 w 1882134"/>
                <a:gd name="connsiteY14" fmla="*/ 1781083 h 1787514"/>
                <a:gd name="connsiteX15" fmla="*/ 573225 w 1882134"/>
                <a:gd name="connsiteY15" fmla="*/ 1344355 h 1787514"/>
                <a:gd name="connsiteX16" fmla="*/ 293544 w 1882134"/>
                <a:gd name="connsiteY16" fmla="*/ 1460701 h 1787514"/>
                <a:gd name="connsiteX17" fmla="*/ 429923 w 1882134"/>
                <a:gd name="connsiteY17" fmla="*/ 1030456 h 1787514"/>
                <a:gd name="connsiteX18" fmla="*/ 10 w 1882134"/>
                <a:gd name="connsiteY18" fmla="*/ 1064829 h 1787514"/>
                <a:gd name="connsiteX19" fmla="*/ 443571 w 1882134"/>
                <a:gd name="connsiteY19" fmla="*/ 798444 h 1787514"/>
                <a:gd name="connsiteX20" fmla="*/ 163792 w 1882134"/>
                <a:gd name="connsiteY20" fmla="*/ 532313 h 1787514"/>
                <a:gd name="connsiteX21" fmla="*/ 491338 w 1882134"/>
                <a:gd name="connsiteY21" fmla="*/ 457250 h 1787514"/>
                <a:gd name="connsiteX22" fmla="*/ 368971 w 1882134"/>
                <a:gd name="connsiteY22" fmla="*/ 34449 h 1787514"/>
                <a:gd name="connsiteX23" fmla="*/ 689461 w 1882134"/>
                <a:gd name="connsiteY23" fmla="*/ 409588 h 1787514"/>
                <a:gd name="connsiteX24" fmla="*/ 825966 w 1882134"/>
                <a:gd name="connsiteY24" fmla="*/ 286731 h 1787514"/>
                <a:gd name="connsiteX0" fmla="*/ 689461 w 1882134"/>
                <a:gd name="connsiteY0" fmla="*/ 411573 h 1789499"/>
                <a:gd name="connsiteX1" fmla="*/ 969010 w 1882134"/>
                <a:gd name="connsiteY1" fmla="*/ 2035 h 1789499"/>
                <a:gd name="connsiteX2" fmla="*/ 1310642 w 1882134"/>
                <a:gd name="connsiteY2" fmla="*/ 268252 h 1789499"/>
                <a:gd name="connsiteX3" fmla="*/ 1139770 w 1882134"/>
                <a:gd name="connsiteY3" fmla="*/ 589045 h 1789499"/>
                <a:gd name="connsiteX4" fmla="*/ 1317461 w 1882134"/>
                <a:gd name="connsiteY4" fmla="*/ 568557 h 1789499"/>
                <a:gd name="connsiteX5" fmla="*/ 1208243 w 1882134"/>
                <a:gd name="connsiteY5" fmla="*/ 725542 h 1789499"/>
                <a:gd name="connsiteX6" fmla="*/ 1487682 w 1882134"/>
                <a:gd name="connsiteY6" fmla="*/ 752843 h 1789499"/>
                <a:gd name="connsiteX7" fmla="*/ 1494975 w 1882134"/>
                <a:gd name="connsiteY7" fmla="*/ 910016 h 1789499"/>
                <a:gd name="connsiteX8" fmla="*/ 1878808 w 1882134"/>
                <a:gd name="connsiteY8" fmla="*/ 1196496 h 1789499"/>
                <a:gd name="connsiteX9" fmla="*/ 1245655 w 1882134"/>
                <a:gd name="connsiteY9" fmla="*/ 1176019 h 1789499"/>
                <a:gd name="connsiteX10" fmla="*/ 1201022 w 1882134"/>
                <a:gd name="connsiteY10" fmla="*/ 1694358 h 1789499"/>
                <a:gd name="connsiteX11" fmla="*/ 866652 w 1882134"/>
                <a:gd name="connsiteY11" fmla="*/ 1346340 h 1789499"/>
                <a:gd name="connsiteX12" fmla="*/ 696055 w 1882134"/>
                <a:gd name="connsiteY12" fmla="*/ 1687534 h 1789499"/>
                <a:gd name="connsiteX13" fmla="*/ 614168 w 1882134"/>
                <a:gd name="connsiteY13" fmla="*/ 1612471 h 1789499"/>
                <a:gd name="connsiteX14" fmla="*/ 464043 w 1882134"/>
                <a:gd name="connsiteY14" fmla="*/ 1783068 h 1789499"/>
                <a:gd name="connsiteX15" fmla="*/ 573225 w 1882134"/>
                <a:gd name="connsiteY15" fmla="*/ 1346340 h 1789499"/>
                <a:gd name="connsiteX16" fmla="*/ 293544 w 1882134"/>
                <a:gd name="connsiteY16" fmla="*/ 1462686 h 1789499"/>
                <a:gd name="connsiteX17" fmla="*/ 429923 w 1882134"/>
                <a:gd name="connsiteY17" fmla="*/ 1032441 h 1789499"/>
                <a:gd name="connsiteX18" fmla="*/ 10 w 1882134"/>
                <a:gd name="connsiteY18" fmla="*/ 1066814 h 1789499"/>
                <a:gd name="connsiteX19" fmla="*/ 443571 w 1882134"/>
                <a:gd name="connsiteY19" fmla="*/ 800429 h 1789499"/>
                <a:gd name="connsiteX20" fmla="*/ 163792 w 1882134"/>
                <a:gd name="connsiteY20" fmla="*/ 534298 h 1789499"/>
                <a:gd name="connsiteX21" fmla="*/ 491338 w 1882134"/>
                <a:gd name="connsiteY21" fmla="*/ 459235 h 1789499"/>
                <a:gd name="connsiteX22" fmla="*/ 368971 w 1882134"/>
                <a:gd name="connsiteY22" fmla="*/ 36434 h 1789499"/>
                <a:gd name="connsiteX23" fmla="*/ 689461 w 1882134"/>
                <a:gd name="connsiteY23" fmla="*/ 411573 h 1789499"/>
                <a:gd name="connsiteX0" fmla="*/ 689461 w 1882134"/>
                <a:gd name="connsiteY0" fmla="*/ 411573 h 1789499"/>
                <a:gd name="connsiteX1" fmla="*/ 969010 w 1882134"/>
                <a:gd name="connsiteY1" fmla="*/ 2035 h 1789499"/>
                <a:gd name="connsiteX2" fmla="*/ 1310642 w 1882134"/>
                <a:gd name="connsiteY2" fmla="*/ 268252 h 1789499"/>
                <a:gd name="connsiteX3" fmla="*/ 1139770 w 1882134"/>
                <a:gd name="connsiteY3" fmla="*/ 589045 h 1789499"/>
                <a:gd name="connsiteX4" fmla="*/ 1317461 w 1882134"/>
                <a:gd name="connsiteY4" fmla="*/ 568557 h 1789499"/>
                <a:gd name="connsiteX5" fmla="*/ 1208243 w 1882134"/>
                <a:gd name="connsiteY5" fmla="*/ 725542 h 1789499"/>
                <a:gd name="connsiteX6" fmla="*/ 1487682 w 1882134"/>
                <a:gd name="connsiteY6" fmla="*/ 752843 h 1789499"/>
                <a:gd name="connsiteX7" fmla="*/ 1494975 w 1882134"/>
                <a:gd name="connsiteY7" fmla="*/ 910016 h 1789499"/>
                <a:gd name="connsiteX8" fmla="*/ 1878808 w 1882134"/>
                <a:gd name="connsiteY8" fmla="*/ 1196496 h 1789499"/>
                <a:gd name="connsiteX9" fmla="*/ 1245655 w 1882134"/>
                <a:gd name="connsiteY9" fmla="*/ 1176019 h 1789499"/>
                <a:gd name="connsiteX10" fmla="*/ 1201022 w 1882134"/>
                <a:gd name="connsiteY10" fmla="*/ 1694358 h 1789499"/>
                <a:gd name="connsiteX11" fmla="*/ 866652 w 1882134"/>
                <a:gd name="connsiteY11" fmla="*/ 1346340 h 1789499"/>
                <a:gd name="connsiteX12" fmla="*/ 696055 w 1882134"/>
                <a:gd name="connsiteY12" fmla="*/ 1687534 h 1789499"/>
                <a:gd name="connsiteX13" fmla="*/ 614168 w 1882134"/>
                <a:gd name="connsiteY13" fmla="*/ 1612471 h 1789499"/>
                <a:gd name="connsiteX14" fmla="*/ 464043 w 1882134"/>
                <a:gd name="connsiteY14" fmla="*/ 1783068 h 1789499"/>
                <a:gd name="connsiteX15" fmla="*/ 573225 w 1882134"/>
                <a:gd name="connsiteY15" fmla="*/ 1346340 h 1789499"/>
                <a:gd name="connsiteX16" fmla="*/ 293544 w 1882134"/>
                <a:gd name="connsiteY16" fmla="*/ 1462686 h 1789499"/>
                <a:gd name="connsiteX17" fmla="*/ 429923 w 1882134"/>
                <a:gd name="connsiteY17" fmla="*/ 1032441 h 1789499"/>
                <a:gd name="connsiteX18" fmla="*/ 10 w 1882134"/>
                <a:gd name="connsiteY18" fmla="*/ 1066814 h 1789499"/>
                <a:gd name="connsiteX19" fmla="*/ 443571 w 1882134"/>
                <a:gd name="connsiteY19" fmla="*/ 800429 h 1789499"/>
                <a:gd name="connsiteX20" fmla="*/ 163792 w 1882134"/>
                <a:gd name="connsiteY20" fmla="*/ 534298 h 1789499"/>
                <a:gd name="connsiteX21" fmla="*/ 491338 w 1882134"/>
                <a:gd name="connsiteY21" fmla="*/ 459235 h 1789499"/>
                <a:gd name="connsiteX22" fmla="*/ 689461 w 1882134"/>
                <a:gd name="connsiteY22" fmla="*/ 411573 h 1789499"/>
                <a:gd name="connsiteX0" fmla="*/ 689461 w 1882134"/>
                <a:gd name="connsiteY0" fmla="*/ 411573 h 1789499"/>
                <a:gd name="connsiteX1" fmla="*/ 969010 w 1882134"/>
                <a:gd name="connsiteY1" fmla="*/ 2035 h 1789499"/>
                <a:gd name="connsiteX2" fmla="*/ 1310642 w 1882134"/>
                <a:gd name="connsiteY2" fmla="*/ 268252 h 1789499"/>
                <a:gd name="connsiteX3" fmla="*/ 1139770 w 1882134"/>
                <a:gd name="connsiteY3" fmla="*/ 589045 h 1789499"/>
                <a:gd name="connsiteX4" fmla="*/ 1208243 w 1882134"/>
                <a:gd name="connsiteY4" fmla="*/ 725542 h 1789499"/>
                <a:gd name="connsiteX5" fmla="*/ 1487682 w 1882134"/>
                <a:gd name="connsiteY5" fmla="*/ 752843 h 1789499"/>
                <a:gd name="connsiteX6" fmla="*/ 1494975 w 1882134"/>
                <a:gd name="connsiteY6" fmla="*/ 910016 h 1789499"/>
                <a:gd name="connsiteX7" fmla="*/ 1878808 w 1882134"/>
                <a:gd name="connsiteY7" fmla="*/ 1196496 h 1789499"/>
                <a:gd name="connsiteX8" fmla="*/ 1245655 w 1882134"/>
                <a:gd name="connsiteY8" fmla="*/ 1176019 h 1789499"/>
                <a:gd name="connsiteX9" fmla="*/ 1201022 w 1882134"/>
                <a:gd name="connsiteY9" fmla="*/ 1694358 h 1789499"/>
                <a:gd name="connsiteX10" fmla="*/ 866652 w 1882134"/>
                <a:gd name="connsiteY10" fmla="*/ 1346340 h 1789499"/>
                <a:gd name="connsiteX11" fmla="*/ 696055 w 1882134"/>
                <a:gd name="connsiteY11" fmla="*/ 1687534 h 1789499"/>
                <a:gd name="connsiteX12" fmla="*/ 614168 w 1882134"/>
                <a:gd name="connsiteY12" fmla="*/ 1612471 h 1789499"/>
                <a:gd name="connsiteX13" fmla="*/ 464043 w 1882134"/>
                <a:gd name="connsiteY13" fmla="*/ 1783068 h 1789499"/>
                <a:gd name="connsiteX14" fmla="*/ 573225 w 1882134"/>
                <a:gd name="connsiteY14" fmla="*/ 1346340 h 1789499"/>
                <a:gd name="connsiteX15" fmla="*/ 293544 w 1882134"/>
                <a:gd name="connsiteY15" fmla="*/ 1462686 h 1789499"/>
                <a:gd name="connsiteX16" fmla="*/ 429923 w 1882134"/>
                <a:gd name="connsiteY16" fmla="*/ 1032441 h 1789499"/>
                <a:gd name="connsiteX17" fmla="*/ 10 w 1882134"/>
                <a:gd name="connsiteY17" fmla="*/ 1066814 h 1789499"/>
                <a:gd name="connsiteX18" fmla="*/ 443571 w 1882134"/>
                <a:gd name="connsiteY18" fmla="*/ 800429 h 1789499"/>
                <a:gd name="connsiteX19" fmla="*/ 163792 w 1882134"/>
                <a:gd name="connsiteY19" fmla="*/ 534298 h 1789499"/>
                <a:gd name="connsiteX20" fmla="*/ 491338 w 1882134"/>
                <a:gd name="connsiteY20" fmla="*/ 459235 h 1789499"/>
                <a:gd name="connsiteX21" fmla="*/ 689461 w 1882134"/>
                <a:gd name="connsiteY21" fmla="*/ 411573 h 1789499"/>
                <a:gd name="connsiteX0" fmla="*/ 689461 w 1882134"/>
                <a:gd name="connsiteY0" fmla="*/ 411573 h 1802410"/>
                <a:gd name="connsiteX1" fmla="*/ 969010 w 1882134"/>
                <a:gd name="connsiteY1" fmla="*/ 2035 h 1802410"/>
                <a:gd name="connsiteX2" fmla="*/ 1310642 w 1882134"/>
                <a:gd name="connsiteY2" fmla="*/ 268252 h 1802410"/>
                <a:gd name="connsiteX3" fmla="*/ 1139770 w 1882134"/>
                <a:gd name="connsiteY3" fmla="*/ 589045 h 1802410"/>
                <a:gd name="connsiteX4" fmla="*/ 1208243 w 1882134"/>
                <a:gd name="connsiteY4" fmla="*/ 725542 h 1802410"/>
                <a:gd name="connsiteX5" fmla="*/ 1487682 w 1882134"/>
                <a:gd name="connsiteY5" fmla="*/ 752843 h 1802410"/>
                <a:gd name="connsiteX6" fmla="*/ 1494975 w 1882134"/>
                <a:gd name="connsiteY6" fmla="*/ 910016 h 1802410"/>
                <a:gd name="connsiteX7" fmla="*/ 1878808 w 1882134"/>
                <a:gd name="connsiteY7" fmla="*/ 1196496 h 1802410"/>
                <a:gd name="connsiteX8" fmla="*/ 1245655 w 1882134"/>
                <a:gd name="connsiteY8" fmla="*/ 1176019 h 1802410"/>
                <a:gd name="connsiteX9" fmla="*/ 1201022 w 1882134"/>
                <a:gd name="connsiteY9" fmla="*/ 1694358 h 1802410"/>
                <a:gd name="connsiteX10" fmla="*/ 866652 w 1882134"/>
                <a:gd name="connsiteY10" fmla="*/ 1346340 h 1802410"/>
                <a:gd name="connsiteX11" fmla="*/ 696055 w 1882134"/>
                <a:gd name="connsiteY11" fmla="*/ 1687534 h 1802410"/>
                <a:gd name="connsiteX12" fmla="*/ 464043 w 1882134"/>
                <a:gd name="connsiteY12" fmla="*/ 1783068 h 1802410"/>
                <a:gd name="connsiteX13" fmla="*/ 573225 w 1882134"/>
                <a:gd name="connsiteY13" fmla="*/ 1346340 h 1802410"/>
                <a:gd name="connsiteX14" fmla="*/ 293544 w 1882134"/>
                <a:gd name="connsiteY14" fmla="*/ 1462686 h 1802410"/>
                <a:gd name="connsiteX15" fmla="*/ 429923 w 1882134"/>
                <a:gd name="connsiteY15" fmla="*/ 1032441 h 1802410"/>
                <a:gd name="connsiteX16" fmla="*/ 10 w 1882134"/>
                <a:gd name="connsiteY16" fmla="*/ 1066814 h 1802410"/>
                <a:gd name="connsiteX17" fmla="*/ 443571 w 1882134"/>
                <a:gd name="connsiteY17" fmla="*/ 800429 h 1802410"/>
                <a:gd name="connsiteX18" fmla="*/ 163792 w 1882134"/>
                <a:gd name="connsiteY18" fmla="*/ 534298 h 1802410"/>
                <a:gd name="connsiteX19" fmla="*/ 491338 w 1882134"/>
                <a:gd name="connsiteY19" fmla="*/ 459235 h 1802410"/>
                <a:gd name="connsiteX20" fmla="*/ 689461 w 1882134"/>
                <a:gd name="connsiteY20" fmla="*/ 411573 h 1802410"/>
                <a:gd name="connsiteX0" fmla="*/ 689461 w 1882134"/>
                <a:gd name="connsiteY0" fmla="*/ 411573 h 1695890"/>
                <a:gd name="connsiteX1" fmla="*/ 969010 w 1882134"/>
                <a:gd name="connsiteY1" fmla="*/ 2035 h 1695890"/>
                <a:gd name="connsiteX2" fmla="*/ 1310642 w 1882134"/>
                <a:gd name="connsiteY2" fmla="*/ 268252 h 1695890"/>
                <a:gd name="connsiteX3" fmla="*/ 1139770 w 1882134"/>
                <a:gd name="connsiteY3" fmla="*/ 589045 h 1695890"/>
                <a:gd name="connsiteX4" fmla="*/ 1208243 w 1882134"/>
                <a:gd name="connsiteY4" fmla="*/ 725542 h 1695890"/>
                <a:gd name="connsiteX5" fmla="*/ 1487682 w 1882134"/>
                <a:gd name="connsiteY5" fmla="*/ 752843 h 1695890"/>
                <a:gd name="connsiteX6" fmla="*/ 1494975 w 1882134"/>
                <a:gd name="connsiteY6" fmla="*/ 910016 h 1695890"/>
                <a:gd name="connsiteX7" fmla="*/ 1878808 w 1882134"/>
                <a:gd name="connsiteY7" fmla="*/ 1196496 h 1695890"/>
                <a:gd name="connsiteX8" fmla="*/ 1245655 w 1882134"/>
                <a:gd name="connsiteY8" fmla="*/ 1176019 h 1695890"/>
                <a:gd name="connsiteX9" fmla="*/ 1201022 w 1882134"/>
                <a:gd name="connsiteY9" fmla="*/ 1694358 h 1695890"/>
                <a:gd name="connsiteX10" fmla="*/ 866652 w 1882134"/>
                <a:gd name="connsiteY10" fmla="*/ 1346340 h 1695890"/>
                <a:gd name="connsiteX11" fmla="*/ 696055 w 1882134"/>
                <a:gd name="connsiteY11" fmla="*/ 1687534 h 1695890"/>
                <a:gd name="connsiteX12" fmla="*/ 573225 w 1882134"/>
                <a:gd name="connsiteY12" fmla="*/ 1346340 h 1695890"/>
                <a:gd name="connsiteX13" fmla="*/ 293544 w 1882134"/>
                <a:gd name="connsiteY13" fmla="*/ 1462686 h 1695890"/>
                <a:gd name="connsiteX14" fmla="*/ 429923 w 1882134"/>
                <a:gd name="connsiteY14" fmla="*/ 1032441 h 1695890"/>
                <a:gd name="connsiteX15" fmla="*/ 10 w 1882134"/>
                <a:gd name="connsiteY15" fmla="*/ 1066814 h 1695890"/>
                <a:gd name="connsiteX16" fmla="*/ 443571 w 1882134"/>
                <a:gd name="connsiteY16" fmla="*/ 800429 h 1695890"/>
                <a:gd name="connsiteX17" fmla="*/ 163792 w 1882134"/>
                <a:gd name="connsiteY17" fmla="*/ 534298 h 1695890"/>
                <a:gd name="connsiteX18" fmla="*/ 491338 w 1882134"/>
                <a:gd name="connsiteY18" fmla="*/ 459235 h 1695890"/>
                <a:gd name="connsiteX19" fmla="*/ 689461 w 1882134"/>
                <a:gd name="connsiteY19" fmla="*/ 411573 h 1695890"/>
                <a:gd name="connsiteX0" fmla="*/ 689463 w 1882136"/>
                <a:gd name="connsiteY0" fmla="*/ 411573 h 1695890"/>
                <a:gd name="connsiteX1" fmla="*/ 969012 w 1882136"/>
                <a:gd name="connsiteY1" fmla="*/ 2035 h 1695890"/>
                <a:gd name="connsiteX2" fmla="*/ 1310644 w 1882136"/>
                <a:gd name="connsiteY2" fmla="*/ 268252 h 1695890"/>
                <a:gd name="connsiteX3" fmla="*/ 1139772 w 1882136"/>
                <a:gd name="connsiteY3" fmla="*/ 589045 h 1695890"/>
                <a:gd name="connsiteX4" fmla="*/ 1208245 w 1882136"/>
                <a:gd name="connsiteY4" fmla="*/ 725542 h 1695890"/>
                <a:gd name="connsiteX5" fmla="*/ 1487684 w 1882136"/>
                <a:gd name="connsiteY5" fmla="*/ 752843 h 1695890"/>
                <a:gd name="connsiteX6" fmla="*/ 1494977 w 1882136"/>
                <a:gd name="connsiteY6" fmla="*/ 910016 h 1695890"/>
                <a:gd name="connsiteX7" fmla="*/ 1878810 w 1882136"/>
                <a:gd name="connsiteY7" fmla="*/ 1196496 h 1695890"/>
                <a:gd name="connsiteX8" fmla="*/ 1245657 w 1882136"/>
                <a:gd name="connsiteY8" fmla="*/ 1176019 h 1695890"/>
                <a:gd name="connsiteX9" fmla="*/ 1201024 w 1882136"/>
                <a:gd name="connsiteY9" fmla="*/ 1694358 h 1695890"/>
                <a:gd name="connsiteX10" fmla="*/ 866654 w 1882136"/>
                <a:gd name="connsiteY10" fmla="*/ 1346340 h 1695890"/>
                <a:gd name="connsiteX11" fmla="*/ 696057 w 1882136"/>
                <a:gd name="connsiteY11" fmla="*/ 1687534 h 1695890"/>
                <a:gd name="connsiteX12" fmla="*/ 573227 w 1882136"/>
                <a:gd name="connsiteY12" fmla="*/ 1346340 h 1695890"/>
                <a:gd name="connsiteX13" fmla="*/ 429925 w 1882136"/>
                <a:gd name="connsiteY13" fmla="*/ 1032441 h 1695890"/>
                <a:gd name="connsiteX14" fmla="*/ 12 w 1882136"/>
                <a:gd name="connsiteY14" fmla="*/ 1066814 h 1695890"/>
                <a:gd name="connsiteX15" fmla="*/ 443573 w 1882136"/>
                <a:gd name="connsiteY15" fmla="*/ 800429 h 1695890"/>
                <a:gd name="connsiteX16" fmla="*/ 163794 w 1882136"/>
                <a:gd name="connsiteY16" fmla="*/ 534298 h 1695890"/>
                <a:gd name="connsiteX17" fmla="*/ 491340 w 1882136"/>
                <a:gd name="connsiteY17" fmla="*/ 459235 h 1695890"/>
                <a:gd name="connsiteX18" fmla="*/ 689463 w 1882136"/>
                <a:gd name="connsiteY18" fmla="*/ 411573 h 1695890"/>
                <a:gd name="connsiteX0" fmla="*/ 690224 w 1882897"/>
                <a:gd name="connsiteY0" fmla="*/ 411573 h 1695890"/>
                <a:gd name="connsiteX1" fmla="*/ 969773 w 1882897"/>
                <a:gd name="connsiteY1" fmla="*/ 2035 h 1695890"/>
                <a:gd name="connsiteX2" fmla="*/ 1311405 w 1882897"/>
                <a:gd name="connsiteY2" fmla="*/ 268252 h 1695890"/>
                <a:gd name="connsiteX3" fmla="*/ 1140533 w 1882897"/>
                <a:gd name="connsiteY3" fmla="*/ 589045 h 1695890"/>
                <a:gd name="connsiteX4" fmla="*/ 1209006 w 1882897"/>
                <a:gd name="connsiteY4" fmla="*/ 725542 h 1695890"/>
                <a:gd name="connsiteX5" fmla="*/ 1488445 w 1882897"/>
                <a:gd name="connsiteY5" fmla="*/ 752843 h 1695890"/>
                <a:gd name="connsiteX6" fmla="*/ 1495738 w 1882897"/>
                <a:gd name="connsiteY6" fmla="*/ 910016 h 1695890"/>
                <a:gd name="connsiteX7" fmla="*/ 1879571 w 1882897"/>
                <a:gd name="connsiteY7" fmla="*/ 1196496 h 1695890"/>
                <a:gd name="connsiteX8" fmla="*/ 1246418 w 1882897"/>
                <a:gd name="connsiteY8" fmla="*/ 1176019 h 1695890"/>
                <a:gd name="connsiteX9" fmla="*/ 1201785 w 1882897"/>
                <a:gd name="connsiteY9" fmla="*/ 1694358 h 1695890"/>
                <a:gd name="connsiteX10" fmla="*/ 867415 w 1882897"/>
                <a:gd name="connsiteY10" fmla="*/ 1346340 h 1695890"/>
                <a:gd name="connsiteX11" fmla="*/ 696818 w 1882897"/>
                <a:gd name="connsiteY11" fmla="*/ 1687534 h 1695890"/>
                <a:gd name="connsiteX12" fmla="*/ 573988 w 1882897"/>
                <a:gd name="connsiteY12" fmla="*/ 1346340 h 1695890"/>
                <a:gd name="connsiteX13" fmla="*/ 773 w 1882897"/>
                <a:gd name="connsiteY13" fmla="*/ 1066814 h 1695890"/>
                <a:gd name="connsiteX14" fmla="*/ 444334 w 1882897"/>
                <a:gd name="connsiteY14" fmla="*/ 800429 h 1695890"/>
                <a:gd name="connsiteX15" fmla="*/ 164555 w 1882897"/>
                <a:gd name="connsiteY15" fmla="*/ 534298 h 1695890"/>
                <a:gd name="connsiteX16" fmla="*/ 492101 w 1882897"/>
                <a:gd name="connsiteY16" fmla="*/ 459235 h 1695890"/>
                <a:gd name="connsiteX17" fmla="*/ 690224 w 1882897"/>
                <a:gd name="connsiteY17" fmla="*/ 411573 h 1695890"/>
                <a:gd name="connsiteX0" fmla="*/ 690224 w 1882897"/>
                <a:gd name="connsiteY0" fmla="*/ 411573 h 1695890"/>
                <a:gd name="connsiteX1" fmla="*/ 969773 w 1882897"/>
                <a:gd name="connsiteY1" fmla="*/ 2035 h 1695890"/>
                <a:gd name="connsiteX2" fmla="*/ 1311405 w 1882897"/>
                <a:gd name="connsiteY2" fmla="*/ 268252 h 1695890"/>
                <a:gd name="connsiteX3" fmla="*/ 1140533 w 1882897"/>
                <a:gd name="connsiteY3" fmla="*/ 589045 h 1695890"/>
                <a:gd name="connsiteX4" fmla="*/ 1209006 w 1882897"/>
                <a:gd name="connsiteY4" fmla="*/ 725542 h 1695890"/>
                <a:gd name="connsiteX5" fmla="*/ 1488445 w 1882897"/>
                <a:gd name="connsiteY5" fmla="*/ 752843 h 1695890"/>
                <a:gd name="connsiteX6" fmla="*/ 1495738 w 1882897"/>
                <a:gd name="connsiteY6" fmla="*/ 910016 h 1695890"/>
                <a:gd name="connsiteX7" fmla="*/ 1879571 w 1882897"/>
                <a:gd name="connsiteY7" fmla="*/ 1196496 h 1695890"/>
                <a:gd name="connsiteX8" fmla="*/ 1246418 w 1882897"/>
                <a:gd name="connsiteY8" fmla="*/ 1176019 h 1695890"/>
                <a:gd name="connsiteX9" fmla="*/ 1201785 w 1882897"/>
                <a:gd name="connsiteY9" fmla="*/ 1694358 h 1695890"/>
                <a:gd name="connsiteX10" fmla="*/ 867415 w 1882897"/>
                <a:gd name="connsiteY10" fmla="*/ 1346340 h 1695890"/>
                <a:gd name="connsiteX11" fmla="*/ 696818 w 1882897"/>
                <a:gd name="connsiteY11" fmla="*/ 1687534 h 1695890"/>
                <a:gd name="connsiteX12" fmla="*/ 573988 w 1882897"/>
                <a:gd name="connsiteY12" fmla="*/ 1346340 h 1695890"/>
                <a:gd name="connsiteX13" fmla="*/ 773 w 1882897"/>
                <a:gd name="connsiteY13" fmla="*/ 1066814 h 1695890"/>
                <a:gd name="connsiteX14" fmla="*/ 444334 w 1882897"/>
                <a:gd name="connsiteY14" fmla="*/ 800429 h 1695890"/>
                <a:gd name="connsiteX15" fmla="*/ 164555 w 1882897"/>
                <a:gd name="connsiteY15" fmla="*/ 534298 h 1695890"/>
                <a:gd name="connsiteX16" fmla="*/ 690224 w 1882897"/>
                <a:gd name="connsiteY16" fmla="*/ 411573 h 1695890"/>
                <a:gd name="connsiteX0" fmla="*/ 709665 w 1902338"/>
                <a:gd name="connsiteY0" fmla="*/ 411573 h 1695890"/>
                <a:gd name="connsiteX1" fmla="*/ 989214 w 1902338"/>
                <a:gd name="connsiteY1" fmla="*/ 2035 h 1695890"/>
                <a:gd name="connsiteX2" fmla="*/ 1330846 w 1902338"/>
                <a:gd name="connsiteY2" fmla="*/ 268252 h 1695890"/>
                <a:gd name="connsiteX3" fmla="*/ 1159974 w 1902338"/>
                <a:gd name="connsiteY3" fmla="*/ 589045 h 1695890"/>
                <a:gd name="connsiteX4" fmla="*/ 1228447 w 1902338"/>
                <a:gd name="connsiteY4" fmla="*/ 725542 h 1695890"/>
                <a:gd name="connsiteX5" fmla="*/ 1507886 w 1902338"/>
                <a:gd name="connsiteY5" fmla="*/ 752843 h 1695890"/>
                <a:gd name="connsiteX6" fmla="*/ 1515179 w 1902338"/>
                <a:gd name="connsiteY6" fmla="*/ 910016 h 1695890"/>
                <a:gd name="connsiteX7" fmla="*/ 1899012 w 1902338"/>
                <a:gd name="connsiteY7" fmla="*/ 1196496 h 1695890"/>
                <a:gd name="connsiteX8" fmla="*/ 1265859 w 1902338"/>
                <a:gd name="connsiteY8" fmla="*/ 1176019 h 1695890"/>
                <a:gd name="connsiteX9" fmla="*/ 1221226 w 1902338"/>
                <a:gd name="connsiteY9" fmla="*/ 1694358 h 1695890"/>
                <a:gd name="connsiteX10" fmla="*/ 886856 w 1902338"/>
                <a:gd name="connsiteY10" fmla="*/ 1346340 h 1695890"/>
                <a:gd name="connsiteX11" fmla="*/ 716259 w 1902338"/>
                <a:gd name="connsiteY11" fmla="*/ 1687534 h 1695890"/>
                <a:gd name="connsiteX12" fmla="*/ 593429 w 1902338"/>
                <a:gd name="connsiteY12" fmla="*/ 1346340 h 1695890"/>
                <a:gd name="connsiteX13" fmla="*/ 20214 w 1902338"/>
                <a:gd name="connsiteY13" fmla="*/ 1066814 h 1695890"/>
                <a:gd name="connsiteX14" fmla="*/ 183996 w 1902338"/>
                <a:gd name="connsiteY14" fmla="*/ 534298 h 1695890"/>
                <a:gd name="connsiteX15" fmla="*/ 709665 w 1902338"/>
                <a:gd name="connsiteY15" fmla="*/ 411573 h 1695890"/>
                <a:gd name="connsiteX0" fmla="*/ 776270 w 1968943"/>
                <a:gd name="connsiteY0" fmla="*/ 411573 h 1695890"/>
                <a:gd name="connsiteX1" fmla="*/ 1055819 w 1968943"/>
                <a:gd name="connsiteY1" fmla="*/ 2035 h 1695890"/>
                <a:gd name="connsiteX2" fmla="*/ 1397451 w 1968943"/>
                <a:gd name="connsiteY2" fmla="*/ 268252 h 1695890"/>
                <a:gd name="connsiteX3" fmla="*/ 1226579 w 1968943"/>
                <a:gd name="connsiteY3" fmla="*/ 589045 h 1695890"/>
                <a:gd name="connsiteX4" fmla="*/ 1295052 w 1968943"/>
                <a:gd name="connsiteY4" fmla="*/ 725542 h 1695890"/>
                <a:gd name="connsiteX5" fmla="*/ 1574491 w 1968943"/>
                <a:gd name="connsiteY5" fmla="*/ 752843 h 1695890"/>
                <a:gd name="connsiteX6" fmla="*/ 1581784 w 1968943"/>
                <a:gd name="connsiteY6" fmla="*/ 910016 h 1695890"/>
                <a:gd name="connsiteX7" fmla="*/ 1965617 w 1968943"/>
                <a:gd name="connsiteY7" fmla="*/ 1196496 h 1695890"/>
                <a:gd name="connsiteX8" fmla="*/ 1332464 w 1968943"/>
                <a:gd name="connsiteY8" fmla="*/ 1176019 h 1695890"/>
                <a:gd name="connsiteX9" fmla="*/ 1287831 w 1968943"/>
                <a:gd name="connsiteY9" fmla="*/ 1694358 h 1695890"/>
                <a:gd name="connsiteX10" fmla="*/ 953461 w 1968943"/>
                <a:gd name="connsiteY10" fmla="*/ 1346340 h 1695890"/>
                <a:gd name="connsiteX11" fmla="*/ 782864 w 1968943"/>
                <a:gd name="connsiteY11" fmla="*/ 1687534 h 1695890"/>
                <a:gd name="connsiteX12" fmla="*/ 660034 w 1968943"/>
                <a:gd name="connsiteY12" fmla="*/ 1346340 h 1695890"/>
                <a:gd name="connsiteX13" fmla="*/ 15168 w 1968943"/>
                <a:gd name="connsiteY13" fmla="*/ 1092551 h 1695890"/>
                <a:gd name="connsiteX14" fmla="*/ 250601 w 1968943"/>
                <a:gd name="connsiteY14" fmla="*/ 534298 h 1695890"/>
                <a:gd name="connsiteX15" fmla="*/ 776270 w 1968943"/>
                <a:gd name="connsiteY15" fmla="*/ 411573 h 1695890"/>
                <a:gd name="connsiteX0" fmla="*/ 579006 w 1771679"/>
                <a:gd name="connsiteY0" fmla="*/ 411573 h 1695890"/>
                <a:gd name="connsiteX1" fmla="*/ 858555 w 1771679"/>
                <a:gd name="connsiteY1" fmla="*/ 2035 h 1695890"/>
                <a:gd name="connsiteX2" fmla="*/ 1200187 w 1771679"/>
                <a:gd name="connsiteY2" fmla="*/ 268252 h 1695890"/>
                <a:gd name="connsiteX3" fmla="*/ 1029315 w 1771679"/>
                <a:gd name="connsiteY3" fmla="*/ 589045 h 1695890"/>
                <a:gd name="connsiteX4" fmla="*/ 1097788 w 1771679"/>
                <a:gd name="connsiteY4" fmla="*/ 725542 h 1695890"/>
                <a:gd name="connsiteX5" fmla="*/ 1377227 w 1771679"/>
                <a:gd name="connsiteY5" fmla="*/ 752843 h 1695890"/>
                <a:gd name="connsiteX6" fmla="*/ 1384520 w 1771679"/>
                <a:gd name="connsiteY6" fmla="*/ 910016 h 1695890"/>
                <a:gd name="connsiteX7" fmla="*/ 1768353 w 1771679"/>
                <a:gd name="connsiteY7" fmla="*/ 1196496 h 1695890"/>
                <a:gd name="connsiteX8" fmla="*/ 1135200 w 1771679"/>
                <a:gd name="connsiteY8" fmla="*/ 1176019 h 1695890"/>
                <a:gd name="connsiteX9" fmla="*/ 1090567 w 1771679"/>
                <a:gd name="connsiteY9" fmla="*/ 1694358 h 1695890"/>
                <a:gd name="connsiteX10" fmla="*/ 756197 w 1771679"/>
                <a:gd name="connsiteY10" fmla="*/ 1346340 h 1695890"/>
                <a:gd name="connsiteX11" fmla="*/ 585600 w 1771679"/>
                <a:gd name="connsiteY11" fmla="*/ 1687534 h 1695890"/>
                <a:gd name="connsiteX12" fmla="*/ 462770 w 1771679"/>
                <a:gd name="connsiteY12" fmla="*/ 1346340 h 1695890"/>
                <a:gd name="connsiteX13" fmla="*/ 64028 w 1771679"/>
                <a:gd name="connsiteY13" fmla="*/ 1139917 h 1695890"/>
                <a:gd name="connsiteX14" fmla="*/ 53337 w 1771679"/>
                <a:gd name="connsiteY14" fmla="*/ 534298 h 1695890"/>
                <a:gd name="connsiteX15" fmla="*/ 579006 w 1771679"/>
                <a:gd name="connsiteY15" fmla="*/ 411573 h 1695890"/>
                <a:gd name="connsiteX0" fmla="*/ 700314 w 1892987"/>
                <a:gd name="connsiteY0" fmla="*/ 411573 h 1695890"/>
                <a:gd name="connsiteX1" fmla="*/ 979863 w 1892987"/>
                <a:gd name="connsiteY1" fmla="*/ 2035 h 1695890"/>
                <a:gd name="connsiteX2" fmla="*/ 1321495 w 1892987"/>
                <a:gd name="connsiteY2" fmla="*/ 268252 h 1695890"/>
                <a:gd name="connsiteX3" fmla="*/ 1150623 w 1892987"/>
                <a:gd name="connsiteY3" fmla="*/ 589045 h 1695890"/>
                <a:gd name="connsiteX4" fmla="*/ 1219096 w 1892987"/>
                <a:gd name="connsiteY4" fmla="*/ 725542 h 1695890"/>
                <a:gd name="connsiteX5" fmla="*/ 1498535 w 1892987"/>
                <a:gd name="connsiteY5" fmla="*/ 752843 h 1695890"/>
                <a:gd name="connsiteX6" fmla="*/ 1505828 w 1892987"/>
                <a:gd name="connsiteY6" fmla="*/ 910016 h 1695890"/>
                <a:gd name="connsiteX7" fmla="*/ 1889661 w 1892987"/>
                <a:gd name="connsiteY7" fmla="*/ 1196496 h 1695890"/>
                <a:gd name="connsiteX8" fmla="*/ 1256508 w 1892987"/>
                <a:gd name="connsiteY8" fmla="*/ 1176019 h 1695890"/>
                <a:gd name="connsiteX9" fmla="*/ 1211875 w 1892987"/>
                <a:gd name="connsiteY9" fmla="*/ 1694358 h 1695890"/>
                <a:gd name="connsiteX10" fmla="*/ 877505 w 1892987"/>
                <a:gd name="connsiteY10" fmla="*/ 1346340 h 1695890"/>
                <a:gd name="connsiteX11" fmla="*/ 706908 w 1892987"/>
                <a:gd name="connsiteY11" fmla="*/ 1687534 h 1695890"/>
                <a:gd name="connsiteX12" fmla="*/ 584078 w 1892987"/>
                <a:gd name="connsiteY12" fmla="*/ 1346340 h 1695890"/>
                <a:gd name="connsiteX13" fmla="*/ 185336 w 1892987"/>
                <a:gd name="connsiteY13" fmla="*/ 1139917 h 1695890"/>
                <a:gd name="connsiteX14" fmla="*/ 38 w 1892987"/>
                <a:gd name="connsiteY14" fmla="*/ 869311 h 1695890"/>
                <a:gd name="connsiteX15" fmla="*/ 174645 w 1892987"/>
                <a:gd name="connsiteY15" fmla="*/ 534298 h 1695890"/>
                <a:gd name="connsiteX16" fmla="*/ 700314 w 1892987"/>
                <a:gd name="connsiteY16" fmla="*/ 411573 h 1695890"/>
                <a:gd name="connsiteX0" fmla="*/ 700621 w 1893294"/>
                <a:gd name="connsiteY0" fmla="*/ 411573 h 1695890"/>
                <a:gd name="connsiteX1" fmla="*/ 980170 w 1893294"/>
                <a:gd name="connsiteY1" fmla="*/ 2035 h 1695890"/>
                <a:gd name="connsiteX2" fmla="*/ 1321802 w 1893294"/>
                <a:gd name="connsiteY2" fmla="*/ 268252 h 1695890"/>
                <a:gd name="connsiteX3" fmla="*/ 1150930 w 1893294"/>
                <a:gd name="connsiteY3" fmla="*/ 589045 h 1695890"/>
                <a:gd name="connsiteX4" fmla="*/ 1219403 w 1893294"/>
                <a:gd name="connsiteY4" fmla="*/ 725542 h 1695890"/>
                <a:gd name="connsiteX5" fmla="*/ 1498842 w 1893294"/>
                <a:gd name="connsiteY5" fmla="*/ 752843 h 1695890"/>
                <a:gd name="connsiteX6" fmla="*/ 1506135 w 1893294"/>
                <a:gd name="connsiteY6" fmla="*/ 910016 h 1695890"/>
                <a:gd name="connsiteX7" fmla="*/ 1889968 w 1893294"/>
                <a:gd name="connsiteY7" fmla="*/ 1196496 h 1695890"/>
                <a:gd name="connsiteX8" fmla="*/ 1256815 w 1893294"/>
                <a:gd name="connsiteY8" fmla="*/ 1176019 h 1695890"/>
                <a:gd name="connsiteX9" fmla="*/ 1212182 w 1893294"/>
                <a:gd name="connsiteY9" fmla="*/ 1694358 h 1695890"/>
                <a:gd name="connsiteX10" fmla="*/ 877812 w 1893294"/>
                <a:gd name="connsiteY10" fmla="*/ 1346340 h 1695890"/>
                <a:gd name="connsiteX11" fmla="*/ 707215 w 1893294"/>
                <a:gd name="connsiteY11" fmla="*/ 1687534 h 1695890"/>
                <a:gd name="connsiteX12" fmla="*/ 584385 w 1893294"/>
                <a:gd name="connsiteY12" fmla="*/ 1346340 h 1695890"/>
                <a:gd name="connsiteX13" fmla="*/ 185643 w 1893294"/>
                <a:gd name="connsiteY13" fmla="*/ 1139917 h 1695890"/>
                <a:gd name="connsiteX14" fmla="*/ 345 w 1893294"/>
                <a:gd name="connsiteY14" fmla="*/ 869311 h 1695890"/>
                <a:gd name="connsiteX15" fmla="*/ 174952 w 1893294"/>
                <a:gd name="connsiteY15" fmla="*/ 534298 h 1695890"/>
                <a:gd name="connsiteX16" fmla="*/ 700621 w 1893294"/>
                <a:gd name="connsiteY16" fmla="*/ 411573 h 1695890"/>
                <a:gd name="connsiteX0" fmla="*/ 700314 w 1892987"/>
                <a:gd name="connsiteY0" fmla="*/ 411573 h 1695890"/>
                <a:gd name="connsiteX1" fmla="*/ 979863 w 1892987"/>
                <a:gd name="connsiteY1" fmla="*/ 2035 h 1695890"/>
                <a:gd name="connsiteX2" fmla="*/ 1321495 w 1892987"/>
                <a:gd name="connsiteY2" fmla="*/ 268252 h 1695890"/>
                <a:gd name="connsiteX3" fmla="*/ 1150623 w 1892987"/>
                <a:gd name="connsiteY3" fmla="*/ 589045 h 1695890"/>
                <a:gd name="connsiteX4" fmla="*/ 1219096 w 1892987"/>
                <a:gd name="connsiteY4" fmla="*/ 725542 h 1695890"/>
                <a:gd name="connsiteX5" fmla="*/ 1498535 w 1892987"/>
                <a:gd name="connsiteY5" fmla="*/ 752843 h 1695890"/>
                <a:gd name="connsiteX6" fmla="*/ 1505828 w 1892987"/>
                <a:gd name="connsiteY6" fmla="*/ 910016 h 1695890"/>
                <a:gd name="connsiteX7" fmla="*/ 1889661 w 1892987"/>
                <a:gd name="connsiteY7" fmla="*/ 1196496 h 1695890"/>
                <a:gd name="connsiteX8" fmla="*/ 1256508 w 1892987"/>
                <a:gd name="connsiteY8" fmla="*/ 1176019 h 1695890"/>
                <a:gd name="connsiteX9" fmla="*/ 1211875 w 1892987"/>
                <a:gd name="connsiteY9" fmla="*/ 1694358 h 1695890"/>
                <a:gd name="connsiteX10" fmla="*/ 877505 w 1892987"/>
                <a:gd name="connsiteY10" fmla="*/ 1346340 h 1695890"/>
                <a:gd name="connsiteX11" fmla="*/ 706908 w 1892987"/>
                <a:gd name="connsiteY11" fmla="*/ 1687534 h 1695890"/>
                <a:gd name="connsiteX12" fmla="*/ 584078 w 1892987"/>
                <a:gd name="connsiteY12" fmla="*/ 1346340 h 1695890"/>
                <a:gd name="connsiteX13" fmla="*/ 185336 w 1892987"/>
                <a:gd name="connsiteY13" fmla="*/ 1139917 h 1695890"/>
                <a:gd name="connsiteX14" fmla="*/ 38 w 1892987"/>
                <a:gd name="connsiteY14" fmla="*/ 869311 h 1695890"/>
                <a:gd name="connsiteX15" fmla="*/ 174645 w 1892987"/>
                <a:gd name="connsiteY15" fmla="*/ 534298 h 1695890"/>
                <a:gd name="connsiteX16" fmla="*/ 700314 w 1892987"/>
                <a:gd name="connsiteY16" fmla="*/ 411573 h 1695890"/>
                <a:gd name="connsiteX0" fmla="*/ 704444 w 1897117"/>
                <a:gd name="connsiteY0" fmla="*/ 411573 h 1695890"/>
                <a:gd name="connsiteX1" fmla="*/ 983993 w 1897117"/>
                <a:gd name="connsiteY1" fmla="*/ 2035 h 1695890"/>
                <a:gd name="connsiteX2" fmla="*/ 1325625 w 1897117"/>
                <a:gd name="connsiteY2" fmla="*/ 268252 h 1695890"/>
                <a:gd name="connsiteX3" fmla="*/ 1154753 w 1897117"/>
                <a:gd name="connsiteY3" fmla="*/ 589045 h 1695890"/>
                <a:gd name="connsiteX4" fmla="*/ 1223226 w 1897117"/>
                <a:gd name="connsiteY4" fmla="*/ 725542 h 1695890"/>
                <a:gd name="connsiteX5" fmla="*/ 1502665 w 1897117"/>
                <a:gd name="connsiteY5" fmla="*/ 752843 h 1695890"/>
                <a:gd name="connsiteX6" fmla="*/ 1509958 w 1897117"/>
                <a:gd name="connsiteY6" fmla="*/ 910016 h 1695890"/>
                <a:gd name="connsiteX7" fmla="*/ 1893791 w 1897117"/>
                <a:gd name="connsiteY7" fmla="*/ 1196496 h 1695890"/>
                <a:gd name="connsiteX8" fmla="*/ 1260638 w 1897117"/>
                <a:gd name="connsiteY8" fmla="*/ 1176019 h 1695890"/>
                <a:gd name="connsiteX9" fmla="*/ 1216005 w 1897117"/>
                <a:gd name="connsiteY9" fmla="*/ 1694358 h 1695890"/>
                <a:gd name="connsiteX10" fmla="*/ 881635 w 1897117"/>
                <a:gd name="connsiteY10" fmla="*/ 1346340 h 1695890"/>
                <a:gd name="connsiteX11" fmla="*/ 711038 w 1897117"/>
                <a:gd name="connsiteY11" fmla="*/ 1687534 h 1695890"/>
                <a:gd name="connsiteX12" fmla="*/ 588208 w 1897117"/>
                <a:gd name="connsiteY12" fmla="*/ 1346340 h 1695890"/>
                <a:gd name="connsiteX13" fmla="*/ 189466 w 1897117"/>
                <a:gd name="connsiteY13" fmla="*/ 1139917 h 1695890"/>
                <a:gd name="connsiteX14" fmla="*/ 4168 w 1897117"/>
                <a:gd name="connsiteY14" fmla="*/ 869311 h 1695890"/>
                <a:gd name="connsiteX15" fmla="*/ 178775 w 1897117"/>
                <a:gd name="connsiteY15" fmla="*/ 534298 h 1695890"/>
                <a:gd name="connsiteX16" fmla="*/ 704444 w 1897117"/>
                <a:gd name="connsiteY16" fmla="*/ 411573 h 1695890"/>
                <a:gd name="connsiteX0" fmla="*/ 717876 w 1910549"/>
                <a:gd name="connsiteY0" fmla="*/ 411573 h 1695890"/>
                <a:gd name="connsiteX1" fmla="*/ 997425 w 1910549"/>
                <a:gd name="connsiteY1" fmla="*/ 2035 h 1695890"/>
                <a:gd name="connsiteX2" fmla="*/ 1339057 w 1910549"/>
                <a:gd name="connsiteY2" fmla="*/ 268252 h 1695890"/>
                <a:gd name="connsiteX3" fmla="*/ 1168185 w 1910549"/>
                <a:gd name="connsiteY3" fmla="*/ 589045 h 1695890"/>
                <a:gd name="connsiteX4" fmla="*/ 1236658 w 1910549"/>
                <a:gd name="connsiteY4" fmla="*/ 725542 h 1695890"/>
                <a:gd name="connsiteX5" fmla="*/ 1516097 w 1910549"/>
                <a:gd name="connsiteY5" fmla="*/ 752843 h 1695890"/>
                <a:gd name="connsiteX6" fmla="*/ 1523390 w 1910549"/>
                <a:gd name="connsiteY6" fmla="*/ 910016 h 1695890"/>
                <a:gd name="connsiteX7" fmla="*/ 1907223 w 1910549"/>
                <a:gd name="connsiteY7" fmla="*/ 1196496 h 1695890"/>
                <a:gd name="connsiteX8" fmla="*/ 1274070 w 1910549"/>
                <a:gd name="connsiteY8" fmla="*/ 1176019 h 1695890"/>
                <a:gd name="connsiteX9" fmla="*/ 1229437 w 1910549"/>
                <a:gd name="connsiteY9" fmla="*/ 1694358 h 1695890"/>
                <a:gd name="connsiteX10" fmla="*/ 895067 w 1910549"/>
                <a:gd name="connsiteY10" fmla="*/ 1346340 h 1695890"/>
                <a:gd name="connsiteX11" fmla="*/ 724470 w 1910549"/>
                <a:gd name="connsiteY11" fmla="*/ 1687534 h 1695890"/>
                <a:gd name="connsiteX12" fmla="*/ 601640 w 1910549"/>
                <a:gd name="connsiteY12" fmla="*/ 1346340 h 1695890"/>
                <a:gd name="connsiteX13" fmla="*/ 202898 w 1910549"/>
                <a:gd name="connsiteY13" fmla="*/ 1139917 h 1695890"/>
                <a:gd name="connsiteX14" fmla="*/ 17600 w 1910549"/>
                <a:gd name="connsiteY14" fmla="*/ 869311 h 1695890"/>
                <a:gd name="connsiteX15" fmla="*/ 192207 w 1910549"/>
                <a:gd name="connsiteY15" fmla="*/ 534298 h 1695890"/>
                <a:gd name="connsiteX16" fmla="*/ 717876 w 1910549"/>
                <a:gd name="connsiteY16" fmla="*/ 411573 h 1695890"/>
                <a:gd name="connsiteX0" fmla="*/ 701771 w 1894444"/>
                <a:gd name="connsiteY0" fmla="*/ 411573 h 1695890"/>
                <a:gd name="connsiteX1" fmla="*/ 981320 w 1894444"/>
                <a:gd name="connsiteY1" fmla="*/ 2035 h 1695890"/>
                <a:gd name="connsiteX2" fmla="*/ 1322952 w 1894444"/>
                <a:gd name="connsiteY2" fmla="*/ 268252 h 1695890"/>
                <a:gd name="connsiteX3" fmla="*/ 1152080 w 1894444"/>
                <a:gd name="connsiteY3" fmla="*/ 589045 h 1695890"/>
                <a:gd name="connsiteX4" fmla="*/ 1220553 w 1894444"/>
                <a:gd name="connsiteY4" fmla="*/ 725542 h 1695890"/>
                <a:gd name="connsiteX5" fmla="*/ 1499992 w 1894444"/>
                <a:gd name="connsiteY5" fmla="*/ 752843 h 1695890"/>
                <a:gd name="connsiteX6" fmla="*/ 1507285 w 1894444"/>
                <a:gd name="connsiteY6" fmla="*/ 910016 h 1695890"/>
                <a:gd name="connsiteX7" fmla="*/ 1891118 w 1894444"/>
                <a:gd name="connsiteY7" fmla="*/ 1196496 h 1695890"/>
                <a:gd name="connsiteX8" fmla="*/ 1257965 w 1894444"/>
                <a:gd name="connsiteY8" fmla="*/ 1176019 h 1695890"/>
                <a:gd name="connsiteX9" fmla="*/ 1213332 w 1894444"/>
                <a:gd name="connsiteY9" fmla="*/ 1694358 h 1695890"/>
                <a:gd name="connsiteX10" fmla="*/ 878962 w 1894444"/>
                <a:gd name="connsiteY10" fmla="*/ 1346340 h 1695890"/>
                <a:gd name="connsiteX11" fmla="*/ 708365 w 1894444"/>
                <a:gd name="connsiteY11" fmla="*/ 1687534 h 1695890"/>
                <a:gd name="connsiteX12" fmla="*/ 585535 w 1894444"/>
                <a:gd name="connsiteY12" fmla="*/ 1346340 h 1695890"/>
                <a:gd name="connsiteX13" fmla="*/ 253108 w 1894444"/>
                <a:gd name="connsiteY13" fmla="*/ 1139917 h 1695890"/>
                <a:gd name="connsiteX14" fmla="*/ 1495 w 1894444"/>
                <a:gd name="connsiteY14" fmla="*/ 869311 h 1695890"/>
                <a:gd name="connsiteX15" fmla="*/ 176102 w 1894444"/>
                <a:gd name="connsiteY15" fmla="*/ 534298 h 1695890"/>
                <a:gd name="connsiteX16" fmla="*/ 701771 w 1894444"/>
                <a:gd name="connsiteY16" fmla="*/ 411573 h 1695890"/>
                <a:gd name="connsiteX0" fmla="*/ 703524 w 1896197"/>
                <a:gd name="connsiteY0" fmla="*/ 411573 h 1695890"/>
                <a:gd name="connsiteX1" fmla="*/ 983073 w 1896197"/>
                <a:gd name="connsiteY1" fmla="*/ 2035 h 1695890"/>
                <a:gd name="connsiteX2" fmla="*/ 1324705 w 1896197"/>
                <a:gd name="connsiteY2" fmla="*/ 268252 h 1695890"/>
                <a:gd name="connsiteX3" fmla="*/ 1153833 w 1896197"/>
                <a:gd name="connsiteY3" fmla="*/ 589045 h 1695890"/>
                <a:gd name="connsiteX4" fmla="*/ 1222306 w 1896197"/>
                <a:gd name="connsiteY4" fmla="*/ 725542 h 1695890"/>
                <a:gd name="connsiteX5" fmla="*/ 1501745 w 1896197"/>
                <a:gd name="connsiteY5" fmla="*/ 752843 h 1695890"/>
                <a:gd name="connsiteX6" fmla="*/ 1509038 w 1896197"/>
                <a:gd name="connsiteY6" fmla="*/ 910016 h 1695890"/>
                <a:gd name="connsiteX7" fmla="*/ 1892871 w 1896197"/>
                <a:gd name="connsiteY7" fmla="*/ 1196496 h 1695890"/>
                <a:gd name="connsiteX8" fmla="*/ 1259718 w 1896197"/>
                <a:gd name="connsiteY8" fmla="*/ 1176019 h 1695890"/>
                <a:gd name="connsiteX9" fmla="*/ 1215085 w 1896197"/>
                <a:gd name="connsiteY9" fmla="*/ 1694358 h 1695890"/>
                <a:gd name="connsiteX10" fmla="*/ 880715 w 1896197"/>
                <a:gd name="connsiteY10" fmla="*/ 1346340 h 1695890"/>
                <a:gd name="connsiteX11" fmla="*/ 710118 w 1896197"/>
                <a:gd name="connsiteY11" fmla="*/ 1687534 h 1695890"/>
                <a:gd name="connsiteX12" fmla="*/ 587288 w 1896197"/>
                <a:gd name="connsiteY12" fmla="*/ 1346340 h 1695890"/>
                <a:gd name="connsiteX13" fmla="*/ 300637 w 1896197"/>
                <a:gd name="connsiteY13" fmla="*/ 1139917 h 1695890"/>
                <a:gd name="connsiteX14" fmla="*/ 3248 w 1896197"/>
                <a:gd name="connsiteY14" fmla="*/ 869311 h 1695890"/>
                <a:gd name="connsiteX15" fmla="*/ 177855 w 1896197"/>
                <a:gd name="connsiteY15" fmla="*/ 534298 h 1695890"/>
                <a:gd name="connsiteX16" fmla="*/ 703524 w 1896197"/>
                <a:gd name="connsiteY16" fmla="*/ 411573 h 1695890"/>
                <a:gd name="connsiteX0" fmla="*/ 703524 w 1896197"/>
                <a:gd name="connsiteY0" fmla="*/ 230731 h 1515048"/>
                <a:gd name="connsiteX1" fmla="*/ 1188096 w 1896197"/>
                <a:gd name="connsiteY1" fmla="*/ 7258 h 1515048"/>
                <a:gd name="connsiteX2" fmla="*/ 1324705 w 1896197"/>
                <a:gd name="connsiteY2" fmla="*/ 87410 h 1515048"/>
                <a:gd name="connsiteX3" fmla="*/ 1153833 w 1896197"/>
                <a:gd name="connsiteY3" fmla="*/ 408203 h 1515048"/>
                <a:gd name="connsiteX4" fmla="*/ 1222306 w 1896197"/>
                <a:gd name="connsiteY4" fmla="*/ 544700 h 1515048"/>
                <a:gd name="connsiteX5" fmla="*/ 1501745 w 1896197"/>
                <a:gd name="connsiteY5" fmla="*/ 572001 h 1515048"/>
                <a:gd name="connsiteX6" fmla="*/ 1509038 w 1896197"/>
                <a:gd name="connsiteY6" fmla="*/ 729174 h 1515048"/>
                <a:gd name="connsiteX7" fmla="*/ 1892871 w 1896197"/>
                <a:gd name="connsiteY7" fmla="*/ 1015654 h 1515048"/>
                <a:gd name="connsiteX8" fmla="*/ 1259718 w 1896197"/>
                <a:gd name="connsiteY8" fmla="*/ 995177 h 1515048"/>
                <a:gd name="connsiteX9" fmla="*/ 1215085 w 1896197"/>
                <a:gd name="connsiteY9" fmla="*/ 1513516 h 1515048"/>
                <a:gd name="connsiteX10" fmla="*/ 880715 w 1896197"/>
                <a:gd name="connsiteY10" fmla="*/ 1165498 h 1515048"/>
                <a:gd name="connsiteX11" fmla="*/ 710118 w 1896197"/>
                <a:gd name="connsiteY11" fmla="*/ 1506692 h 1515048"/>
                <a:gd name="connsiteX12" fmla="*/ 587288 w 1896197"/>
                <a:gd name="connsiteY12" fmla="*/ 1165498 h 1515048"/>
                <a:gd name="connsiteX13" fmla="*/ 300637 w 1896197"/>
                <a:gd name="connsiteY13" fmla="*/ 959075 h 1515048"/>
                <a:gd name="connsiteX14" fmla="*/ 3248 w 1896197"/>
                <a:gd name="connsiteY14" fmla="*/ 688469 h 1515048"/>
                <a:gd name="connsiteX15" fmla="*/ 177855 w 1896197"/>
                <a:gd name="connsiteY15" fmla="*/ 353456 h 1515048"/>
                <a:gd name="connsiteX16" fmla="*/ 703524 w 1896197"/>
                <a:gd name="connsiteY16" fmla="*/ 230731 h 151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96197" h="1515048">
                  <a:moveTo>
                    <a:pt x="703524" y="230731"/>
                  </a:moveTo>
                  <a:cubicBezTo>
                    <a:pt x="871897" y="173031"/>
                    <a:pt x="1084566" y="31145"/>
                    <a:pt x="1188096" y="7258"/>
                  </a:cubicBezTo>
                  <a:cubicBezTo>
                    <a:pt x="1291626" y="-16629"/>
                    <a:pt x="1330415" y="20586"/>
                    <a:pt x="1324705" y="87410"/>
                  </a:cubicBezTo>
                  <a:cubicBezTo>
                    <a:pt x="1318995" y="154234"/>
                    <a:pt x="1170899" y="331988"/>
                    <a:pt x="1153833" y="408203"/>
                  </a:cubicBezTo>
                  <a:cubicBezTo>
                    <a:pt x="1136767" y="484418"/>
                    <a:pt x="1164321" y="517400"/>
                    <a:pt x="1222306" y="544700"/>
                  </a:cubicBezTo>
                  <a:cubicBezTo>
                    <a:pt x="1280291" y="572000"/>
                    <a:pt x="1453956" y="541255"/>
                    <a:pt x="1501745" y="572001"/>
                  </a:cubicBezTo>
                  <a:cubicBezTo>
                    <a:pt x="1549534" y="602747"/>
                    <a:pt x="1443850" y="655232"/>
                    <a:pt x="1509038" y="729174"/>
                  </a:cubicBezTo>
                  <a:cubicBezTo>
                    <a:pt x="1574226" y="803116"/>
                    <a:pt x="1934424" y="971320"/>
                    <a:pt x="1892871" y="1015654"/>
                  </a:cubicBezTo>
                  <a:cubicBezTo>
                    <a:pt x="1851318" y="1059988"/>
                    <a:pt x="1372682" y="912200"/>
                    <a:pt x="1259718" y="995177"/>
                  </a:cubicBezTo>
                  <a:cubicBezTo>
                    <a:pt x="1146754" y="1078154"/>
                    <a:pt x="1278252" y="1485129"/>
                    <a:pt x="1215085" y="1513516"/>
                  </a:cubicBezTo>
                  <a:cubicBezTo>
                    <a:pt x="1151918" y="1541903"/>
                    <a:pt x="964876" y="1166635"/>
                    <a:pt x="880715" y="1165498"/>
                  </a:cubicBezTo>
                  <a:cubicBezTo>
                    <a:pt x="796554" y="1164361"/>
                    <a:pt x="759022" y="1506692"/>
                    <a:pt x="710118" y="1506692"/>
                  </a:cubicBezTo>
                  <a:cubicBezTo>
                    <a:pt x="661214" y="1506692"/>
                    <a:pt x="655535" y="1256768"/>
                    <a:pt x="587288" y="1165498"/>
                  </a:cubicBezTo>
                  <a:cubicBezTo>
                    <a:pt x="519041" y="1074229"/>
                    <a:pt x="397977" y="1038580"/>
                    <a:pt x="300637" y="959075"/>
                  </a:cubicBezTo>
                  <a:cubicBezTo>
                    <a:pt x="203297" y="879570"/>
                    <a:pt x="23712" y="789405"/>
                    <a:pt x="3248" y="688469"/>
                  </a:cubicBezTo>
                  <a:cubicBezTo>
                    <a:pt x="-17216" y="587533"/>
                    <a:pt x="61142" y="429746"/>
                    <a:pt x="177855" y="353456"/>
                  </a:cubicBezTo>
                  <a:cubicBezTo>
                    <a:pt x="294568" y="277166"/>
                    <a:pt x="535151" y="288431"/>
                    <a:pt x="703524" y="230731"/>
                  </a:cubicBezTo>
                  <a:close/>
                </a:path>
              </a:pathLst>
            </a:custGeom>
            <a:noFill/>
            <a:ln w="317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985096" y="2647992"/>
              <a:ext cx="2444763" cy="2471717"/>
            </a:xfrm>
            <a:prstGeom prst="ellipse">
              <a:avLst/>
            </a:prstGeom>
            <a:noFill/>
            <a:ln w="31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447801" y="2467514"/>
              <a:ext cx="3562074" cy="3209354"/>
            </a:xfrm>
            <a:custGeom>
              <a:avLst/>
              <a:gdLst>
                <a:gd name="connsiteX0" fmla="*/ 450489 w 1804111"/>
                <a:gd name="connsiteY0" fmla="*/ 363713 h 1762524"/>
                <a:gd name="connsiteX1" fmla="*/ 573319 w 1804111"/>
                <a:gd name="connsiteY1" fmla="*/ 56639 h 1762524"/>
                <a:gd name="connsiteX2" fmla="*/ 812154 w 1804111"/>
                <a:gd name="connsiteY2" fmla="*/ 281827 h 1762524"/>
                <a:gd name="connsiteX3" fmla="*/ 1399008 w 1804111"/>
                <a:gd name="connsiteY3" fmla="*/ 2048 h 1762524"/>
                <a:gd name="connsiteX4" fmla="*/ 1228411 w 1804111"/>
                <a:gd name="connsiteY4" fmla="*/ 459248 h 1762524"/>
                <a:gd name="connsiteX5" fmla="*/ 1549134 w 1804111"/>
                <a:gd name="connsiteY5" fmla="*/ 445600 h 1762524"/>
                <a:gd name="connsiteX6" fmla="*/ 1467247 w 1804111"/>
                <a:gd name="connsiteY6" fmla="*/ 541134 h 1762524"/>
                <a:gd name="connsiteX7" fmla="*/ 1801617 w 1804111"/>
                <a:gd name="connsiteY7" fmla="*/ 479719 h 1762524"/>
                <a:gd name="connsiteX8" fmla="*/ 1262531 w 1804111"/>
                <a:gd name="connsiteY8" fmla="*/ 793618 h 1762524"/>
                <a:gd name="connsiteX9" fmla="*/ 1692435 w 1804111"/>
                <a:gd name="connsiteY9" fmla="*/ 1018806 h 1762524"/>
                <a:gd name="connsiteX10" fmla="*/ 1255707 w 1804111"/>
                <a:gd name="connsiteY10" fmla="*/ 1059749 h 1762524"/>
                <a:gd name="connsiteX11" fmla="*/ 1221587 w 1804111"/>
                <a:gd name="connsiteY11" fmla="*/ 1748961 h 1762524"/>
                <a:gd name="connsiteX12" fmla="*/ 559671 w 1804111"/>
                <a:gd name="connsiteY12" fmla="*/ 1482830 h 1762524"/>
                <a:gd name="connsiteX13" fmla="*/ 539199 w 1804111"/>
                <a:gd name="connsiteY13" fmla="*/ 1059749 h 1762524"/>
                <a:gd name="connsiteX14" fmla="*/ 75175 w 1804111"/>
                <a:gd name="connsiteY14" fmla="*/ 1141636 h 1762524"/>
                <a:gd name="connsiteX15" fmla="*/ 416369 w 1804111"/>
                <a:gd name="connsiteY15" fmla="*/ 807266 h 1762524"/>
                <a:gd name="connsiteX16" fmla="*/ 113 w 1804111"/>
                <a:gd name="connsiteY16" fmla="*/ 472896 h 1762524"/>
                <a:gd name="connsiteX17" fmla="*/ 464137 w 1804111"/>
                <a:gd name="connsiteY17" fmla="*/ 445600 h 1762524"/>
                <a:gd name="connsiteX18" fmla="*/ 450489 w 1804111"/>
                <a:gd name="connsiteY18" fmla="*/ 363713 h 1762524"/>
                <a:gd name="connsiteX0" fmla="*/ 450489 w 1804111"/>
                <a:gd name="connsiteY0" fmla="*/ 363713 h 1762524"/>
                <a:gd name="connsiteX1" fmla="*/ 573319 w 1804111"/>
                <a:gd name="connsiteY1" fmla="*/ 56639 h 1762524"/>
                <a:gd name="connsiteX2" fmla="*/ 812154 w 1804111"/>
                <a:gd name="connsiteY2" fmla="*/ 281827 h 1762524"/>
                <a:gd name="connsiteX3" fmla="*/ 1399008 w 1804111"/>
                <a:gd name="connsiteY3" fmla="*/ 2048 h 1762524"/>
                <a:gd name="connsiteX4" fmla="*/ 1228411 w 1804111"/>
                <a:gd name="connsiteY4" fmla="*/ 459248 h 1762524"/>
                <a:gd name="connsiteX5" fmla="*/ 1549134 w 1804111"/>
                <a:gd name="connsiteY5" fmla="*/ 445600 h 1762524"/>
                <a:gd name="connsiteX6" fmla="*/ 1467247 w 1804111"/>
                <a:gd name="connsiteY6" fmla="*/ 541134 h 1762524"/>
                <a:gd name="connsiteX7" fmla="*/ 1801617 w 1804111"/>
                <a:gd name="connsiteY7" fmla="*/ 479719 h 1762524"/>
                <a:gd name="connsiteX8" fmla="*/ 1262531 w 1804111"/>
                <a:gd name="connsiteY8" fmla="*/ 793618 h 1762524"/>
                <a:gd name="connsiteX9" fmla="*/ 1678859 w 1804111"/>
                <a:gd name="connsiteY9" fmla="*/ 1053163 h 1762524"/>
                <a:gd name="connsiteX10" fmla="*/ 1255707 w 1804111"/>
                <a:gd name="connsiteY10" fmla="*/ 1059749 h 1762524"/>
                <a:gd name="connsiteX11" fmla="*/ 1221587 w 1804111"/>
                <a:gd name="connsiteY11" fmla="*/ 1748961 h 1762524"/>
                <a:gd name="connsiteX12" fmla="*/ 559671 w 1804111"/>
                <a:gd name="connsiteY12" fmla="*/ 1482830 h 1762524"/>
                <a:gd name="connsiteX13" fmla="*/ 539199 w 1804111"/>
                <a:gd name="connsiteY13" fmla="*/ 1059749 h 1762524"/>
                <a:gd name="connsiteX14" fmla="*/ 75175 w 1804111"/>
                <a:gd name="connsiteY14" fmla="*/ 1141636 h 1762524"/>
                <a:gd name="connsiteX15" fmla="*/ 416369 w 1804111"/>
                <a:gd name="connsiteY15" fmla="*/ 807266 h 1762524"/>
                <a:gd name="connsiteX16" fmla="*/ 113 w 1804111"/>
                <a:gd name="connsiteY16" fmla="*/ 472896 h 1762524"/>
                <a:gd name="connsiteX17" fmla="*/ 464137 w 1804111"/>
                <a:gd name="connsiteY17" fmla="*/ 445600 h 1762524"/>
                <a:gd name="connsiteX18" fmla="*/ 450489 w 1804111"/>
                <a:gd name="connsiteY18" fmla="*/ 363713 h 1762524"/>
                <a:gd name="connsiteX0" fmla="*/ 450489 w 1804433"/>
                <a:gd name="connsiteY0" fmla="*/ 363713 h 1762524"/>
                <a:gd name="connsiteX1" fmla="*/ 573319 w 1804433"/>
                <a:gd name="connsiteY1" fmla="*/ 56639 h 1762524"/>
                <a:gd name="connsiteX2" fmla="*/ 812154 w 1804433"/>
                <a:gd name="connsiteY2" fmla="*/ 281827 h 1762524"/>
                <a:gd name="connsiteX3" fmla="*/ 1399008 w 1804433"/>
                <a:gd name="connsiteY3" fmla="*/ 2048 h 1762524"/>
                <a:gd name="connsiteX4" fmla="*/ 1228411 w 1804433"/>
                <a:gd name="connsiteY4" fmla="*/ 459248 h 1762524"/>
                <a:gd name="connsiteX5" fmla="*/ 1549134 w 1804433"/>
                <a:gd name="connsiteY5" fmla="*/ 445600 h 1762524"/>
                <a:gd name="connsiteX6" fmla="*/ 1467247 w 1804433"/>
                <a:gd name="connsiteY6" fmla="*/ 541134 h 1762524"/>
                <a:gd name="connsiteX7" fmla="*/ 1801617 w 1804433"/>
                <a:gd name="connsiteY7" fmla="*/ 479719 h 1762524"/>
                <a:gd name="connsiteX8" fmla="*/ 1248501 w 1804433"/>
                <a:gd name="connsiteY8" fmla="*/ 739194 h 1762524"/>
                <a:gd name="connsiteX9" fmla="*/ 1678859 w 1804433"/>
                <a:gd name="connsiteY9" fmla="*/ 1053163 h 1762524"/>
                <a:gd name="connsiteX10" fmla="*/ 1255707 w 1804433"/>
                <a:gd name="connsiteY10" fmla="*/ 1059749 h 1762524"/>
                <a:gd name="connsiteX11" fmla="*/ 1221587 w 1804433"/>
                <a:gd name="connsiteY11" fmla="*/ 1748961 h 1762524"/>
                <a:gd name="connsiteX12" fmla="*/ 559671 w 1804433"/>
                <a:gd name="connsiteY12" fmla="*/ 1482830 h 1762524"/>
                <a:gd name="connsiteX13" fmla="*/ 539199 w 1804433"/>
                <a:gd name="connsiteY13" fmla="*/ 1059749 h 1762524"/>
                <a:gd name="connsiteX14" fmla="*/ 75175 w 1804433"/>
                <a:gd name="connsiteY14" fmla="*/ 1141636 h 1762524"/>
                <a:gd name="connsiteX15" fmla="*/ 416369 w 1804433"/>
                <a:gd name="connsiteY15" fmla="*/ 807266 h 1762524"/>
                <a:gd name="connsiteX16" fmla="*/ 113 w 1804433"/>
                <a:gd name="connsiteY16" fmla="*/ 472896 h 1762524"/>
                <a:gd name="connsiteX17" fmla="*/ 464137 w 1804433"/>
                <a:gd name="connsiteY17" fmla="*/ 445600 h 1762524"/>
                <a:gd name="connsiteX18" fmla="*/ 450489 w 1804433"/>
                <a:gd name="connsiteY18" fmla="*/ 363713 h 1762524"/>
                <a:gd name="connsiteX0" fmla="*/ 450489 w 1804433"/>
                <a:gd name="connsiteY0" fmla="*/ 363169 h 1761980"/>
                <a:gd name="connsiteX1" fmla="*/ 573319 w 1804433"/>
                <a:gd name="connsiteY1" fmla="*/ 56095 h 1761980"/>
                <a:gd name="connsiteX2" fmla="*/ 812154 w 1804433"/>
                <a:gd name="connsiteY2" fmla="*/ 281283 h 1761980"/>
                <a:gd name="connsiteX3" fmla="*/ 1399008 w 1804433"/>
                <a:gd name="connsiteY3" fmla="*/ 1504 h 1761980"/>
                <a:gd name="connsiteX4" fmla="*/ 1201268 w 1804433"/>
                <a:gd name="connsiteY4" fmla="*/ 431506 h 1761980"/>
                <a:gd name="connsiteX5" fmla="*/ 1549134 w 1804433"/>
                <a:gd name="connsiteY5" fmla="*/ 445056 h 1761980"/>
                <a:gd name="connsiteX6" fmla="*/ 1467247 w 1804433"/>
                <a:gd name="connsiteY6" fmla="*/ 540590 h 1761980"/>
                <a:gd name="connsiteX7" fmla="*/ 1801617 w 1804433"/>
                <a:gd name="connsiteY7" fmla="*/ 479175 h 1761980"/>
                <a:gd name="connsiteX8" fmla="*/ 1248501 w 1804433"/>
                <a:gd name="connsiteY8" fmla="*/ 738650 h 1761980"/>
                <a:gd name="connsiteX9" fmla="*/ 1678859 w 1804433"/>
                <a:gd name="connsiteY9" fmla="*/ 1052619 h 1761980"/>
                <a:gd name="connsiteX10" fmla="*/ 1255707 w 1804433"/>
                <a:gd name="connsiteY10" fmla="*/ 1059205 h 1761980"/>
                <a:gd name="connsiteX11" fmla="*/ 1221587 w 1804433"/>
                <a:gd name="connsiteY11" fmla="*/ 1748417 h 1761980"/>
                <a:gd name="connsiteX12" fmla="*/ 559671 w 1804433"/>
                <a:gd name="connsiteY12" fmla="*/ 1482286 h 1761980"/>
                <a:gd name="connsiteX13" fmla="*/ 539199 w 1804433"/>
                <a:gd name="connsiteY13" fmla="*/ 1059205 h 1761980"/>
                <a:gd name="connsiteX14" fmla="*/ 75175 w 1804433"/>
                <a:gd name="connsiteY14" fmla="*/ 1141092 h 1761980"/>
                <a:gd name="connsiteX15" fmla="*/ 416369 w 1804433"/>
                <a:gd name="connsiteY15" fmla="*/ 806722 h 1761980"/>
                <a:gd name="connsiteX16" fmla="*/ 113 w 1804433"/>
                <a:gd name="connsiteY16" fmla="*/ 472352 h 1761980"/>
                <a:gd name="connsiteX17" fmla="*/ 464137 w 1804433"/>
                <a:gd name="connsiteY17" fmla="*/ 445056 h 1761980"/>
                <a:gd name="connsiteX18" fmla="*/ 450489 w 1804433"/>
                <a:gd name="connsiteY18" fmla="*/ 363169 h 1761980"/>
                <a:gd name="connsiteX0" fmla="*/ 450489 w 1804399"/>
                <a:gd name="connsiteY0" fmla="*/ 363169 h 1761980"/>
                <a:gd name="connsiteX1" fmla="*/ 573319 w 1804399"/>
                <a:gd name="connsiteY1" fmla="*/ 56095 h 1761980"/>
                <a:gd name="connsiteX2" fmla="*/ 812154 w 1804399"/>
                <a:gd name="connsiteY2" fmla="*/ 281283 h 1761980"/>
                <a:gd name="connsiteX3" fmla="*/ 1399008 w 1804399"/>
                <a:gd name="connsiteY3" fmla="*/ 1504 h 1761980"/>
                <a:gd name="connsiteX4" fmla="*/ 1201268 w 1804399"/>
                <a:gd name="connsiteY4" fmla="*/ 431506 h 1761980"/>
                <a:gd name="connsiteX5" fmla="*/ 1576057 w 1804399"/>
                <a:gd name="connsiteY5" fmla="*/ 404224 h 1761980"/>
                <a:gd name="connsiteX6" fmla="*/ 1467247 w 1804399"/>
                <a:gd name="connsiteY6" fmla="*/ 540590 h 1761980"/>
                <a:gd name="connsiteX7" fmla="*/ 1801617 w 1804399"/>
                <a:gd name="connsiteY7" fmla="*/ 479175 h 1761980"/>
                <a:gd name="connsiteX8" fmla="*/ 1248501 w 1804399"/>
                <a:gd name="connsiteY8" fmla="*/ 738650 h 1761980"/>
                <a:gd name="connsiteX9" fmla="*/ 1678859 w 1804399"/>
                <a:gd name="connsiteY9" fmla="*/ 1052619 h 1761980"/>
                <a:gd name="connsiteX10" fmla="*/ 1255707 w 1804399"/>
                <a:gd name="connsiteY10" fmla="*/ 1059205 h 1761980"/>
                <a:gd name="connsiteX11" fmla="*/ 1221587 w 1804399"/>
                <a:gd name="connsiteY11" fmla="*/ 1748417 h 1761980"/>
                <a:gd name="connsiteX12" fmla="*/ 559671 w 1804399"/>
                <a:gd name="connsiteY12" fmla="*/ 1482286 h 1761980"/>
                <a:gd name="connsiteX13" fmla="*/ 539199 w 1804399"/>
                <a:gd name="connsiteY13" fmla="*/ 1059205 h 1761980"/>
                <a:gd name="connsiteX14" fmla="*/ 75175 w 1804399"/>
                <a:gd name="connsiteY14" fmla="*/ 1141092 h 1761980"/>
                <a:gd name="connsiteX15" fmla="*/ 416369 w 1804399"/>
                <a:gd name="connsiteY15" fmla="*/ 806722 h 1761980"/>
                <a:gd name="connsiteX16" fmla="*/ 113 w 1804399"/>
                <a:gd name="connsiteY16" fmla="*/ 472352 h 1761980"/>
                <a:gd name="connsiteX17" fmla="*/ 464137 w 1804399"/>
                <a:gd name="connsiteY17" fmla="*/ 445056 h 1761980"/>
                <a:gd name="connsiteX18" fmla="*/ 450489 w 1804399"/>
                <a:gd name="connsiteY18" fmla="*/ 363169 h 1761980"/>
                <a:gd name="connsiteX0" fmla="*/ 450489 w 1804002"/>
                <a:gd name="connsiteY0" fmla="*/ 363169 h 1761980"/>
                <a:gd name="connsiteX1" fmla="*/ 573319 w 1804002"/>
                <a:gd name="connsiteY1" fmla="*/ 56095 h 1761980"/>
                <a:gd name="connsiteX2" fmla="*/ 812154 w 1804002"/>
                <a:gd name="connsiteY2" fmla="*/ 281283 h 1761980"/>
                <a:gd name="connsiteX3" fmla="*/ 1399008 w 1804002"/>
                <a:gd name="connsiteY3" fmla="*/ 1504 h 1761980"/>
                <a:gd name="connsiteX4" fmla="*/ 1201268 w 1804002"/>
                <a:gd name="connsiteY4" fmla="*/ 431506 h 1761980"/>
                <a:gd name="connsiteX5" fmla="*/ 1576057 w 1804002"/>
                <a:gd name="connsiteY5" fmla="*/ 404224 h 1761980"/>
                <a:gd name="connsiteX6" fmla="*/ 1453779 w 1804002"/>
                <a:gd name="connsiteY6" fmla="*/ 520264 h 1761980"/>
                <a:gd name="connsiteX7" fmla="*/ 1801617 w 1804002"/>
                <a:gd name="connsiteY7" fmla="*/ 479175 h 1761980"/>
                <a:gd name="connsiteX8" fmla="*/ 1248501 w 1804002"/>
                <a:gd name="connsiteY8" fmla="*/ 738650 h 1761980"/>
                <a:gd name="connsiteX9" fmla="*/ 1678859 w 1804002"/>
                <a:gd name="connsiteY9" fmla="*/ 1052619 h 1761980"/>
                <a:gd name="connsiteX10" fmla="*/ 1255707 w 1804002"/>
                <a:gd name="connsiteY10" fmla="*/ 1059205 h 1761980"/>
                <a:gd name="connsiteX11" fmla="*/ 1221587 w 1804002"/>
                <a:gd name="connsiteY11" fmla="*/ 1748417 h 1761980"/>
                <a:gd name="connsiteX12" fmla="*/ 559671 w 1804002"/>
                <a:gd name="connsiteY12" fmla="*/ 1482286 h 1761980"/>
                <a:gd name="connsiteX13" fmla="*/ 539199 w 1804002"/>
                <a:gd name="connsiteY13" fmla="*/ 1059205 h 1761980"/>
                <a:gd name="connsiteX14" fmla="*/ 75175 w 1804002"/>
                <a:gd name="connsiteY14" fmla="*/ 1141092 h 1761980"/>
                <a:gd name="connsiteX15" fmla="*/ 416369 w 1804002"/>
                <a:gd name="connsiteY15" fmla="*/ 806722 h 1761980"/>
                <a:gd name="connsiteX16" fmla="*/ 113 w 1804002"/>
                <a:gd name="connsiteY16" fmla="*/ 472352 h 1761980"/>
                <a:gd name="connsiteX17" fmla="*/ 464137 w 1804002"/>
                <a:gd name="connsiteY17" fmla="*/ 445056 h 1761980"/>
                <a:gd name="connsiteX18" fmla="*/ 450489 w 1804002"/>
                <a:gd name="connsiteY18" fmla="*/ 363169 h 1761980"/>
                <a:gd name="connsiteX0" fmla="*/ 450489 w 1804002"/>
                <a:gd name="connsiteY0" fmla="*/ 363169 h 1758997"/>
                <a:gd name="connsiteX1" fmla="*/ 573319 w 1804002"/>
                <a:gd name="connsiteY1" fmla="*/ 56095 h 1758997"/>
                <a:gd name="connsiteX2" fmla="*/ 812154 w 1804002"/>
                <a:gd name="connsiteY2" fmla="*/ 281283 h 1758997"/>
                <a:gd name="connsiteX3" fmla="*/ 1399008 w 1804002"/>
                <a:gd name="connsiteY3" fmla="*/ 1504 h 1758997"/>
                <a:gd name="connsiteX4" fmla="*/ 1201268 w 1804002"/>
                <a:gd name="connsiteY4" fmla="*/ 431506 h 1758997"/>
                <a:gd name="connsiteX5" fmla="*/ 1576057 w 1804002"/>
                <a:gd name="connsiteY5" fmla="*/ 404224 h 1758997"/>
                <a:gd name="connsiteX6" fmla="*/ 1453779 w 1804002"/>
                <a:gd name="connsiteY6" fmla="*/ 520264 h 1758997"/>
                <a:gd name="connsiteX7" fmla="*/ 1801617 w 1804002"/>
                <a:gd name="connsiteY7" fmla="*/ 479175 h 1758997"/>
                <a:gd name="connsiteX8" fmla="*/ 1248501 w 1804002"/>
                <a:gd name="connsiteY8" fmla="*/ 738650 h 1758997"/>
                <a:gd name="connsiteX9" fmla="*/ 1678859 w 1804002"/>
                <a:gd name="connsiteY9" fmla="*/ 1052619 h 1758997"/>
                <a:gd name="connsiteX10" fmla="*/ 1234169 w 1804002"/>
                <a:gd name="connsiteY10" fmla="*/ 1120932 h 1758997"/>
                <a:gd name="connsiteX11" fmla="*/ 1221587 w 1804002"/>
                <a:gd name="connsiteY11" fmla="*/ 1748417 h 1758997"/>
                <a:gd name="connsiteX12" fmla="*/ 559671 w 1804002"/>
                <a:gd name="connsiteY12" fmla="*/ 1482286 h 1758997"/>
                <a:gd name="connsiteX13" fmla="*/ 539199 w 1804002"/>
                <a:gd name="connsiteY13" fmla="*/ 1059205 h 1758997"/>
                <a:gd name="connsiteX14" fmla="*/ 75175 w 1804002"/>
                <a:gd name="connsiteY14" fmla="*/ 1141092 h 1758997"/>
                <a:gd name="connsiteX15" fmla="*/ 416369 w 1804002"/>
                <a:gd name="connsiteY15" fmla="*/ 806722 h 1758997"/>
                <a:gd name="connsiteX16" fmla="*/ 113 w 1804002"/>
                <a:gd name="connsiteY16" fmla="*/ 472352 h 1758997"/>
                <a:gd name="connsiteX17" fmla="*/ 464137 w 1804002"/>
                <a:gd name="connsiteY17" fmla="*/ 445056 h 1758997"/>
                <a:gd name="connsiteX18" fmla="*/ 450489 w 1804002"/>
                <a:gd name="connsiteY18" fmla="*/ 363169 h 1758997"/>
                <a:gd name="connsiteX0" fmla="*/ 450489 w 1804002"/>
                <a:gd name="connsiteY0" fmla="*/ 363169 h 1758997"/>
                <a:gd name="connsiteX1" fmla="*/ 573319 w 1804002"/>
                <a:gd name="connsiteY1" fmla="*/ 56095 h 1758997"/>
                <a:gd name="connsiteX2" fmla="*/ 812154 w 1804002"/>
                <a:gd name="connsiteY2" fmla="*/ 281283 h 1758997"/>
                <a:gd name="connsiteX3" fmla="*/ 1399008 w 1804002"/>
                <a:gd name="connsiteY3" fmla="*/ 1504 h 1758997"/>
                <a:gd name="connsiteX4" fmla="*/ 1201268 w 1804002"/>
                <a:gd name="connsiteY4" fmla="*/ 431506 h 1758997"/>
                <a:gd name="connsiteX5" fmla="*/ 1576057 w 1804002"/>
                <a:gd name="connsiteY5" fmla="*/ 404224 h 1758997"/>
                <a:gd name="connsiteX6" fmla="*/ 1453779 w 1804002"/>
                <a:gd name="connsiteY6" fmla="*/ 520264 h 1758997"/>
                <a:gd name="connsiteX7" fmla="*/ 1801617 w 1804002"/>
                <a:gd name="connsiteY7" fmla="*/ 479175 h 1758997"/>
                <a:gd name="connsiteX8" fmla="*/ 1248501 w 1804002"/>
                <a:gd name="connsiteY8" fmla="*/ 738650 h 1758997"/>
                <a:gd name="connsiteX9" fmla="*/ 1637956 w 1804002"/>
                <a:gd name="connsiteY9" fmla="*/ 1073120 h 1758997"/>
                <a:gd name="connsiteX10" fmla="*/ 1234169 w 1804002"/>
                <a:gd name="connsiteY10" fmla="*/ 1120932 h 1758997"/>
                <a:gd name="connsiteX11" fmla="*/ 1221587 w 1804002"/>
                <a:gd name="connsiteY11" fmla="*/ 1748417 h 1758997"/>
                <a:gd name="connsiteX12" fmla="*/ 559671 w 1804002"/>
                <a:gd name="connsiteY12" fmla="*/ 1482286 h 1758997"/>
                <a:gd name="connsiteX13" fmla="*/ 539199 w 1804002"/>
                <a:gd name="connsiteY13" fmla="*/ 1059205 h 1758997"/>
                <a:gd name="connsiteX14" fmla="*/ 75175 w 1804002"/>
                <a:gd name="connsiteY14" fmla="*/ 1141092 h 1758997"/>
                <a:gd name="connsiteX15" fmla="*/ 416369 w 1804002"/>
                <a:gd name="connsiteY15" fmla="*/ 806722 h 1758997"/>
                <a:gd name="connsiteX16" fmla="*/ 113 w 1804002"/>
                <a:gd name="connsiteY16" fmla="*/ 472352 h 1758997"/>
                <a:gd name="connsiteX17" fmla="*/ 464137 w 1804002"/>
                <a:gd name="connsiteY17" fmla="*/ 445056 h 1758997"/>
                <a:gd name="connsiteX18" fmla="*/ 450489 w 1804002"/>
                <a:gd name="connsiteY18" fmla="*/ 363169 h 1758997"/>
                <a:gd name="connsiteX0" fmla="*/ 450489 w 1804002"/>
                <a:gd name="connsiteY0" fmla="*/ 363169 h 1758997"/>
                <a:gd name="connsiteX1" fmla="*/ 573319 w 1804002"/>
                <a:gd name="connsiteY1" fmla="*/ 56095 h 1758997"/>
                <a:gd name="connsiteX2" fmla="*/ 812154 w 1804002"/>
                <a:gd name="connsiteY2" fmla="*/ 281283 h 1758997"/>
                <a:gd name="connsiteX3" fmla="*/ 1399008 w 1804002"/>
                <a:gd name="connsiteY3" fmla="*/ 1504 h 1758997"/>
                <a:gd name="connsiteX4" fmla="*/ 1201268 w 1804002"/>
                <a:gd name="connsiteY4" fmla="*/ 431506 h 1758997"/>
                <a:gd name="connsiteX5" fmla="*/ 1576057 w 1804002"/>
                <a:gd name="connsiteY5" fmla="*/ 404224 h 1758997"/>
                <a:gd name="connsiteX6" fmla="*/ 1453779 w 1804002"/>
                <a:gd name="connsiteY6" fmla="*/ 520264 h 1758997"/>
                <a:gd name="connsiteX7" fmla="*/ 1801617 w 1804002"/>
                <a:gd name="connsiteY7" fmla="*/ 479175 h 1758997"/>
                <a:gd name="connsiteX8" fmla="*/ 1248501 w 1804002"/>
                <a:gd name="connsiteY8" fmla="*/ 738650 h 1758997"/>
                <a:gd name="connsiteX9" fmla="*/ 1637956 w 1804002"/>
                <a:gd name="connsiteY9" fmla="*/ 1073120 h 1758997"/>
                <a:gd name="connsiteX10" fmla="*/ 1234169 w 1804002"/>
                <a:gd name="connsiteY10" fmla="*/ 1120932 h 1758997"/>
                <a:gd name="connsiteX11" fmla="*/ 1221587 w 1804002"/>
                <a:gd name="connsiteY11" fmla="*/ 1748417 h 1758997"/>
                <a:gd name="connsiteX12" fmla="*/ 559671 w 1804002"/>
                <a:gd name="connsiteY12" fmla="*/ 1482286 h 1758997"/>
                <a:gd name="connsiteX13" fmla="*/ 539199 w 1804002"/>
                <a:gd name="connsiteY13" fmla="*/ 1059205 h 1758997"/>
                <a:gd name="connsiteX14" fmla="*/ 75175 w 1804002"/>
                <a:gd name="connsiteY14" fmla="*/ 1141092 h 1758997"/>
                <a:gd name="connsiteX15" fmla="*/ 416369 w 1804002"/>
                <a:gd name="connsiteY15" fmla="*/ 806722 h 1758997"/>
                <a:gd name="connsiteX16" fmla="*/ 113 w 1804002"/>
                <a:gd name="connsiteY16" fmla="*/ 472352 h 1758997"/>
                <a:gd name="connsiteX17" fmla="*/ 450526 w 1804002"/>
                <a:gd name="connsiteY17" fmla="*/ 540605 h 1758997"/>
                <a:gd name="connsiteX18" fmla="*/ 450489 w 1804002"/>
                <a:gd name="connsiteY18" fmla="*/ 363169 h 1758997"/>
                <a:gd name="connsiteX0" fmla="*/ 450489 w 1804002"/>
                <a:gd name="connsiteY0" fmla="*/ 363169 h 1758997"/>
                <a:gd name="connsiteX1" fmla="*/ 573319 w 1804002"/>
                <a:gd name="connsiteY1" fmla="*/ 56095 h 1758997"/>
                <a:gd name="connsiteX2" fmla="*/ 812154 w 1804002"/>
                <a:gd name="connsiteY2" fmla="*/ 281283 h 1758997"/>
                <a:gd name="connsiteX3" fmla="*/ 1399008 w 1804002"/>
                <a:gd name="connsiteY3" fmla="*/ 1504 h 1758997"/>
                <a:gd name="connsiteX4" fmla="*/ 1201268 w 1804002"/>
                <a:gd name="connsiteY4" fmla="*/ 431506 h 1758997"/>
                <a:gd name="connsiteX5" fmla="*/ 1576057 w 1804002"/>
                <a:gd name="connsiteY5" fmla="*/ 404224 h 1758997"/>
                <a:gd name="connsiteX6" fmla="*/ 1453779 w 1804002"/>
                <a:gd name="connsiteY6" fmla="*/ 520264 h 1758997"/>
                <a:gd name="connsiteX7" fmla="*/ 1801617 w 1804002"/>
                <a:gd name="connsiteY7" fmla="*/ 479175 h 1758997"/>
                <a:gd name="connsiteX8" fmla="*/ 1248501 w 1804002"/>
                <a:gd name="connsiteY8" fmla="*/ 738650 h 1758997"/>
                <a:gd name="connsiteX9" fmla="*/ 1637956 w 1804002"/>
                <a:gd name="connsiteY9" fmla="*/ 1073120 h 1758997"/>
                <a:gd name="connsiteX10" fmla="*/ 1234169 w 1804002"/>
                <a:gd name="connsiteY10" fmla="*/ 1120932 h 1758997"/>
                <a:gd name="connsiteX11" fmla="*/ 1221587 w 1804002"/>
                <a:gd name="connsiteY11" fmla="*/ 1748417 h 1758997"/>
                <a:gd name="connsiteX12" fmla="*/ 559671 w 1804002"/>
                <a:gd name="connsiteY12" fmla="*/ 1482286 h 1758997"/>
                <a:gd name="connsiteX13" fmla="*/ 539199 w 1804002"/>
                <a:gd name="connsiteY13" fmla="*/ 1059205 h 1758997"/>
                <a:gd name="connsiteX14" fmla="*/ 75175 w 1804002"/>
                <a:gd name="connsiteY14" fmla="*/ 1141092 h 1758997"/>
                <a:gd name="connsiteX15" fmla="*/ 416369 w 1804002"/>
                <a:gd name="connsiteY15" fmla="*/ 806722 h 1758997"/>
                <a:gd name="connsiteX16" fmla="*/ 113 w 1804002"/>
                <a:gd name="connsiteY16" fmla="*/ 472352 h 1758997"/>
                <a:gd name="connsiteX17" fmla="*/ 450526 w 1804002"/>
                <a:gd name="connsiteY17" fmla="*/ 479203 h 1758997"/>
                <a:gd name="connsiteX18" fmla="*/ 450489 w 1804002"/>
                <a:gd name="connsiteY18" fmla="*/ 363169 h 1758997"/>
                <a:gd name="connsiteX0" fmla="*/ 484770 w 1804002"/>
                <a:gd name="connsiteY0" fmla="*/ 356356 h 1758997"/>
                <a:gd name="connsiteX1" fmla="*/ 573319 w 1804002"/>
                <a:gd name="connsiteY1" fmla="*/ 56095 h 1758997"/>
                <a:gd name="connsiteX2" fmla="*/ 812154 w 1804002"/>
                <a:gd name="connsiteY2" fmla="*/ 281283 h 1758997"/>
                <a:gd name="connsiteX3" fmla="*/ 1399008 w 1804002"/>
                <a:gd name="connsiteY3" fmla="*/ 1504 h 1758997"/>
                <a:gd name="connsiteX4" fmla="*/ 1201268 w 1804002"/>
                <a:gd name="connsiteY4" fmla="*/ 431506 h 1758997"/>
                <a:gd name="connsiteX5" fmla="*/ 1576057 w 1804002"/>
                <a:gd name="connsiteY5" fmla="*/ 404224 h 1758997"/>
                <a:gd name="connsiteX6" fmla="*/ 1453779 w 1804002"/>
                <a:gd name="connsiteY6" fmla="*/ 520264 h 1758997"/>
                <a:gd name="connsiteX7" fmla="*/ 1801617 w 1804002"/>
                <a:gd name="connsiteY7" fmla="*/ 479175 h 1758997"/>
                <a:gd name="connsiteX8" fmla="*/ 1248501 w 1804002"/>
                <a:gd name="connsiteY8" fmla="*/ 738650 h 1758997"/>
                <a:gd name="connsiteX9" fmla="*/ 1637956 w 1804002"/>
                <a:gd name="connsiteY9" fmla="*/ 1073120 h 1758997"/>
                <a:gd name="connsiteX10" fmla="*/ 1234169 w 1804002"/>
                <a:gd name="connsiteY10" fmla="*/ 1120932 h 1758997"/>
                <a:gd name="connsiteX11" fmla="*/ 1221587 w 1804002"/>
                <a:gd name="connsiteY11" fmla="*/ 1748417 h 1758997"/>
                <a:gd name="connsiteX12" fmla="*/ 559671 w 1804002"/>
                <a:gd name="connsiteY12" fmla="*/ 1482286 h 1758997"/>
                <a:gd name="connsiteX13" fmla="*/ 539199 w 1804002"/>
                <a:gd name="connsiteY13" fmla="*/ 1059205 h 1758997"/>
                <a:gd name="connsiteX14" fmla="*/ 75175 w 1804002"/>
                <a:gd name="connsiteY14" fmla="*/ 1141092 h 1758997"/>
                <a:gd name="connsiteX15" fmla="*/ 416369 w 1804002"/>
                <a:gd name="connsiteY15" fmla="*/ 806722 h 1758997"/>
                <a:gd name="connsiteX16" fmla="*/ 113 w 1804002"/>
                <a:gd name="connsiteY16" fmla="*/ 472352 h 1758997"/>
                <a:gd name="connsiteX17" fmla="*/ 450526 w 1804002"/>
                <a:gd name="connsiteY17" fmla="*/ 479203 h 1758997"/>
                <a:gd name="connsiteX18" fmla="*/ 484770 w 1804002"/>
                <a:gd name="connsiteY18" fmla="*/ 356356 h 1758997"/>
                <a:gd name="connsiteX0" fmla="*/ 484770 w 1804002"/>
                <a:gd name="connsiteY0" fmla="*/ 356356 h 1758997"/>
                <a:gd name="connsiteX1" fmla="*/ 573319 w 1804002"/>
                <a:gd name="connsiteY1" fmla="*/ 56095 h 1758997"/>
                <a:gd name="connsiteX2" fmla="*/ 812154 w 1804002"/>
                <a:gd name="connsiteY2" fmla="*/ 281283 h 1758997"/>
                <a:gd name="connsiteX3" fmla="*/ 1399008 w 1804002"/>
                <a:gd name="connsiteY3" fmla="*/ 1504 h 1758997"/>
                <a:gd name="connsiteX4" fmla="*/ 1201268 w 1804002"/>
                <a:gd name="connsiteY4" fmla="*/ 431506 h 1758997"/>
                <a:gd name="connsiteX5" fmla="*/ 1576057 w 1804002"/>
                <a:gd name="connsiteY5" fmla="*/ 404224 h 1758997"/>
                <a:gd name="connsiteX6" fmla="*/ 1453779 w 1804002"/>
                <a:gd name="connsiteY6" fmla="*/ 520264 h 1758997"/>
                <a:gd name="connsiteX7" fmla="*/ 1801617 w 1804002"/>
                <a:gd name="connsiteY7" fmla="*/ 479175 h 1758997"/>
                <a:gd name="connsiteX8" fmla="*/ 1248501 w 1804002"/>
                <a:gd name="connsiteY8" fmla="*/ 738650 h 1758997"/>
                <a:gd name="connsiteX9" fmla="*/ 1637956 w 1804002"/>
                <a:gd name="connsiteY9" fmla="*/ 1073120 h 1758997"/>
                <a:gd name="connsiteX10" fmla="*/ 1234169 w 1804002"/>
                <a:gd name="connsiteY10" fmla="*/ 1120932 h 1758997"/>
                <a:gd name="connsiteX11" fmla="*/ 1221587 w 1804002"/>
                <a:gd name="connsiteY11" fmla="*/ 1748417 h 1758997"/>
                <a:gd name="connsiteX12" fmla="*/ 559671 w 1804002"/>
                <a:gd name="connsiteY12" fmla="*/ 1482286 h 1758997"/>
                <a:gd name="connsiteX13" fmla="*/ 539199 w 1804002"/>
                <a:gd name="connsiteY13" fmla="*/ 1059205 h 1758997"/>
                <a:gd name="connsiteX14" fmla="*/ 75175 w 1804002"/>
                <a:gd name="connsiteY14" fmla="*/ 1141092 h 1758997"/>
                <a:gd name="connsiteX15" fmla="*/ 416369 w 1804002"/>
                <a:gd name="connsiteY15" fmla="*/ 806722 h 1758997"/>
                <a:gd name="connsiteX16" fmla="*/ 113 w 1804002"/>
                <a:gd name="connsiteY16" fmla="*/ 472352 h 1758997"/>
                <a:gd name="connsiteX17" fmla="*/ 450526 w 1804002"/>
                <a:gd name="connsiteY17" fmla="*/ 479203 h 1758997"/>
                <a:gd name="connsiteX18" fmla="*/ 484770 w 1804002"/>
                <a:gd name="connsiteY18" fmla="*/ 356356 h 1758997"/>
                <a:gd name="connsiteX0" fmla="*/ 484770 w 1804002"/>
                <a:gd name="connsiteY0" fmla="*/ 356356 h 1758997"/>
                <a:gd name="connsiteX1" fmla="*/ 573319 w 1804002"/>
                <a:gd name="connsiteY1" fmla="*/ 56095 h 1758997"/>
                <a:gd name="connsiteX2" fmla="*/ 812154 w 1804002"/>
                <a:gd name="connsiteY2" fmla="*/ 281283 h 1758997"/>
                <a:gd name="connsiteX3" fmla="*/ 1399008 w 1804002"/>
                <a:gd name="connsiteY3" fmla="*/ 1504 h 1758997"/>
                <a:gd name="connsiteX4" fmla="*/ 1201268 w 1804002"/>
                <a:gd name="connsiteY4" fmla="*/ 431506 h 1758997"/>
                <a:gd name="connsiteX5" fmla="*/ 1576057 w 1804002"/>
                <a:gd name="connsiteY5" fmla="*/ 404224 h 1758997"/>
                <a:gd name="connsiteX6" fmla="*/ 1453779 w 1804002"/>
                <a:gd name="connsiteY6" fmla="*/ 520264 h 1758997"/>
                <a:gd name="connsiteX7" fmla="*/ 1801617 w 1804002"/>
                <a:gd name="connsiteY7" fmla="*/ 479175 h 1758997"/>
                <a:gd name="connsiteX8" fmla="*/ 1248501 w 1804002"/>
                <a:gd name="connsiteY8" fmla="*/ 738650 h 1758997"/>
                <a:gd name="connsiteX9" fmla="*/ 1637956 w 1804002"/>
                <a:gd name="connsiteY9" fmla="*/ 1073120 h 1758997"/>
                <a:gd name="connsiteX10" fmla="*/ 1234169 w 1804002"/>
                <a:gd name="connsiteY10" fmla="*/ 1120932 h 1758997"/>
                <a:gd name="connsiteX11" fmla="*/ 1221587 w 1804002"/>
                <a:gd name="connsiteY11" fmla="*/ 1748417 h 1758997"/>
                <a:gd name="connsiteX12" fmla="*/ 559671 w 1804002"/>
                <a:gd name="connsiteY12" fmla="*/ 1482286 h 1758997"/>
                <a:gd name="connsiteX13" fmla="*/ 539199 w 1804002"/>
                <a:gd name="connsiteY13" fmla="*/ 1059205 h 1758997"/>
                <a:gd name="connsiteX14" fmla="*/ 75175 w 1804002"/>
                <a:gd name="connsiteY14" fmla="*/ 1141092 h 1758997"/>
                <a:gd name="connsiteX15" fmla="*/ 416369 w 1804002"/>
                <a:gd name="connsiteY15" fmla="*/ 806722 h 1758997"/>
                <a:gd name="connsiteX16" fmla="*/ 113 w 1804002"/>
                <a:gd name="connsiteY16" fmla="*/ 472352 h 1758997"/>
                <a:gd name="connsiteX17" fmla="*/ 450526 w 1804002"/>
                <a:gd name="connsiteY17" fmla="*/ 479203 h 1758997"/>
                <a:gd name="connsiteX18" fmla="*/ 484770 w 1804002"/>
                <a:gd name="connsiteY18" fmla="*/ 356356 h 1758997"/>
                <a:gd name="connsiteX0" fmla="*/ 484770 w 1804002"/>
                <a:gd name="connsiteY0" fmla="*/ 300770 h 1703411"/>
                <a:gd name="connsiteX1" fmla="*/ 573319 w 1804002"/>
                <a:gd name="connsiteY1" fmla="*/ 509 h 1703411"/>
                <a:gd name="connsiteX2" fmla="*/ 812154 w 1804002"/>
                <a:gd name="connsiteY2" fmla="*/ 225697 h 1703411"/>
                <a:gd name="connsiteX3" fmla="*/ 1229524 w 1804002"/>
                <a:gd name="connsiteY3" fmla="*/ 92409 h 1703411"/>
                <a:gd name="connsiteX4" fmla="*/ 1201268 w 1804002"/>
                <a:gd name="connsiteY4" fmla="*/ 375920 h 1703411"/>
                <a:gd name="connsiteX5" fmla="*/ 1576057 w 1804002"/>
                <a:gd name="connsiteY5" fmla="*/ 348638 h 1703411"/>
                <a:gd name="connsiteX6" fmla="*/ 1453779 w 1804002"/>
                <a:gd name="connsiteY6" fmla="*/ 464678 h 1703411"/>
                <a:gd name="connsiteX7" fmla="*/ 1801617 w 1804002"/>
                <a:gd name="connsiteY7" fmla="*/ 423589 h 1703411"/>
                <a:gd name="connsiteX8" fmla="*/ 1248501 w 1804002"/>
                <a:gd name="connsiteY8" fmla="*/ 683064 h 1703411"/>
                <a:gd name="connsiteX9" fmla="*/ 1637956 w 1804002"/>
                <a:gd name="connsiteY9" fmla="*/ 1017534 h 1703411"/>
                <a:gd name="connsiteX10" fmla="*/ 1234169 w 1804002"/>
                <a:gd name="connsiteY10" fmla="*/ 1065346 h 1703411"/>
                <a:gd name="connsiteX11" fmla="*/ 1221587 w 1804002"/>
                <a:gd name="connsiteY11" fmla="*/ 1692831 h 1703411"/>
                <a:gd name="connsiteX12" fmla="*/ 559671 w 1804002"/>
                <a:gd name="connsiteY12" fmla="*/ 1426700 h 1703411"/>
                <a:gd name="connsiteX13" fmla="*/ 539199 w 1804002"/>
                <a:gd name="connsiteY13" fmla="*/ 1003619 h 1703411"/>
                <a:gd name="connsiteX14" fmla="*/ 75175 w 1804002"/>
                <a:gd name="connsiteY14" fmla="*/ 1085506 h 1703411"/>
                <a:gd name="connsiteX15" fmla="*/ 416369 w 1804002"/>
                <a:gd name="connsiteY15" fmla="*/ 751136 h 1703411"/>
                <a:gd name="connsiteX16" fmla="*/ 113 w 1804002"/>
                <a:gd name="connsiteY16" fmla="*/ 416766 h 1703411"/>
                <a:gd name="connsiteX17" fmla="*/ 450526 w 1804002"/>
                <a:gd name="connsiteY17" fmla="*/ 423617 h 1703411"/>
                <a:gd name="connsiteX18" fmla="*/ 484770 w 1804002"/>
                <a:gd name="connsiteY18" fmla="*/ 300770 h 1703411"/>
                <a:gd name="connsiteX0" fmla="*/ 484770 w 1804002"/>
                <a:gd name="connsiteY0" fmla="*/ 301839 h 1704480"/>
                <a:gd name="connsiteX1" fmla="*/ 573319 w 1804002"/>
                <a:gd name="connsiteY1" fmla="*/ 1578 h 1704480"/>
                <a:gd name="connsiteX2" fmla="*/ 855413 w 1804002"/>
                <a:gd name="connsiteY2" fmla="*/ 179672 h 1704480"/>
                <a:gd name="connsiteX3" fmla="*/ 1229524 w 1804002"/>
                <a:gd name="connsiteY3" fmla="*/ 93478 h 1704480"/>
                <a:gd name="connsiteX4" fmla="*/ 1201268 w 1804002"/>
                <a:gd name="connsiteY4" fmla="*/ 376989 h 1704480"/>
                <a:gd name="connsiteX5" fmla="*/ 1576057 w 1804002"/>
                <a:gd name="connsiteY5" fmla="*/ 349707 h 1704480"/>
                <a:gd name="connsiteX6" fmla="*/ 1453779 w 1804002"/>
                <a:gd name="connsiteY6" fmla="*/ 465747 h 1704480"/>
                <a:gd name="connsiteX7" fmla="*/ 1801617 w 1804002"/>
                <a:gd name="connsiteY7" fmla="*/ 424658 h 1704480"/>
                <a:gd name="connsiteX8" fmla="*/ 1248501 w 1804002"/>
                <a:gd name="connsiteY8" fmla="*/ 684133 h 1704480"/>
                <a:gd name="connsiteX9" fmla="*/ 1637956 w 1804002"/>
                <a:gd name="connsiteY9" fmla="*/ 1018603 h 1704480"/>
                <a:gd name="connsiteX10" fmla="*/ 1234169 w 1804002"/>
                <a:gd name="connsiteY10" fmla="*/ 1066415 h 1704480"/>
                <a:gd name="connsiteX11" fmla="*/ 1221587 w 1804002"/>
                <a:gd name="connsiteY11" fmla="*/ 1693900 h 1704480"/>
                <a:gd name="connsiteX12" fmla="*/ 559671 w 1804002"/>
                <a:gd name="connsiteY12" fmla="*/ 1427769 h 1704480"/>
                <a:gd name="connsiteX13" fmla="*/ 539199 w 1804002"/>
                <a:gd name="connsiteY13" fmla="*/ 1004688 h 1704480"/>
                <a:gd name="connsiteX14" fmla="*/ 75175 w 1804002"/>
                <a:gd name="connsiteY14" fmla="*/ 1086575 h 1704480"/>
                <a:gd name="connsiteX15" fmla="*/ 416369 w 1804002"/>
                <a:gd name="connsiteY15" fmla="*/ 752205 h 1704480"/>
                <a:gd name="connsiteX16" fmla="*/ 113 w 1804002"/>
                <a:gd name="connsiteY16" fmla="*/ 417835 h 1704480"/>
                <a:gd name="connsiteX17" fmla="*/ 450526 w 1804002"/>
                <a:gd name="connsiteY17" fmla="*/ 424686 h 1704480"/>
                <a:gd name="connsiteX18" fmla="*/ 484770 w 1804002"/>
                <a:gd name="connsiteY18" fmla="*/ 301839 h 1704480"/>
                <a:gd name="connsiteX0" fmla="*/ 484770 w 1806374"/>
                <a:gd name="connsiteY0" fmla="*/ 301839 h 1704480"/>
                <a:gd name="connsiteX1" fmla="*/ 573319 w 1806374"/>
                <a:gd name="connsiteY1" fmla="*/ 1578 h 1704480"/>
                <a:gd name="connsiteX2" fmla="*/ 855413 w 1806374"/>
                <a:gd name="connsiteY2" fmla="*/ 179672 h 1704480"/>
                <a:gd name="connsiteX3" fmla="*/ 1229524 w 1806374"/>
                <a:gd name="connsiteY3" fmla="*/ 93478 h 1704480"/>
                <a:gd name="connsiteX4" fmla="*/ 1201268 w 1806374"/>
                <a:gd name="connsiteY4" fmla="*/ 376989 h 1704480"/>
                <a:gd name="connsiteX5" fmla="*/ 1576057 w 1806374"/>
                <a:gd name="connsiteY5" fmla="*/ 349707 h 1704480"/>
                <a:gd name="connsiteX6" fmla="*/ 1453779 w 1806374"/>
                <a:gd name="connsiteY6" fmla="*/ 465747 h 1704480"/>
                <a:gd name="connsiteX7" fmla="*/ 1804002 w 1806374"/>
                <a:gd name="connsiteY7" fmla="*/ 553320 h 1704480"/>
                <a:gd name="connsiteX8" fmla="*/ 1248501 w 1806374"/>
                <a:gd name="connsiteY8" fmla="*/ 684133 h 1704480"/>
                <a:gd name="connsiteX9" fmla="*/ 1637956 w 1806374"/>
                <a:gd name="connsiteY9" fmla="*/ 1018603 h 1704480"/>
                <a:gd name="connsiteX10" fmla="*/ 1234169 w 1806374"/>
                <a:gd name="connsiteY10" fmla="*/ 1066415 h 1704480"/>
                <a:gd name="connsiteX11" fmla="*/ 1221587 w 1806374"/>
                <a:gd name="connsiteY11" fmla="*/ 1693900 h 1704480"/>
                <a:gd name="connsiteX12" fmla="*/ 559671 w 1806374"/>
                <a:gd name="connsiteY12" fmla="*/ 1427769 h 1704480"/>
                <a:gd name="connsiteX13" fmla="*/ 539199 w 1806374"/>
                <a:gd name="connsiteY13" fmla="*/ 1004688 h 1704480"/>
                <a:gd name="connsiteX14" fmla="*/ 75175 w 1806374"/>
                <a:gd name="connsiteY14" fmla="*/ 1086575 h 1704480"/>
                <a:gd name="connsiteX15" fmla="*/ 416369 w 1806374"/>
                <a:gd name="connsiteY15" fmla="*/ 752205 h 1704480"/>
                <a:gd name="connsiteX16" fmla="*/ 113 w 1806374"/>
                <a:gd name="connsiteY16" fmla="*/ 417835 h 1704480"/>
                <a:gd name="connsiteX17" fmla="*/ 450526 w 1806374"/>
                <a:gd name="connsiteY17" fmla="*/ 424686 h 1704480"/>
                <a:gd name="connsiteX18" fmla="*/ 484770 w 1806374"/>
                <a:gd name="connsiteY18" fmla="*/ 301839 h 1704480"/>
                <a:gd name="connsiteX0" fmla="*/ 484770 w 1808039"/>
                <a:gd name="connsiteY0" fmla="*/ 301839 h 1704480"/>
                <a:gd name="connsiteX1" fmla="*/ 573319 w 1808039"/>
                <a:gd name="connsiteY1" fmla="*/ 1578 h 1704480"/>
                <a:gd name="connsiteX2" fmla="*/ 855413 w 1808039"/>
                <a:gd name="connsiteY2" fmla="*/ 179672 h 1704480"/>
                <a:gd name="connsiteX3" fmla="*/ 1229524 w 1808039"/>
                <a:gd name="connsiteY3" fmla="*/ 93478 h 1704480"/>
                <a:gd name="connsiteX4" fmla="*/ 1201268 w 1808039"/>
                <a:gd name="connsiteY4" fmla="*/ 376989 h 1704480"/>
                <a:gd name="connsiteX5" fmla="*/ 1576057 w 1808039"/>
                <a:gd name="connsiteY5" fmla="*/ 349707 h 1704480"/>
                <a:gd name="connsiteX6" fmla="*/ 1453779 w 1808039"/>
                <a:gd name="connsiteY6" fmla="*/ 465747 h 1704480"/>
                <a:gd name="connsiteX7" fmla="*/ 1804002 w 1808039"/>
                <a:gd name="connsiteY7" fmla="*/ 553320 h 1704480"/>
                <a:gd name="connsiteX8" fmla="*/ 1643804 w 1808039"/>
                <a:gd name="connsiteY8" fmla="*/ 770552 h 1704480"/>
                <a:gd name="connsiteX9" fmla="*/ 1637956 w 1808039"/>
                <a:gd name="connsiteY9" fmla="*/ 1018603 h 1704480"/>
                <a:gd name="connsiteX10" fmla="*/ 1234169 w 1808039"/>
                <a:gd name="connsiteY10" fmla="*/ 1066415 h 1704480"/>
                <a:gd name="connsiteX11" fmla="*/ 1221587 w 1808039"/>
                <a:gd name="connsiteY11" fmla="*/ 1693900 h 1704480"/>
                <a:gd name="connsiteX12" fmla="*/ 559671 w 1808039"/>
                <a:gd name="connsiteY12" fmla="*/ 1427769 h 1704480"/>
                <a:gd name="connsiteX13" fmla="*/ 539199 w 1808039"/>
                <a:gd name="connsiteY13" fmla="*/ 1004688 h 1704480"/>
                <a:gd name="connsiteX14" fmla="*/ 75175 w 1808039"/>
                <a:gd name="connsiteY14" fmla="*/ 1086575 h 1704480"/>
                <a:gd name="connsiteX15" fmla="*/ 416369 w 1808039"/>
                <a:gd name="connsiteY15" fmla="*/ 752205 h 1704480"/>
                <a:gd name="connsiteX16" fmla="*/ 113 w 1808039"/>
                <a:gd name="connsiteY16" fmla="*/ 417835 h 1704480"/>
                <a:gd name="connsiteX17" fmla="*/ 450526 w 1808039"/>
                <a:gd name="connsiteY17" fmla="*/ 424686 h 1704480"/>
                <a:gd name="connsiteX18" fmla="*/ 484770 w 1808039"/>
                <a:gd name="connsiteY18" fmla="*/ 301839 h 1704480"/>
                <a:gd name="connsiteX0" fmla="*/ 484770 w 1808039"/>
                <a:gd name="connsiteY0" fmla="*/ 301839 h 1704087"/>
                <a:gd name="connsiteX1" fmla="*/ 573319 w 1808039"/>
                <a:gd name="connsiteY1" fmla="*/ 1578 h 1704087"/>
                <a:gd name="connsiteX2" fmla="*/ 855413 w 1808039"/>
                <a:gd name="connsiteY2" fmla="*/ 179672 h 1704087"/>
                <a:gd name="connsiteX3" fmla="*/ 1229524 w 1808039"/>
                <a:gd name="connsiteY3" fmla="*/ 93478 h 1704087"/>
                <a:gd name="connsiteX4" fmla="*/ 1201268 w 1808039"/>
                <a:gd name="connsiteY4" fmla="*/ 376989 h 1704087"/>
                <a:gd name="connsiteX5" fmla="*/ 1576057 w 1808039"/>
                <a:gd name="connsiteY5" fmla="*/ 349707 h 1704087"/>
                <a:gd name="connsiteX6" fmla="*/ 1453779 w 1808039"/>
                <a:gd name="connsiteY6" fmla="*/ 465747 h 1704087"/>
                <a:gd name="connsiteX7" fmla="*/ 1804002 w 1808039"/>
                <a:gd name="connsiteY7" fmla="*/ 553320 h 1704087"/>
                <a:gd name="connsiteX8" fmla="*/ 1643804 w 1808039"/>
                <a:gd name="connsiteY8" fmla="*/ 770552 h 1704087"/>
                <a:gd name="connsiteX9" fmla="*/ 1637956 w 1808039"/>
                <a:gd name="connsiteY9" fmla="*/ 1018603 h 1704087"/>
                <a:gd name="connsiteX10" fmla="*/ 1234169 w 1808039"/>
                <a:gd name="connsiteY10" fmla="*/ 1066415 h 1704087"/>
                <a:gd name="connsiteX11" fmla="*/ 1221587 w 1808039"/>
                <a:gd name="connsiteY11" fmla="*/ 1693900 h 1704087"/>
                <a:gd name="connsiteX12" fmla="*/ 559671 w 1808039"/>
                <a:gd name="connsiteY12" fmla="*/ 1427769 h 1704087"/>
                <a:gd name="connsiteX13" fmla="*/ 468600 w 1808039"/>
                <a:gd name="connsiteY13" fmla="*/ 1068027 h 1704087"/>
                <a:gd name="connsiteX14" fmla="*/ 75175 w 1808039"/>
                <a:gd name="connsiteY14" fmla="*/ 1086575 h 1704087"/>
                <a:gd name="connsiteX15" fmla="*/ 416369 w 1808039"/>
                <a:gd name="connsiteY15" fmla="*/ 752205 h 1704087"/>
                <a:gd name="connsiteX16" fmla="*/ 113 w 1808039"/>
                <a:gd name="connsiteY16" fmla="*/ 417835 h 1704087"/>
                <a:gd name="connsiteX17" fmla="*/ 450526 w 1808039"/>
                <a:gd name="connsiteY17" fmla="*/ 424686 h 1704087"/>
                <a:gd name="connsiteX18" fmla="*/ 484770 w 1808039"/>
                <a:gd name="connsiteY18" fmla="*/ 301839 h 1704087"/>
                <a:gd name="connsiteX0" fmla="*/ 510804 w 1834073"/>
                <a:gd name="connsiteY0" fmla="*/ 301839 h 1704089"/>
                <a:gd name="connsiteX1" fmla="*/ 599353 w 1834073"/>
                <a:gd name="connsiteY1" fmla="*/ 1578 h 1704089"/>
                <a:gd name="connsiteX2" fmla="*/ 881447 w 1834073"/>
                <a:gd name="connsiteY2" fmla="*/ 179672 h 1704089"/>
                <a:gd name="connsiteX3" fmla="*/ 1255558 w 1834073"/>
                <a:gd name="connsiteY3" fmla="*/ 93478 h 1704089"/>
                <a:gd name="connsiteX4" fmla="*/ 1227302 w 1834073"/>
                <a:gd name="connsiteY4" fmla="*/ 376989 h 1704089"/>
                <a:gd name="connsiteX5" fmla="*/ 1602091 w 1834073"/>
                <a:gd name="connsiteY5" fmla="*/ 349707 h 1704089"/>
                <a:gd name="connsiteX6" fmla="*/ 1479813 w 1834073"/>
                <a:gd name="connsiteY6" fmla="*/ 465747 h 1704089"/>
                <a:gd name="connsiteX7" fmla="*/ 1830036 w 1834073"/>
                <a:gd name="connsiteY7" fmla="*/ 553320 h 1704089"/>
                <a:gd name="connsiteX8" fmla="*/ 1669838 w 1834073"/>
                <a:gd name="connsiteY8" fmla="*/ 770552 h 1704089"/>
                <a:gd name="connsiteX9" fmla="*/ 1663990 w 1834073"/>
                <a:gd name="connsiteY9" fmla="*/ 1018603 h 1704089"/>
                <a:gd name="connsiteX10" fmla="*/ 1260203 w 1834073"/>
                <a:gd name="connsiteY10" fmla="*/ 1066415 h 1704089"/>
                <a:gd name="connsiteX11" fmla="*/ 1247621 w 1834073"/>
                <a:gd name="connsiteY11" fmla="*/ 1693900 h 1704089"/>
                <a:gd name="connsiteX12" fmla="*/ 585705 w 1834073"/>
                <a:gd name="connsiteY12" fmla="*/ 1427769 h 1704089"/>
                <a:gd name="connsiteX13" fmla="*/ 494634 w 1834073"/>
                <a:gd name="connsiteY13" fmla="*/ 1068027 h 1704089"/>
                <a:gd name="connsiteX14" fmla="*/ 101209 w 1834073"/>
                <a:gd name="connsiteY14" fmla="*/ 1086575 h 1704089"/>
                <a:gd name="connsiteX15" fmla="*/ 26147 w 1834073"/>
                <a:gd name="connsiteY15" fmla="*/ 417835 h 1704089"/>
                <a:gd name="connsiteX16" fmla="*/ 476560 w 1834073"/>
                <a:gd name="connsiteY16" fmla="*/ 424686 h 1704089"/>
                <a:gd name="connsiteX17" fmla="*/ 510804 w 1834073"/>
                <a:gd name="connsiteY17" fmla="*/ 301839 h 1704089"/>
                <a:gd name="connsiteX0" fmla="*/ 442562 w 1765831"/>
                <a:gd name="connsiteY0" fmla="*/ 301839 h 1704087"/>
                <a:gd name="connsiteX1" fmla="*/ 531111 w 1765831"/>
                <a:gd name="connsiteY1" fmla="*/ 1578 h 1704087"/>
                <a:gd name="connsiteX2" fmla="*/ 813205 w 1765831"/>
                <a:gd name="connsiteY2" fmla="*/ 179672 h 1704087"/>
                <a:gd name="connsiteX3" fmla="*/ 1187316 w 1765831"/>
                <a:gd name="connsiteY3" fmla="*/ 93478 h 1704087"/>
                <a:gd name="connsiteX4" fmla="*/ 1159060 w 1765831"/>
                <a:gd name="connsiteY4" fmla="*/ 376989 h 1704087"/>
                <a:gd name="connsiteX5" fmla="*/ 1533849 w 1765831"/>
                <a:gd name="connsiteY5" fmla="*/ 349707 h 1704087"/>
                <a:gd name="connsiteX6" fmla="*/ 1411571 w 1765831"/>
                <a:gd name="connsiteY6" fmla="*/ 465747 h 1704087"/>
                <a:gd name="connsiteX7" fmla="*/ 1761794 w 1765831"/>
                <a:gd name="connsiteY7" fmla="*/ 553320 h 1704087"/>
                <a:gd name="connsiteX8" fmla="*/ 1601596 w 1765831"/>
                <a:gd name="connsiteY8" fmla="*/ 770552 h 1704087"/>
                <a:gd name="connsiteX9" fmla="*/ 1595748 w 1765831"/>
                <a:gd name="connsiteY9" fmla="*/ 1018603 h 1704087"/>
                <a:gd name="connsiteX10" fmla="*/ 1191961 w 1765831"/>
                <a:gd name="connsiteY10" fmla="*/ 1066415 h 1704087"/>
                <a:gd name="connsiteX11" fmla="*/ 1179379 w 1765831"/>
                <a:gd name="connsiteY11" fmla="*/ 1693900 h 1704087"/>
                <a:gd name="connsiteX12" fmla="*/ 517463 w 1765831"/>
                <a:gd name="connsiteY12" fmla="*/ 1427769 h 1704087"/>
                <a:gd name="connsiteX13" fmla="*/ 426392 w 1765831"/>
                <a:gd name="connsiteY13" fmla="*/ 1068027 h 1704087"/>
                <a:gd name="connsiteX14" fmla="*/ 32967 w 1765831"/>
                <a:gd name="connsiteY14" fmla="*/ 1086575 h 1704087"/>
                <a:gd name="connsiteX15" fmla="*/ 64671 w 1765831"/>
                <a:gd name="connsiteY15" fmla="*/ 616747 h 1704087"/>
                <a:gd name="connsiteX16" fmla="*/ 408318 w 1765831"/>
                <a:gd name="connsiteY16" fmla="*/ 424686 h 1704087"/>
                <a:gd name="connsiteX17" fmla="*/ 442562 w 1765831"/>
                <a:gd name="connsiteY17" fmla="*/ 301839 h 1704087"/>
                <a:gd name="connsiteX0" fmla="*/ 400568 w 1723837"/>
                <a:gd name="connsiteY0" fmla="*/ 301839 h 1704089"/>
                <a:gd name="connsiteX1" fmla="*/ 489117 w 1723837"/>
                <a:gd name="connsiteY1" fmla="*/ 1578 h 1704089"/>
                <a:gd name="connsiteX2" fmla="*/ 771211 w 1723837"/>
                <a:gd name="connsiteY2" fmla="*/ 179672 h 1704089"/>
                <a:gd name="connsiteX3" fmla="*/ 1145322 w 1723837"/>
                <a:gd name="connsiteY3" fmla="*/ 93478 h 1704089"/>
                <a:gd name="connsiteX4" fmla="*/ 1117066 w 1723837"/>
                <a:gd name="connsiteY4" fmla="*/ 376989 h 1704089"/>
                <a:gd name="connsiteX5" fmla="*/ 1491855 w 1723837"/>
                <a:gd name="connsiteY5" fmla="*/ 349707 h 1704089"/>
                <a:gd name="connsiteX6" fmla="*/ 1369577 w 1723837"/>
                <a:gd name="connsiteY6" fmla="*/ 465747 h 1704089"/>
                <a:gd name="connsiteX7" fmla="*/ 1719800 w 1723837"/>
                <a:gd name="connsiteY7" fmla="*/ 553320 h 1704089"/>
                <a:gd name="connsiteX8" fmla="*/ 1559602 w 1723837"/>
                <a:gd name="connsiteY8" fmla="*/ 770552 h 1704089"/>
                <a:gd name="connsiteX9" fmla="*/ 1553754 w 1723837"/>
                <a:gd name="connsiteY9" fmla="*/ 1018603 h 1704089"/>
                <a:gd name="connsiteX10" fmla="*/ 1149967 w 1723837"/>
                <a:gd name="connsiteY10" fmla="*/ 1066415 h 1704089"/>
                <a:gd name="connsiteX11" fmla="*/ 1137385 w 1723837"/>
                <a:gd name="connsiteY11" fmla="*/ 1693900 h 1704089"/>
                <a:gd name="connsiteX12" fmla="*/ 475469 w 1723837"/>
                <a:gd name="connsiteY12" fmla="*/ 1427769 h 1704089"/>
                <a:gd name="connsiteX13" fmla="*/ 384398 w 1723837"/>
                <a:gd name="connsiteY13" fmla="*/ 1068027 h 1704089"/>
                <a:gd name="connsiteX14" fmla="*/ 100790 w 1723837"/>
                <a:gd name="connsiteY14" fmla="*/ 997306 h 1704089"/>
                <a:gd name="connsiteX15" fmla="*/ 22677 w 1723837"/>
                <a:gd name="connsiteY15" fmla="*/ 616747 h 1704089"/>
                <a:gd name="connsiteX16" fmla="*/ 366324 w 1723837"/>
                <a:gd name="connsiteY16" fmla="*/ 424686 h 1704089"/>
                <a:gd name="connsiteX17" fmla="*/ 400568 w 1723837"/>
                <a:gd name="connsiteY17" fmla="*/ 301839 h 1704089"/>
                <a:gd name="connsiteX0" fmla="*/ 400568 w 1723837"/>
                <a:gd name="connsiteY0" fmla="*/ 301839 h 1704087"/>
                <a:gd name="connsiteX1" fmla="*/ 489117 w 1723837"/>
                <a:gd name="connsiteY1" fmla="*/ 1578 h 1704087"/>
                <a:gd name="connsiteX2" fmla="*/ 771211 w 1723837"/>
                <a:gd name="connsiteY2" fmla="*/ 179672 h 1704087"/>
                <a:gd name="connsiteX3" fmla="*/ 1145322 w 1723837"/>
                <a:gd name="connsiteY3" fmla="*/ 93478 h 1704087"/>
                <a:gd name="connsiteX4" fmla="*/ 1117066 w 1723837"/>
                <a:gd name="connsiteY4" fmla="*/ 376989 h 1704087"/>
                <a:gd name="connsiteX5" fmla="*/ 1369577 w 1723837"/>
                <a:gd name="connsiteY5" fmla="*/ 465747 h 1704087"/>
                <a:gd name="connsiteX6" fmla="*/ 1719800 w 1723837"/>
                <a:gd name="connsiteY6" fmla="*/ 553320 h 1704087"/>
                <a:gd name="connsiteX7" fmla="*/ 1559602 w 1723837"/>
                <a:gd name="connsiteY7" fmla="*/ 770552 h 1704087"/>
                <a:gd name="connsiteX8" fmla="*/ 1553754 w 1723837"/>
                <a:gd name="connsiteY8" fmla="*/ 1018603 h 1704087"/>
                <a:gd name="connsiteX9" fmla="*/ 1149967 w 1723837"/>
                <a:gd name="connsiteY9" fmla="*/ 1066415 h 1704087"/>
                <a:gd name="connsiteX10" fmla="*/ 1137385 w 1723837"/>
                <a:gd name="connsiteY10" fmla="*/ 1693900 h 1704087"/>
                <a:gd name="connsiteX11" fmla="*/ 475469 w 1723837"/>
                <a:gd name="connsiteY11" fmla="*/ 1427769 h 1704087"/>
                <a:gd name="connsiteX12" fmla="*/ 384398 w 1723837"/>
                <a:gd name="connsiteY12" fmla="*/ 1068027 h 1704087"/>
                <a:gd name="connsiteX13" fmla="*/ 100790 w 1723837"/>
                <a:gd name="connsiteY13" fmla="*/ 997306 h 1704087"/>
                <a:gd name="connsiteX14" fmla="*/ 22677 w 1723837"/>
                <a:gd name="connsiteY14" fmla="*/ 616747 h 1704087"/>
                <a:gd name="connsiteX15" fmla="*/ 366324 w 1723837"/>
                <a:gd name="connsiteY15" fmla="*/ 424686 h 1704087"/>
                <a:gd name="connsiteX16" fmla="*/ 400568 w 1723837"/>
                <a:gd name="connsiteY16" fmla="*/ 301839 h 1704087"/>
                <a:gd name="connsiteX0" fmla="*/ 400568 w 1723837"/>
                <a:gd name="connsiteY0" fmla="*/ 301839 h 1704015"/>
                <a:gd name="connsiteX1" fmla="*/ 489117 w 1723837"/>
                <a:gd name="connsiteY1" fmla="*/ 1578 h 1704015"/>
                <a:gd name="connsiteX2" fmla="*/ 771211 w 1723837"/>
                <a:gd name="connsiteY2" fmla="*/ 179672 h 1704015"/>
                <a:gd name="connsiteX3" fmla="*/ 1145322 w 1723837"/>
                <a:gd name="connsiteY3" fmla="*/ 93478 h 1704015"/>
                <a:gd name="connsiteX4" fmla="*/ 1117066 w 1723837"/>
                <a:gd name="connsiteY4" fmla="*/ 376989 h 1704015"/>
                <a:gd name="connsiteX5" fmla="*/ 1369577 w 1723837"/>
                <a:gd name="connsiteY5" fmla="*/ 465747 h 1704015"/>
                <a:gd name="connsiteX6" fmla="*/ 1719800 w 1723837"/>
                <a:gd name="connsiteY6" fmla="*/ 553320 h 1704015"/>
                <a:gd name="connsiteX7" fmla="*/ 1559602 w 1723837"/>
                <a:gd name="connsiteY7" fmla="*/ 770552 h 1704015"/>
                <a:gd name="connsiteX8" fmla="*/ 1553754 w 1723837"/>
                <a:gd name="connsiteY8" fmla="*/ 1018603 h 1704015"/>
                <a:gd name="connsiteX9" fmla="*/ 957503 w 1723837"/>
                <a:gd name="connsiteY9" fmla="*/ 1068027 h 1704015"/>
                <a:gd name="connsiteX10" fmla="*/ 1137385 w 1723837"/>
                <a:gd name="connsiteY10" fmla="*/ 1693900 h 1704015"/>
                <a:gd name="connsiteX11" fmla="*/ 475469 w 1723837"/>
                <a:gd name="connsiteY11" fmla="*/ 1427769 h 1704015"/>
                <a:gd name="connsiteX12" fmla="*/ 384398 w 1723837"/>
                <a:gd name="connsiteY12" fmla="*/ 1068027 h 1704015"/>
                <a:gd name="connsiteX13" fmla="*/ 100790 w 1723837"/>
                <a:gd name="connsiteY13" fmla="*/ 997306 h 1704015"/>
                <a:gd name="connsiteX14" fmla="*/ 22677 w 1723837"/>
                <a:gd name="connsiteY14" fmla="*/ 616747 h 1704015"/>
                <a:gd name="connsiteX15" fmla="*/ 366324 w 1723837"/>
                <a:gd name="connsiteY15" fmla="*/ 424686 h 1704015"/>
                <a:gd name="connsiteX16" fmla="*/ 400568 w 1723837"/>
                <a:gd name="connsiteY16" fmla="*/ 301839 h 1704015"/>
                <a:gd name="connsiteX0" fmla="*/ 400568 w 1723837"/>
                <a:gd name="connsiteY0" fmla="*/ 301839 h 1768149"/>
                <a:gd name="connsiteX1" fmla="*/ 489117 w 1723837"/>
                <a:gd name="connsiteY1" fmla="*/ 1578 h 1768149"/>
                <a:gd name="connsiteX2" fmla="*/ 771211 w 1723837"/>
                <a:gd name="connsiteY2" fmla="*/ 179672 h 1768149"/>
                <a:gd name="connsiteX3" fmla="*/ 1145322 w 1723837"/>
                <a:gd name="connsiteY3" fmla="*/ 93478 h 1768149"/>
                <a:gd name="connsiteX4" fmla="*/ 1117066 w 1723837"/>
                <a:gd name="connsiteY4" fmla="*/ 376989 h 1768149"/>
                <a:gd name="connsiteX5" fmla="*/ 1369577 w 1723837"/>
                <a:gd name="connsiteY5" fmla="*/ 465747 h 1768149"/>
                <a:gd name="connsiteX6" fmla="*/ 1719800 w 1723837"/>
                <a:gd name="connsiteY6" fmla="*/ 553320 h 1768149"/>
                <a:gd name="connsiteX7" fmla="*/ 1559602 w 1723837"/>
                <a:gd name="connsiteY7" fmla="*/ 770552 h 1768149"/>
                <a:gd name="connsiteX8" fmla="*/ 1553754 w 1723837"/>
                <a:gd name="connsiteY8" fmla="*/ 1018603 h 1768149"/>
                <a:gd name="connsiteX9" fmla="*/ 957503 w 1723837"/>
                <a:gd name="connsiteY9" fmla="*/ 1068027 h 1768149"/>
                <a:gd name="connsiteX10" fmla="*/ 897737 w 1723837"/>
                <a:gd name="connsiteY10" fmla="*/ 1759748 h 1768149"/>
                <a:gd name="connsiteX11" fmla="*/ 475469 w 1723837"/>
                <a:gd name="connsiteY11" fmla="*/ 1427769 h 1768149"/>
                <a:gd name="connsiteX12" fmla="*/ 384398 w 1723837"/>
                <a:gd name="connsiteY12" fmla="*/ 1068027 h 1768149"/>
                <a:gd name="connsiteX13" fmla="*/ 100790 w 1723837"/>
                <a:gd name="connsiteY13" fmla="*/ 997306 h 1768149"/>
                <a:gd name="connsiteX14" fmla="*/ 22677 w 1723837"/>
                <a:gd name="connsiteY14" fmla="*/ 616747 h 1768149"/>
                <a:gd name="connsiteX15" fmla="*/ 366324 w 1723837"/>
                <a:gd name="connsiteY15" fmla="*/ 424686 h 1768149"/>
                <a:gd name="connsiteX16" fmla="*/ 400568 w 1723837"/>
                <a:gd name="connsiteY16" fmla="*/ 301839 h 1768149"/>
                <a:gd name="connsiteX0" fmla="*/ 400568 w 1723837"/>
                <a:gd name="connsiteY0" fmla="*/ 301839 h 1768778"/>
                <a:gd name="connsiteX1" fmla="*/ 489117 w 1723837"/>
                <a:gd name="connsiteY1" fmla="*/ 1578 h 1768778"/>
                <a:gd name="connsiteX2" fmla="*/ 771211 w 1723837"/>
                <a:gd name="connsiteY2" fmla="*/ 179672 h 1768778"/>
                <a:gd name="connsiteX3" fmla="*/ 1145322 w 1723837"/>
                <a:gd name="connsiteY3" fmla="*/ 93478 h 1768778"/>
                <a:gd name="connsiteX4" fmla="*/ 1117066 w 1723837"/>
                <a:gd name="connsiteY4" fmla="*/ 376989 h 1768778"/>
                <a:gd name="connsiteX5" fmla="*/ 1369577 w 1723837"/>
                <a:gd name="connsiteY5" fmla="*/ 465747 h 1768778"/>
                <a:gd name="connsiteX6" fmla="*/ 1719800 w 1723837"/>
                <a:gd name="connsiteY6" fmla="*/ 553320 h 1768778"/>
                <a:gd name="connsiteX7" fmla="*/ 1559602 w 1723837"/>
                <a:gd name="connsiteY7" fmla="*/ 770552 h 1768778"/>
                <a:gd name="connsiteX8" fmla="*/ 1553754 w 1723837"/>
                <a:gd name="connsiteY8" fmla="*/ 1018603 h 1768778"/>
                <a:gd name="connsiteX9" fmla="*/ 957503 w 1723837"/>
                <a:gd name="connsiteY9" fmla="*/ 1052170 h 1768778"/>
                <a:gd name="connsiteX10" fmla="*/ 897737 w 1723837"/>
                <a:gd name="connsiteY10" fmla="*/ 1759748 h 1768778"/>
                <a:gd name="connsiteX11" fmla="*/ 475469 w 1723837"/>
                <a:gd name="connsiteY11" fmla="*/ 1427769 h 1768778"/>
                <a:gd name="connsiteX12" fmla="*/ 384398 w 1723837"/>
                <a:gd name="connsiteY12" fmla="*/ 1068027 h 1768778"/>
                <a:gd name="connsiteX13" fmla="*/ 100790 w 1723837"/>
                <a:gd name="connsiteY13" fmla="*/ 997306 h 1768778"/>
                <a:gd name="connsiteX14" fmla="*/ 22677 w 1723837"/>
                <a:gd name="connsiteY14" fmla="*/ 616747 h 1768778"/>
                <a:gd name="connsiteX15" fmla="*/ 366324 w 1723837"/>
                <a:gd name="connsiteY15" fmla="*/ 424686 h 1768778"/>
                <a:gd name="connsiteX16" fmla="*/ 400568 w 1723837"/>
                <a:gd name="connsiteY16" fmla="*/ 301839 h 1768778"/>
                <a:gd name="connsiteX0" fmla="*/ 400568 w 1652362"/>
                <a:gd name="connsiteY0" fmla="*/ 301839 h 1768778"/>
                <a:gd name="connsiteX1" fmla="*/ 489117 w 1652362"/>
                <a:gd name="connsiteY1" fmla="*/ 1578 h 1768778"/>
                <a:gd name="connsiteX2" fmla="*/ 771211 w 1652362"/>
                <a:gd name="connsiteY2" fmla="*/ 179672 h 1768778"/>
                <a:gd name="connsiteX3" fmla="*/ 1145322 w 1652362"/>
                <a:gd name="connsiteY3" fmla="*/ 93478 h 1768778"/>
                <a:gd name="connsiteX4" fmla="*/ 1117066 w 1652362"/>
                <a:gd name="connsiteY4" fmla="*/ 376989 h 1768778"/>
                <a:gd name="connsiteX5" fmla="*/ 1369577 w 1652362"/>
                <a:gd name="connsiteY5" fmla="*/ 465747 h 1768778"/>
                <a:gd name="connsiteX6" fmla="*/ 1646349 w 1652362"/>
                <a:gd name="connsiteY6" fmla="*/ 556114 h 1768778"/>
                <a:gd name="connsiteX7" fmla="*/ 1559602 w 1652362"/>
                <a:gd name="connsiteY7" fmla="*/ 770552 h 1768778"/>
                <a:gd name="connsiteX8" fmla="*/ 1553754 w 1652362"/>
                <a:gd name="connsiteY8" fmla="*/ 1018603 h 1768778"/>
                <a:gd name="connsiteX9" fmla="*/ 957503 w 1652362"/>
                <a:gd name="connsiteY9" fmla="*/ 1052170 h 1768778"/>
                <a:gd name="connsiteX10" fmla="*/ 897737 w 1652362"/>
                <a:gd name="connsiteY10" fmla="*/ 1759748 h 1768778"/>
                <a:gd name="connsiteX11" fmla="*/ 475469 w 1652362"/>
                <a:gd name="connsiteY11" fmla="*/ 1427769 h 1768778"/>
                <a:gd name="connsiteX12" fmla="*/ 384398 w 1652362"/>
                <a:gd name="connsiteY12" fmla="*/ 1068027 h 1768778"/>
                <a:gd name="connsiteX13" fmla="*/ 100790 w 1652362"/>
                <a:gd name="connsiteY13" fmla="*/ 997306 h 1768778"/>
                <a:gd name="connsiteX14" fmla="*/ 22677 w 1652362"/>
                <a:gd name="connsiteY14" fmla="*/ 616747 h 1768778"/>
                <a:gd name="connsiteX15" fmla="*/ 366324 w 1652362"/>
                <a:gd name="connsiteY15" fmla="*/ 424686 h 1768778"/>
                <a:gd name="connsiteX16" fmla="*/ 400568 w 1652362"/>
                <a:gd name="connsiteY16" fmla="*/ 301839 h 1768778"/>
                <a:gd name="connsiteX0" fmla="*/ 400568 w 1652740"/>
                <a:gd name="connsiteY0" fmla="*/ 301839 h 1768778"/>
                <a:gd name="connsiteX1" fmla="*/ 489117 w 1652740"/>
                <a:gd name="connsiteY1" fmla="*/ 1578 h 1768778"/>
                <a:gd name="connsiteX2" fmla="*/ 771211 w 1652740"/>
                <a:gd name="connsiteY2" fmla="*/ 179672 h 1768778"/>
                <a:gd name="connsiteX3" fmla="*/ 1145322 w 1652740"/>
                <a:gd name="connsiteY3" fmla="*/ 93478 h 1768778"/>
                <a:gd name="connsiteX4" fmla="*/ 1117066 w 1652740"/>
                <a:gd name="connsiteY4" fmla="*/ 376989 h 1768778"/>
                <a:gd name="connsiteX5" fmla="*/ 1369577 w 1652740"/>
                <a:gd name="connsiteY5" fmla="*/ 465747 h 1768778"/>
                <a:gd name="connsiteX6" fmla="*/ 1646349 w 1652740"/>
                <a:gd name="connsiteY6" fmla="*/ 556114 h 1768778"/>
                <a:gd name="connsiteX7" fmla="*/ 1559602 w 1652740"/>
                <a:gd name="connsiteY7" fmla="*/ 770552 h 1768778"/>
                <a:gd name="connsiteX8" fmla="*/ 1506722 w 1652740"/>
                <a:gd name="connsiteY8" fmla="*/ 1145300 h 1768778"/>
                <a:gd name="connsiteX9" fmla="*/ 957503 w 1652740"/>
                <a:gd name="connsiteY9" fmla="*/ 1052170 h 1768778"/>
                <a:gd name="connsiteX10" fmla="*/ 897737 w 1652740"/>
                <a:gd name="connsiteY10" fmla="*/ 1759748 h 1768778"/>
                <a:gd name="connsiteX11" fmla="*/ 475469 w 1652740"/>
                <a:gd name="connsiteY11" fmla="*/ 1427769 h 1768778"/>
                <a:gd name="connsiteX12" fmla="*/ 384398 w 1652740"/>
                <a:gd name="connsiteY12" fmla="*/ 1068027 h 1768778"/>
                <a:gd name="connsiteX13" fmla="*/ 100790 w 1652740"/>
                <a:gd name="connsiteY13" fmla="*/ 997306 h 1768778"/>
                <a:gd name="connsiteX14" fmla="*/ 22677 w 1652740"/>
                <a:gd name="connsiteY14" fmla="*/ 616747 h 1768778"/>
                <a:gd name="connsiteX15" fmla="*/ 366324 w 1652740"/>
                <a:gd name="connsiteY15" fmla="*/ 424686 h 1768778"/>
                <a:gd name="connsiteX16" fmla="*/ 400568 w 1652740"/>
                <a:gd name="connsiteY16" fmla="*/ 301839 h 1768778"/>
                <a:gd name="connsiteX0" fmla="*/ 400568 w 1652738"/>
                <a:gd name="connsiteY0" fmla="*/ 301839 h 1765313"/>
                <a:gd name="connsiteX1" fmla="*/ 489117 w 1652738"/>
                <a:gd name="connsiteY1" fmla="*/ 1578 h 1765313"/>
                <a:gd name="connsiteX2" fmla="*/ 771211 w 1652738"/>
                <a:gd name="connsiteY2" fmla="*/ 179672 h 1765313"/>
                <a:gd name="connsiteX3" fmla="*/ 1145322 w 1652738"/>
                <a:gd name="connsiteY3" fmla="*/ 93478 h 1765313"/>
                <a:gd name="connsiteX4" fmla="*/ 1117066 w 1652738"/>
                <a:gd name="connsiteY4" fmla="*/ 376989 h 1765313"/>
                <a:gd name="connsiteX5" fmla="*/ 1369577 w 1652738"/>
                <a:gd name="connsiteY5" fmla="*/ 465747 h 1765313"/>
                <a:gd name="connsiteX6" fmla="*/ 1646349 w 1652738"/>
                <a:gd name="connsiteY6" fmla="*/ 556114 h 1765313"/>
                <a:gd name="connsiteX7" fmla="*/ 1559602 w 1652738"/>
                <a:gd name="connsiteY7" fmla="*/ 770552 h 1765313"/>
                <a:gd name="connsiteX8" fmla="*/ 1506722 w 1652738"/>
                <a:gd name="connsiteY8" fmla="*/ 1145300 h 1765313"/>
                <a:gd name="connsiteX9" fmla="*/ 957503 w 1652738"/>
                <a:gd name="connsiteY9" fmla="*/ 1145300 h 1765313"/>
                <a:gd name="connsiteX10" fmla="*/ 897737 w 1652738"/>
                <a:gd name="connsiteY10" fmla="*/ 1759748 h 1765313"/>
                <a:gd name="connsiteX11" fmla="*/ 475469 w 1652738"/>
                <a:gd name="connsiteY11" fmla="*/ 1427769 h 1765313"/>
                <a:gd name="connsiteX12" fmla="*/ 384398 w 1652738"/>
                <a:gd name="connsiteY12" fmla="*/ 1068027 h 1765313"/>
                <a:gd name="connsiteX13" fmla="*/ 100790 w 1652738"/>
                <a:gd name="connsiteY13" fmla="*/ 997306 h 1765313"/>
                <a:gd name="connsiteX14" fmla="*/ 22677 w 1652738"/>
                <a:gd name="connsiteY14" fmla="*/ 616747 h 1765313"/>
                <a:gd name="connsiteX15" fmla="*/ 366324 w 1652738"/>
                <a:gd name="connsiteY15" fmla="*/ 424686 h 1765313"/>
                <a:gd name="connsiteX16" fmla="*/ 400568 w 1652738"/>
                <a:gd name="connsiteY16" fmla="*/ 301839 h 1765313"/>
                <a:gd name="connsiteX0" fmla="*/ 400568 w 1667911"/>
                <a:gd name="connsiteY0" fmla="*/ 301839 h 1765313"/>
                <a:gd name="connsiteX1" fmla="*/ 489117 w 1667911"/>
                <a:gd name="connsiteY1" fmla="*/ 1578 h 1765313"/>
                <a:gd name="connsiteX2" fmla="*/ 771211 w 1667911"/>
                <a:gd name="connsiteY2" fmla="*/ 179672 h 1765313"/>
                <a:gd name="connsiteX3" fmla="*/ 1145322 w 1667911"/>
                <a:gd name="connsiteY3" fmla="*/ 93478 h 1765313"/>
                <a:gd name="connsiteX4" fmla="*/ 1117066 w 1667911"/>
                <a:gd name="connsiteY4" fmla="*/ 376989 h 1765313"/>
                <a:gd name="connsiteX5" fmla="*/ 1646349 w 1667911"/>
                <a:gd name="connsiteY5" fmla="*/ 556114 h 1765313"/>
                <a:gd name="connsiteX6" fmla="*/ 1559602 w 1667911"/>
                <a:gd name="connsiteY6" fmla="*/ 770552 h 1765313"/>
                <a:gd name="connsiteX7" fmla="*/ 1506722 w 1667911"/>
                <a:gd name="connsiteY7" fmla="*/ 1145300 h 1765313"/>
                <a:gd name="connsiteX8" fmla="*/ 957503 w 1667911"/>
                <a:gd name="connsiteY8" fmla="*/ 1145300 h 1765313"/>
                <a:gd name="connsiteX9" fmla="*/ 897737 w 1667911"/>
                <a:gd name="connsiteY9" fmla="*/ 1759748 h 1765313"/>
                <a:gd name="connsiteX10" fmla="*/ 475469 w 1667911"/>
                <a:gd name="connsiteY10" fmla="*/ 1427769 h 1765313"/>
                <a:gd name="connsiteX11" fmla="*/ 384398 w 1667911"/>
                <a:gd name="connsiteY11" fmla="*/ 1068027 h 1765313"/>
                <a:gd name="connsiteX12" fmla="*/ 100790 w 1667911"/>
                <a:gd name="connsiteY12" fmla="*/ 997306 h 1765313"/>
                <a:gd name="connsiteX13" fmla="*/ 22677 w 1667911"/>
                <a:gd name="connsiteY13" fmla="*/ 616747 h 1765313"/>
                <a:gd name="connsiteX14" fmla="*/ 366324 w 1667911"/>
                <a:gd name="connsiteY14" fmla="*/ 424686 h 1765313"/>
                <a:gd name="connsiteX15" fmla="*/ 400568 w 1667911"/>
                <a:gd name="connsiteY15" fmla="*/ 301839 h 1765313"/>
                <a:gd name="connsiteX0" fmla="*/ 400568 w 1667913"/>
                <a:gd name="connsiteY0" fmla="*/ 301839 h 1765313"/>
                <a:gd name="connsiteX1" fmla="*/ 489117 w 1667913"/>
                <a:gd name="connsiteY1" fmla="*/ 1578 h 1765313"/>
                <a:gd name="connsiteX2" fmla="*/ 771211 w 1667913"/>
                <a:gd name="connsiteY2" fmla="*/ 179672 h 1765313"/>
                <a:gd name="connsiteX3" fmla="*/ 1145322 w 1667913"/>
                <a:gd name="connsiteY3" fmla="*/ 93478 h 1765313"/>
                <a:gd name="connsiteX4" fmla="*/ 1117066 w 1667913"/>
                <a:gd name="connsiteY4" fmla="*/ 376989 h 1765313"/>
                <a:gd name="connsiteX5" fmla="*/ 1646350 w 1667913"/>
                <a:gd name="connsiteY5" fmla="*/ 488040 h 1765313"/>
                <a:gd name="connsiteX6" fmla="*/ 1559602 w 1667913"/>
                <a:gd name="connsiteY6" fmla="*/ 770552 h 1765313"/>
                <a:gd name="connsiteX7" fmla="*/ 1506722 w 1667913"/>
                <a:gd name="connsiteY7" fmla="*/ 1145300 h 1765313"/>
                <a:gd name="connsiteX8" fmla="*/ 957503 w 1667913"/>
                <a:gd name="connsiteY8" fmla="*/ 1145300 h 1765313"/>
                <a:gd name="connsiteX9" fmla="*/ 897737 w 1667913"/>
                <a:gd name="connsiteY9" fmla="*/ 1759748 h 1765313"/>
                <a:gd name="connsiteX10" fmla="*/ 475469 w 1667913"/>
                <a:gd name="connsiteY10" fmla="*/ 1427769 h 1765313"/>
                <a:gd name="connsiteX11" fmla="*/ 384398 w 1667913"/>
                <a:gd name="connsiteY11" fmla="*/ 1068027 h 1765313"/>
                <a:gd name="connsiteX12" fmla="*/ 100790 w 1667913"/>
                <a:gd name="connsiteY12" fmla="*/ 997306 h 1765313"/>
                <a:gd name="connsiteX13" fmla="*/ 22677 w 1667913"/>
                <a:gd name="connsiteY13" fmla="*/ 616747 h 1765313"/>
                <a:gd name="connsiteX14" fmla="*/ 366324 w 1667913"/>
                <a:gd name="connsiteY14" fmla="*/ 424686 h 1765313"/>
                <a:gd name="connsiteX15" fmla="*/ 400568 w 1667913"/>
                <a:gd name="connsiteY15" fmla="*/ 301839 h 1765313"/>
                <a:gd name="connsiteX0" fmla="*/ 400568 w 1667913"/>
                <a:gd name="connsiteY0" fmla="*/ 301839 h 1770385"/>
                <a:gd name="connsiteX1" fmla="*/ 489117 w 1667913"/>
                <a:gd name="connsiteY1" fmla="*/ 1578 h 1770385"/>
                <a:gd name="connsiteX2" fmla="*/ 771211 w 1667913"/>
                <a:gd name="connsiteY2" fmla="*/ 179672 h 1770385"/>
                <a:gd name="connsiteX3" fmla="*/ 1145322 w 1667913"/>
                <a:gd name="connsiteY3" fmla="*/ 93478 h 1770385"/>
                <a:gd name="connsiteX4" fmla="*/ 1117066 w 1667913"/>
                <a:gd name="connsiteY4" fmla="*/ 376989 h 1770385"/>
                <a:gd name="connsiteX5" fmla="*/ 1646350 w 1667913"/>
                <a:gd name="connsiteY5" fmla="*/ 488040 h 1770385"/>
                <a:gd name="connsiteX6" fmla="*/ 1559602 w 1667913"/>
                <a:gd name="connsiteY6" fmla="*/ 770552 h 1770385"/>
                <a:gd name="connsiteX7" fmla="*/ 1506722 w 1667913"/>
                <a:gd name="connsiteY7" fmla="*/ 1145300 h 1770385"/>
                <a:gd name="connsiteX8" fmla="*/ 1093706 w 1667913"/>
                <a:gd name="connsiteY8" fmla="*/ 1013162 h 1770385"/>
                <a:gd name="connsiteX9" fmla="*/ 897737 w 1667913"/>
                <a:gd name="connsiteY9" fmla="*/ 1759748 h 1770385"/>
                <a:gd name="connsiteX10" fmla="*/ 475469 w 1667913"/>
                <a:gd name="connsiteY10" fmla="*/ 1427769 h 1770385"/>
                <a:gd name="connsiteX11" fmla="*/ 384398 w 1667913"/>
                <a:gd name="connsiteY11" fmla="*/ 1068027 h 1770385"/>
                <a:gd name="connsiteX12" fmla="*/ 100790 w 1667913"/>
                <a:gd name="connsiteY12" fmla="*/ 997306 h 1770385"/>
                <a:gd name="connsiteX13" fmla="*/ 22677 w 1667913"/>
                <a:gd name="connsiteY13" fmla="*/ 616747 h 1770385"/>
                <a:gd name="connsiteX14" fmla="*/ 366324 w 1667913"/>
                <a:gd name="connsiteY14" fmla="*/ 424686 h 1770385"/>
                <a:gd name="connsiteX15" fmla="*/ 400568 w 1667913"/>
                <a:gd name="connsiteY15" fmla="*/ 301839 h 1770385"/>
                <a:gd name="connsiteX0" fmla="*/ 400568 w 1667913"/>
                <a:gd name="connsiteY0" fmla="*/ 301839 h 1688094"/>
                <a:gd name="connsiteX1" fmla="*/ 489117 w 1667913"/>
                <a:gd name="connsiteY1" fmla="*/ 1578 h 1688094"/>
                <a:gd name="connsiteX2" fmla="*/ 771211 w 1667913"/>
                <a:gd name="connsiteY2" fmla="*/ 179672 h 1688094"/>
                <a:gd name="connsiteX3" fmla="*/ 1145322 w 1667913"/>
                <a:gd name="connsiteY3" fmla="*/ 93478 h 1688094"/>
                <a:gd name="connsiteX4" fmla="*/ 1117066 w 1667913"/>
                <a:gd name="connsiteY4" fmla="*/ 376989 h 1688094"/>
                <a:gd name="connsiteX5" fmla="*/ 1646350 w 1667913"/>
                <a:gd name="connsiteY5" fmla="*/ 488040 h 1688094"/>
                <a:gd name="connsiteX6" fmla="*/ 1559602 w 1667913"/>
                <a:gd name="connsiteY6" fmla="*/ 770552 h 1688094"/>
                <a:gd name="connsiteX7" fmla="*/ 1506722 w 1667913"/>
                <a:gd name="connsiteY7" fmla="*/ 1145300 h 1688094"/>
                <a:gd name="connsiteX8" fmla="*/ 1093706 w 1667913"/>
                <a:gd name="connsiteY8" fmla="*/ 1013162 h 1688094"/>
                <a:gd name="connsiteX9" fmla="*/ 1093706 w 1667913"/>
                <a:gd name="connsiteY9" fmla="*/ 1674655 h 1688094"/>
                <a:gd name="connsiteX10" fmla="*/ 475469 w 1667913"/>
                <a:gd name="connsiteY10" fmla="*/ 1427769 h 1688094"/>
                <a:gd name="connsiteX11" fmla="*/ 384398 w 1667913"/>
                <a:gd name="connsiteY11" fmla="*/ 1068027 h 1688094"/>
                <a:gd name="connsiteX12" fmla="*/ 100790 w 1667913"/>
                <a:gd name="connsiteY12" fmla="*/ 997306 h 1688094"/>
                <a:gd name="connsiteX13" fmla="*/ 22677 w 1667913"/>
                <a:gd name="connsiteY13" fmla="*/ 616747 h 1688094"/>
                <a:gd name="connsiteX14" fmla="*/ 366324 w 1667913"/>
                <a:gd name="connsiteY14" fmla="*/ 424686 h 1688094"/>
                <a:gd name="connsiteX15" fmla="*/ 400568 w 1667913"/>
                <a:gd name="connsiteY15" fmla="*/ 301839 h 1688094"/>
                <a:gd name="connsiteX0" fmla="*/ 400568 w 1667913"/>
                <a:gd name="connsiteY0" fmla="*/ 301839 h 1689703"/>
                <a:gd name="connsiteX1" fmla="*/ 489117 w 1667913"/>
                <a:gd name="connsiteY1" fmla="*/ 1578 h 1689703"/>
                <a:gd name="connsiteX2" fmla="*/ 771211 w 1667913"/>
                <a:gd name="connsiteY2" fmla="*/ 179672 h 1689703"/>
                <a:gd name="connsiteX3" fmla="*/ 1145322 w 1667913"/>
                <a:gd name="connsiteY3" fmla="*/ 93478 h 1689703"/>
                <a:gd name="connsiteX4" fmla="*/ 1117066 w 1667913"/>
                <a:gd name="connsiteY4" fmla="*/ 376989 h 1689703"/>
                <a:gd name="connsiteX5" fmla="*/ 1646350 w 1667913"/>
                <a:gd name="connsiteY5" fmla="*/ 488040 h 1689703"/>
                <a:gd name="connsiteX6" fmla="*/ 1559602 w 1667913"/>
                <a:gd name="connsiteY6" fmla="*/ 770552 h 1689703"/>
                <a:gd name="connsiteX7" fmla="*/ 1506722 w 1667913"/>
                <a:gd name="connsiteY7" fmla="*/ 1145300 h 1689703"/>
                <a:gd name="connsiteX8" fmla="*/ 1093706 w 1667913"/>
                <a:gd name="connsiteY8" fmla="*/ 1013162 h 1689703"/>
                <a:gd name="connsiteX9" fmla="*/ 1093706 w 1667913"/>
                <a:gd name="connsiteY9" fmla="*/ 1674655 h 1689703"/>
                <a:gd name="connsiteX10" fmla="*/ 586904 w 1667913"/>
                <a:gd name="connsiteY10" fmla="*/ 1443141 h 1689703"/>
                <a:gd name="connsiteX11" fmla="*/ 384398 w 1667913"/>
                <a:gd name="connsiteY11" fmla="*/ 1068027 h 1689703"/>
                <a:gd name="connsiteX12" fmla="*/ 100790 w 1667913"/>
                <a:gd name="connsiteY12" fmla="*/ 997306 h 1689703"/>
                <a:gd name="connsiteX13" fmla="*/ 22677 w 1667913"/>
                <a:gd name="connsiteY13" fmla="*/ 616747 h 1689703"/>
                <a:gd name="connsiteX14" fmla="*/ 366324 w 1667913"/>
                <a:gd name="connsiteY14" fmla="*/ 424686 h 1689703"/>
                <a:gd name="connsiteX15" fmla="*/ 400568 w 1667913"/>
                <a:gd name="connsiteY15" fmla="*/ 301839 h 1689703"/>
                <a:gd name="connsiteX0" fmla="*/ 400568 w 1667913"/>
                <a:gd name="connsiteY0" fmla="*/ 301839 h 1704059"/>
                <a:gd name="connsiteX1" fmla="*/ 489117 w 1667913"/>
                <a:gd name="connsiteY1" fmla="*/ 1578 h 1704059"/>
                <a:gd name="connsiteX2" fmla="*/ 771211 w 1667913"/>
                <a:gd name="connsiteY2" fmla="*/ 179672 h 1704059"/>
                <a:gd name="connsiteX3" fmla="*/ 1145322 w 1667913"/>
                <a:gd name="connsiteY3" fmla="*/ 93478 h 1704059"/>
                <a:gd name="connsiteX4" fmla="*/ 1117066 w 1667913"/>
                <a:gd name="connsiteY4" fmla="*/ 376989 h 1704059"/>
                <a:gd name="connsiteX5" fmla="*/ 1646350 w 1667913"/>
                <a:gd name="connsiteY5" fmla="*/ 488040 h 1704059"/>
                <a:gd name="connsiteX6" fmla="*/ 1559602 w 1667913"/>
                <a:gd name="connsiteY6" fmla="*/ 770552 h 1704059"/>
                <a:gd name="connsiteX7" fmla="*/ 1506722 w 1667913"/>
                <a:gd name="connsiteY7" fmla="*/ 1145300 h 1704059"/>
                <a:gd name="connsiteX8" fmla="*/ 1093706 w 1667913"/>
                <a:gd name="connsiteY8" fmla="*/ 1013162 h 1704059"/>
                <a:gd name="connsiteX9" fmla="*/ 1057022 w 1667913"/>
                <a:gd name="connsiteY9" fmla="*/ 1689703 h 1704059"/>
                <a:gd name="connsiteX10" fmla="*/ 586904 w 1667913"/>
                <a:gd name="connsiteY10" fmla="*/ 1443141 h 1704059"/>
                <a:gd name="connsiteX11" fmla="*/ 384398 w 1667913"/>
                <a:gd name="connsiteY11" fmla="*/ 1068027 h 1704059"/>
                <a:gd name="connsiteX12" fmla="*/ 100790 w 1667913"/>
                <a:gd name="connsiteY12" fmla="*/ 997306 h 1704059"/>
                <a:gd name="connsiteX13" fmla="*/ 22677 w 1667913"/>
                <a:gd name="connsiteY13" fmla="*/ 616747 h 1704059"/>
                <a:gd name="connsiteX14" fmla="*/ 366324 w 1667913"/>
                <a:gd name="connsiteY14" fmla="*/ 424686 h 1704059"/>
                <a:gd name="connsiteX15" fmla="*/ 400568 w 1667913"/>
                <a:gd name="connsiteY15" fmla="*/ 301839 h 1704059"/>
                <a:gd name="connsiteX0" fmla="*/ 400568 w 1667913"/>
                <a:gd name="connsiteY0" fmla="*/ 301839 h 1710848"/>
                <a:gd name="connsiteX1" fmla="*/ 489117 w 1667913"/>
                <a:gd name="connsiteY1" fmla="*/ 1578 h 1710848"/>
                <a:gd name="connsiteX2" fmla="*/ 771211 w 1667913"/>
                <a:gd name="connsiteY2" fmla="*/ 179672 h 1710848"/>
                <a:gd name="connsiteX3" fmla="*/ 1145322 w 1667913"/>
                <a:gd name="connsiteY3" fmla="*/ 93478 h 1710848"/>
                <a:gd name="connsiteX4" fmla="*/ 1117066 w 1667913"/>
                <a:gd name="connsiteY4" fmla="*/ 376989 h 1710848"/>
                <a:gd name="connsiteX5" fmla="*/ 1646350 w 1667913"/>
                <a:gd name="connsiteY5" fmla="*/ 488040 h 1710848"/>
                <a:gd name="connsiteX6" fmla="*/ 1559602 w 1667913"/>
                <a:gd name="connsiteY6" fmla="*/ 770552 h 1710848"/>
                <a:gd name="connsiteX7" fmla="*/ 1506722 w 1667913"/>
                <a:gd name="connsiteY7" fmla="*/ 1145300 h 1710848"/>
                <a:gd name="connsiteX8" fmla="*/ 1055723 w 1667913"/>
                <a:gd name="connsiteY8" fmla="*/ 887291 h 1710848"/>
                <a:gd name="connsiteX9" fmla="*/ 1057022 w 1667913"/>
                <a:gd name="connsiteY9" fmla="*/ 1689703 h 1710848"/>
                <a:gd name="connsiteX10" fmla="*/ 586904 w 1667913"/>
                <a:gd name="connsiteY10" fmla="*/ 1443141 h 1710848"/>
                <a:gd name="connsiteX11" fmla="*/ 384398 w 1667913"/>
                <a:gd name="connsiteY11" fmla="*/ 1068027 h 1710848"/>
                <a:gd name="connsiteX12" fmla="*/ 100790 w 1667913"/>
                <a:gd name="connsiteY12" fmla="*/ 997306 h 1710848"/>
                <a:gd name="connsiteX13" fmla="*/ 22677 w 1667913"/>
                <a:gd name="connsiteY13" fmla="*/ 616747 h 1710848"/>
                <a:gd name="connsiteX14" fmla="*/ 366324 w 1667913"/>
                <a:gd name="connsiteY14" fmla="*/ 424686 h 1710848"/>
                <a:gd name="connsiteX15" fmla="*/ 400568 w 1667913"/>
                <a:gd name="connsiteY15" fmla="*/ 301839 h 1710848"/>
                <a:gd name="connsiteX0" fmla="*/ 400568 w 1678754"/>
                <a:gd name="connsiteY0" fmla="*/ 301839 h 1710848"/>
                <a:gd name="connsiteX1" fmla="*/ 489117 w 1678754"/>
                <a:gd name="connsiteY1" fmla="*/ 1578 h 1710848"/>
                <a:gd name="connsiteX2" fmla="*/ 771211 w 1678754"/>
                <a:gd name="connsiteY2" fmla="*/ 179672 h 1710848"/>
                <a:gd name="connsiteX3" fmla="*/ 1145322 w 1678754"/>
                <a:gd name="connsiteY3" fmla="*/ 93478 h 1710848"/>
                <a:gd name="connsiteX4" fmla="*/ 1117066 w 1678754"/>
                <a:gd name="connsiteY4" fmla="*/ 376989 h 1710848"/>
                <a:gd name="connsiteX5" fmla="*/ 1646350 w 1678754"/>
                <a:gd name="connsiteY5" fmla="*/ 488040 h 1710848"/>
                <a:gd name="connsiteX6" fmla="*/ 1559602 w 1678754"/>
                <a:gd name="connsiteY6" fmla="*/ 770552 h 1710848"/>
                <a:gd name="connsiteX7" fmla="*/ 1055723 w 1678754"/>
                <a:gd name="connsiteY7" fmla="*/ 887291 h 1710848"/>
                <a:gd name="connsiteX8" fmla="*/ 1057022 w 1678754"/>
                <a:gd name="connsiteY8" fmla="*/ 1689703 h 1710848"/>
                <a:gd name="connsiteX9" fmla="*/ 586904 w 1678754"/>
                <a:gd name="connsiteY9" fmla="*/ 1443141 h 1710848"/>
                <a:gd name="connsiteX10" fmla="*/ 384398 w 1678754"/>
                <a:gd name="connsiteY10" fmla="*/ 1068027 h 1710848"/>
                <a:gd name="connsiteX11" fmla="*/ 100790 w 1678754"/>
                <a:gd name="connsiteY11" fmla="*/ 997306 h 1710848"/>
                <a:gd name="connsiteX12" fmla="*/ 22677 w 1678754"/>
                <a:gd name="connsiteY12" fmla="*/ 616747 h 1710848"/>
                <a:gd name="connsiteX13" fmla="*/ 366324 w 1678754"/>
                <a:gd name="connsiteY13" fmla="*/ 424686 h 1710848"/>
                <a:gd name="connsiteX14" fmla="*/ 400568 w 1678754"/>
                <a:gd name="connsiteY14" fmla="*/ 301839 h 1710848"/>
                <a:gd name="connsiteX0" fmla="*/ 400568 w 1682153"/>
                <a:gd name="connsiteY0" fmla="*/ 301839 h 1710848"/>
                <a:gd name="connsiteX1" fmla="*/ 489117 w 1682153"/>
                <a:gd name="connsiteY1" fmla="*/ 1578 h 1710848"/>
                <a:gd name="connsiteX2" fmla="*/ 771211 w 1682153"/>
                <a:gd name="connsiteY2" fmla="*/ 179672 h 1710848"/>
                <a:gd name="connsiteX3" fmla="*/ 1145322 w 1682153"/>
                <a:gd name="connsiteY3" fmla="*/ 93478 h 1710848"/>
                <a:gd name="connsiteX4" fmla="*/ 1117066 w 1682153"/>
                <a:gd name="connsiteY4" fmla="*/ 376989 h 1710848"/>
                <a:gd name="connsiteX5" fmla="*/ 1646350 w 1682153"/>
                <a:gd name="connsiteY5" fmla="*/ 488040 h 1710848"/>
                <a:gd name="connsiteX6" fmla="*/ 1559602 w 1682153"/>
                <a:gd name="connsiteY6" fmla="*/ 770552 h 1710848"/>
                <a:gd name="connsiteX7" fmla="*/ 957502 w 1682153"/>
                <a:gd name="connsiteY7" fmla="*/ 887291 h 1710848"/>
                <a:gd name="connsiteX8" fmla="*/ 1057022 w 1682153"/>
                <a:gd name="connsiteY8" fmla="*/ 1689703 h 1710848"/>
                <a:gd name="connsiteX9" fmla="*/ 586904 w 1682153"/>
                <a:gd name="connsiteY9" fmla="*/ 1443141 h 1710848"/>
                <a:gd name="connsiteX10" fmla="*/ 384398 w 1682153"/>
                <a:gd name="connsiteY10" fmla="*/ 1068027 h 1710848"/>
                <a:gd name="connsiteX11" fmla="*/ 100790 w 1682153"/>
                <a:gd name="connsiteY11" fmla="*/ 997306 h 1710848"/>
                <a:gd name="connsiteX12" fmla="*/ 22677 w 1682153"/>
                <a:gd name="connsiteY12" fmla="*/ 616747 h 1710848"/>
                <a:gd name="connsiteX13" fmla="*/ 366324 w 1682153"/>
                <a:gd name="connsiteY13" fmla="*/ 424686 h 1710848"/>
                <a:gd name="connsiteX14" fmla="*/ 400568 w 1682153"/>
                <a:gd name="connsiteY14" fmla="*/ 301839 h 1710848"/>
                <a:gd name="connsiteX0" fmla="*/ 400568 w 1695311"/>
                <a:gd name="connsiteY0" fmla="*/ 301839 h 1710848"/>
                <a:gd name="connsiteX1" fmla="*/ 489117 w 1695311"/>
                <a:gd name="connsiteY1" fmla="*/ 1578 h 1710848"/>
                <a:gd name="connsiteX2" fmla="*/ 771211 w 1695311"/>
                <a:gd name="connsiteY2" fmla="*/ 179672 h 1710848"/>
                <a:gd name="connsiteX3" fmla="*/ 1145322 w 1695311"/>
                <a:gd name="connsiteY3" fmla="*/ 93478 h 1710848"/>
                <a:gd name="connsiteX4" fmla="*/ 1117066 w 1695311"/>
                <a:gd name="connsiteY4" fmla="*/ 376989 h 1710848"/>
                <a:gd name="connsiteX5" fmla="*/ 1646350 w 1695311"/>
                <a:gd name="connsiteY5" fmla="*/ 488040 h 1710848"/>
                <a:gd name="connsiteX6" fmla="*/ 1593889 w 1695311"/>
                <a:gd name="connsiteY6" fmla="*/ 770548 h 1710848"/>
                <a:gd name="connsiteX7" fmla="*/ 957502 w 1695311"/>
                <a:gd name="connsiteY7" fmla="*/ 887291 h 1710848"/>
                <a:gd name="connsiteX8" fmla="*/ 1057022 w 1695311"/>
                <a:gd name="connsiteY8" fmla="*/ 1689703 h 1710848"/>
                <a:gd name="connsiteX9" fmla="*/ 586904 w 1695311"/>
                <a:gd name="connsiteY9" fmla="*/ 1443141 h 1710848"/>
                <a:gd name="connsiteX10" fmla="*/ 384398 w 1695311"/>
                <a:gd name="connsiteY10" fmla="*/ 1068027 h 1710848"/>
                <a:gd name="connsiteX11" fmla="*/ 100790 w 1695311"/>
                <a:gd name="connsiteY11" fmla="*/ 997306 h 1710848"/>
                <a:gd name="connsiteX12" fmla="*/ 22677 w 1695311"/>
                <a:gd name="connsiteY12" fmla="*/ 616747 h 1710848"/>
                <a:gd name="connsiteX13" fmla="*/ 366324 w 1695311"/>
                <a:gd name="connsiteY13" fmla="*/ 424686 h 1710848"/>
                <a:gd name="connsiteX14" fmla="*/ 400568 w 1695311"/>
                <a:gd name="connsiteY14" fmla="*/ 301839 h 1710848"/>
                <a:gd name="connsiteX0" fmla="*/ 400568 w 1666205"/>
                <a:gd name="connsiteY0" fmla="*/ 301839 h 1710848"/>
                <a:gd name="connsiteX1" fmla="*/ 489117 w 1666205"/>
                <a:gd name="connsiteY1" fmla="*/ 1578 h 1710848"/>
                <a:gd name="connsiteX2" fmla="*/ 771211 w 1666205"/>
                <a:gd name="connsiteY2" fmla="*/ 179672 h 1710848"/>
                <a:gd name="connsiteX3" fmla="*/ 1145322 w 1666205"/>
                <a:gd name="connsiteY3" fmla="*/ 93478 h 1710848"/>
                <a:gd name="connsiteX4" fmla="*/ 1117066 w 1666205"/>
                <a:gd name="connsiteY4" fmla="*/ 376989 h 1710848"/>
                <a:gd name="connsiteX5" fmla="*/ 1646350 w 1666205"/>
                <a:gd name="connsiteY5" fmla="*/ 488040 h 1710848"/>
                <a:gd name="connsiteX6" fmla="*/ 1593889 w 1666205"/>
                <a:gd name="connsiteY6" fmla="*/ 770548 h 1710848"/>
                <a:gd name="connsiteX7" fmla="*/ 957502 w 1666205"/>
                <a:gd name="connsiteY7" fmla="*/ 887291 h 1710848"/>
                <a:gd name="connsiteX8" fmla="*/ 1057022 w 1666205"/>
                <a:gd name="connsiteY8" fmla="*/ 1689703 h 1710848"/>
                <a:gd name="connsiteX9" fmla="*/ 586904 w 1666205"/>
                <a:gd name="connsiteY9" fmla="*/ 1443141 h 1710848"/>
                <a:gd name="connsiteX10" fmla="*/ 384398 w 1666205"/>
                <a:gd name="connsiteY10" fmla="*/ 1068027 h 1710848"/>
                <a:gd name="connsiteX11" fmla="*/ 100790 w 1666205"/>
                <a:gd name="connsiteY11" fmla="*/ 997306 h 1710848"/>
                <a:gd name="connsiteX12" fmla="*/ 22677 w 1666205"/>
                <a:gd name="connsiteY12" fmla="*/ 616747 h 1710848"/>
                <a:gd name="connsiteX13" fmla="*/ 366324 w 1666205"/>
                <a:gd name="connsiteY13" fmla="*/ 424686 h 1710848"/>
                <a:gd name="connsiteX14" fmla="*/ 400568 w 1666205"/>
                <a:gd name="connsiteY14" fmla="*/ 301839 h 1710848"/>
                <a:gd name="connsiteX0" fmla="*/ 400568 w 1695311"/>
                <a:gd name="connsiteY0" fmla="*/ 301839 h 1710848"/>
                <a:gd name="connsiteX1" fmla="*/ 489117 w 1695311"/>
                <a:gd name="connsiteY1" fmla="*/ 1578 h 1710848"/>
                <a:gd name="connsiteX2" fmla="*/ 771211 w 1695311"/>
                <a:gd name="connsiteY2" fmla="*/ 179672 h 1710848"/>
                <a:gd name="connsiteX3" fmla="*/ 1145322 w 1695311"/>
                <a:gd name="connsiteY3" fmla="*/ 93478 h 1710848"/>
                <a:gd name="connsiteX4" fmla="*/ 1117066 w 1695311"/>
                <a:gd name="connsiteY4" fmla="*/ 376989 h 1710848"/>
                <a:gd name="connsiteX5" fmla="*/ 1646350 w 1695311"/>
                <a:gd name="connsiteY5" fmla="*/ 488040 h 1710848"/>
                <a:gd name="connsiteX6" fmla="*/ 1593889 w 1695311"/>
                <a:gd name="connsiteY6" fmla="*/ 770548 h 1710848"/>
                <a:gd name="connsiteX7" fmla="*/ 957502 w 1695311"/>
                <a:gd name="connsiteY7" fmla="*/ 887291 h 1710848"/>
                <a:gd name="connsiteX8" fmla="*/ 1057022 w 1695311"/>
                <a:gd name="connsiteY8" fmla="*/ 1689703 h 1710848"/>
                <a:gd name="connsiteX9" fmla="*/ 586904 w 1695311"/>
                <a:gd name="connsiteY9" fmla="*/ 1443141 h 1710848"/>
                <a:gd name="connsiteX10" fmla="*/ 384398 w 1695311"/>
                <a:gd name="connsiteY10" fmla="*/ 1068027 h 1710848"/>
                <a:gd name="connsiteX11" fmla="*/ 100790 w 1695311"/>
                <a:gd name="connsiteY11" fmla="*/ 997306 h 1710848"/>
                <a:gd name="connsiteX12" fmla="*/ 22677 w 1695311"/>
                <a:gd name="connsiteY12" fmla="*/ 616747 h 1710848"/>
                <a:gd name="connsiteX13" fmla="*/ 366324 w 1695311"/>
                <a:gd name="connsiteY13" fmla="*/ 424686 h 1710848"/>
                <a:gd name="connsiteX14" fmla="*/ 400568 w 1695311"/>
                <a:gd name="connsiteY14" fmla="*/ 301839 h 1710848"/>
                <a:gd name="connsiteX0" fmla="*/ 400568 w 1731891"/>
                <a:gd name="connsiteY0" fmla="*/ 301839 h 1710848"/>
                <a:gd name="connsiteX1" fmla="*/ 489117 w 1731891"/>
                <a:gd name="connsiteY1" fmla="*/ 1578 h 1710848"/>
                <a:gd name="connsiteX2" fmla="*/ 771211 w 1731891"/>
                <a:gd name="connsiteY2" fmla="*/ 179672 h 1710848"/>
                <a:gd name="connsiteX3" fmla="*/ 1145322 w 1731891"/>
                <a:gd name="connsiteY3" fmla="*/ 93478 h 1710848"/>
                <a:gd name="connsiteX4" fmla="*/ 1117066 w 1731891"/>
                <a:gd name="connsiteY4" fmla="*/ 376989 h 1710848"/>
                <a:gd name="connsiteX5" fmla="*/ 1646350 w 1731891"/>
                <a:gd name="connsiteY5" fmla="*/ 488040 h 1710848"/>
                <a:gd name="connsiteX6" fmla="*/ 1593889 w 1731891"/>
                <a:gd name="connsiteY6" fmla="*/ 770548 h 1710848"/>
                <a:gd name="connsiteX7" fmla="*/ 957502 w 1731891"/>
                <a:gd name="connsiteY7" fmla="*/ 887291 h 1710848"/>
                <a:gd name="connsiteX8" fmla="*/ 1057022 w 1731891"/>
                <a:gd name="connsiteY8" fmla="*/ 1689703 h 1710848"/>
                <a:gd name="connsiteX9" fmla="*/ 586904 w 1731891"/>
                <a:gd name="connsiteY9" fmla="*/ 1443141 h 1710848"/>
                <a:gd name="connsiteX10" fmla="*/ 384398 w 1731891"/>
                <a:gd name="connsiteY10" fmla="*/ 1068027 h 1710848"/>
                <a:gd name="connsiteX11" fmla="*/ 100790 w 1731891"/>
                <a:gd name="connsiteY11" fmla="*/ 997306 h 1710848"/>
                <a:gd name="connsiteX12" fmla="*/ 22677 w 1731891"/>
                <a:gd name="connsiteY12" fmla="*/ 616747 h 1710848"/>
                <a:gd name="connsiteX13" fmla="*/ 366324 w 1731891"/>
                <a:gd name="connsiteY13" fmla="*/ 424686 h 1710848"/>
                <a:gd name="connsiteX14" fmla="*/ 400568 w 1731891"/>
                <a:gd name="connsiteY14" fmla="*/ 301839 h 1710848"/>
                <a:gd name="connsiteX0" fmla="*/ 400568 w 1695556"/>
                <a:gd name="connsiteY0" fmla="*/ 301839 h 1705772"/>
                <a:gd name="connsiteX1" fmla="*/ 489117 w 1695556"/>
                <a:gd name="connsiteY1" fmla="*/ 1578 h 1705772"/>
                <a:gd name="connsiteX2" fmla="*/ 771211 w 1695556"/>
                <a:gd name="connsiteY2" fmla="*/ 179672 h 1705772"/>
                <a:gd name="connsiteX3" fmla="*/ 1145322 w 1695556"/>
                <a:gd name="connsiteY3" fmla="*/ 93478 h 1705772"/>
                <a:gd name="connsiteX4" fmla="*/ 1117066 w 1695556"/>
                <a:gd name="connsiteY4" fmla="*/ 376989 h 1705772"/>
                <a:gd name="connsiteX5" fmla="*/ 1646350 w 1695556"/>
                <a:gd name="connsiteY5" fmla="*/ 488040 h 1705772"/>
                <a:gd name="connsiteX6" fmla="*/ 1593889 w 1695556"/>
                <a:gd name="connsiteY6" fmla="*/ 770548 h 1705772"/>
                <a:gd name="connsiteX7" fmla="*/ 952567 w 1695556"/>
                <a:gd name="connsiteY7" fmla="*/ 980290 h 1705772"/>
                <a:gd name="connsiteX8" fmla="*/ 1057022 w 1695556"/>
                <a:gd name="connsiteY8" fmla="*/ 1689703 h 1705772"/>
                <a:gd name="connsiteX9" fmla="*/ 586904 w 1695556"/>
                <a:gd name="connsiteY9" fmla="*/ 1443141 h 1705772"/>
                <a:gd name="connsiteX10" fmla="*/ 384398 w 1695556"/>
                <a:gd name="connsiteY10" fmla="*/ 1068027 h 1705772"/>
                <a:gd name="connsiteX11" fmla="*/ 100790 w 1695556"/>
                <a:gd name="connsiteY11" fmla="*/ 997306 h 1705772"/>
                <a:gd name="connsiteX12" fmla="*/ 22677 w 1695556"/>
                <a:gd name="connsiteY12" fmla="*/ 616747 h 1705772"/>
                <a:gd name="connsiteX13" fmla="*/ 366324 w 1695556"/>
                <a:gd name="connsiteY13" fmla="*/ 424686 h 1705772"/>
                <a:gd name="connsiteX14" fmla="*/ 400568 w 1695556"/>
                <a:gd name="connsiteY14" fmla="*/ 301839 h 1705772"/>
                <a:gd name="connsiteX0" fmla="*/ 400568 w 1692159"/>
                <a:gd name="connsiteY0" fmla="*/ 301839 h 1702941"/>
                <a:gd name="connsiteX1" fmla="*/ 489117 w 1692159"/>
                <a:gd name="connsiteY1" fmla="*/ 1578 h 1702941"/>
                <a:gd name="connsiteX2" fmla="*/ 771211 w 1692159"/>
                <a:gd name="connsiteY2" fmla="*/ 179672 h 1702941"/>
                <a:gd name="connsiteX3" fmla="*/ 1145322 w 1692159"/>
                <a:gd name="connsiteY3" fmla="*/ 93478 h 1702941"/>
                <a:gd name="connsiteX4" fmla="*/ 1117066 w 1692159"/>
                <a:gd name="connsiteY4" fmla="*/ 376989 h 1702941"/>
                <a:gd name="connsiteX5" fmla="*/ 1646350 w 1692159"/>
                <a:gd name="connsiteY5" fmla="*/ 488040 h 1702941"/>
                <a:gd name="connsiteX6" fmla="*/ 1593889 w 1692159"/>
                <a:gd name="connsiteY6" fmla="*/ 770548 h 1702941"/>
                <a:gd name="connsiteX7" fmla="*/ 1022851 w 1692159"/>
                <a:gd name="connsiteY7" fmla="*/ 1035155 h 1702941"/>
                <a:gd name="connsiteX8" fmla="*/ 1057022 w 1692159"/>
                <a:gd name="connsiteY8" fmla="*/ 1689703 h 1702941"/>
                <a:gd name="connsiteX9" fmla="*/ 586904 w 1692159"/>
                <a:gd name="connsiteY9" fmla="*/ 1443141 h 1702941"/>
                <a:gd name="connsiteX10" fmla="*/ 384398 w 1692159"/>
                <a:gd name="connsiteY10" fmla="*/ 1068027 h 1702941"/>
                <a:gd name="connsiteX11" fmla="*/ 100790 w 1692159"/>
                <a:gd name="connsiteY11" fmla="*/ 997306 h 1702941"/>
                <a:gd name="connsiteX12" fmla="*/ 22677 w 1692159"/>
                <a:gd name="connsiteY12" fmla="*/ 616747 h 1702941"/>
                <a:gd name="connsiteX13" fmla="*/ 366324 w 1692159"/>
                <a:gd name="connsiteY13" fmla="*/ 424686 h 1702941"/>
                <a:gd name="connsiteX14" fmla="*/ 400568 w 1692159"/>
                <a:gd name="connsiteY14" fmla="*/ 301839 h 1702941"/>
                <a:gd name="connsiteX0" fmla="*/ 400568 w 1692159"/>
                <a:gd name="connsiteY0" fmla="*/ 301839 h 1663082"/>
                <a:gd name="connsiteX1" fmla="*/ 489117 w 1692159"/>
                <a:gd name="connsiteY1" fmla="*/ 1578 h 1663082"/>
                <a:gd name="connsiteX2" fmla="*/ 771211 w 1692159"/>
                <a:gd name="connsiteY2" fmla="*/ 179672 h 1663082"/>
                <a:gd name="connsiteX3" fmla="*/ 1145322 w 1692159"/>
                <a:gd name="connsiteY3" fmla="*/ 93478 h 1663082"/>
                <a:gd name="connsiteX4" fmla="*/ 1117066 w 1692159"/>
                <a:gd name="connsiteY4" fmla="*/ 376989 h 1663082"/>
                <a:gd name="connsiteX5" fmla="*/ 1646350 w 1692159"/>
                <a:gd name="connsiteY5" fmla="*/ 488040 h 1663082"/>
                <a:gd name="connsiteX6" fmla="*/ 1593889 w 1692159"/>
                <a:gd name="connsiteY6" fmla="*/ 770548 h 1663082"/>
                <a:gd name="connsiteX7" fmla="*/ 1022851 w 1692159"/>
                <a:gd name="connsiteY7" fmla="*/ 1035155 h 1663082"/>
                <a:gd name="connsiteX8" fmla="*/ 828053 w 1692159"/>
                <a:gd name="connsiteY8" fmla="*/ 1647850 h 1663082"/>
                <a:gd name="connsiteX9" fmla="*/ 586904 w 1692159"/>
                <a:gd name="connsiteY9" fmla="*/ 1443141 h 1663082"/>
                <a:gd name="connsiteX10" fmla="*/ 384398 w 1692159"/>
                <a:gd name="connsiteY10" fmla="*/ 1068027 h 1663082"/>
                <a:gd name="connsiteX11" fmla="*/ 100790 w 1692159"/>
                <a:gd name="connsiteY11" fmla="*/ 997306 h 1663082"/>
                <a:gd name="connsiteX12" fmla="*/ 22677 w 1692159"/>
                <a:gd name="connsiteY12" fmla="*/ 616747 h 1663082"/>
                <a:gd name="connsiteX13" fmla="*/ 366324 w 1692159"/>
                <a:gd name="connsiteY13" fmla="*/ 424686 h 1663082"/>
                <a:gd name="connsiteX14" fmla="*/ 400568 w 1692159"/>
                <a:gd name="connsiteY14" fmla="*/ 301839 h 1663082"/>
                <a:gd name="connsiteX0" fmla="*/ 400568 w 1692159"/>
                <a:gd name="connsiteY0" fmla="*/ 301839 h 1651320"/>
                <a:gd name="connsiteX1" fmla="*/ 489117 w 1692159"/>
                <a:gd name="connsiteY1" fmla="*/ 1578 h 1651320"/>
                <a:gd name="connsiteX2" fmla="*/ 771211 w 1692159"/>
                <a:gd name="connsiteY2" fmla="*/ 179672 h 1651320"/>
                <a:gd name="connsiteX3" fmla="*/ 1145322 w 1692159"/>
                <a:gd name="connsiteY3" fmla="*/ 93478 h 1651320"/>
                <a:gd name="connsiteX4" fmla="*/ 1117066 w 1692159"/>
                <a:gd name="connsiteY4" fmla="*/ 376989 h 1651320"/>
                <a:gd name="connsiteX5" fmla="*/ 1646350 w 1692159"/>
                <a:gd name="connsiteY5" fmla="*/ 488040 h 1651320"/>
                <a:gd name="connsiteX6" fmla="*/ 1593889 w 1692159"/>
                <a:gd name="connsiteY6" fmla="*/ 770548 h 1651320"/>
                <a:gd name="connsiteX7" fmla="*/ 1022851 w 1692159"/>
                <a:gd name="connsiteY7" fmla="*/ 1035155 h 1651320"/>
                <a:gd name="connsiteX8" fmla="*/ 984222 w 1692159"/>
                <a:gd name="connsiteY8" fmla="*/ 1281940 h 1651320"/>
                <a:gd name="connsiteX9" fmla="*/ 828053 w 1692159"/>
                <a:gd name="connsiteY9" fmla="*/ 1647850 h 1651320"/>
                <a:gd name="connsiteX10" fmla="*/ 586904 w 1692159"/>
                <a:gd name="connsiteY10" fmla="*/ 1443141 h 1651320"/>
                <a:gd name="connsiteX11" fmla="*/ 384398 w 1692159"/>
                <a:gd name="connsiteY11" fmla="*/ 1068027 h 1651320"/>
                <a:gd name="connsiteX12" fmla="*/ 100790 w 1692159"/>
                <a:gd name="connsiteY12" fmla="*/ 997306 h 1651320"/>
                <a:gd name="connsiteX13" fmla="*/ 22677 w 1692159"/>
                <a:gd name="connsiteY13" fmla="*/ 616747 h 1651320"/>
                <a:gd name="connsiteX14" fmla="*/ 366324 w 1692159"/>
                <a:gd name="connsiteY14" fmla="*/ 424686 h 1651320"/>
                <a:gd name="connsiteX15" fmla="*/ 400568 w 1692159"/>
                <a:gd name="connsiteY15" fmla="*/ 301839 h 1651320"/>
                <a:gd name="connsiteX0" fmla="*/ 400568 w 1687198"/>
                <a:gd name="connsiteY0" fmla="*/ 301839 h 1651320"/>
                <a:gd name="connsiteX1" fmla="*/ 489117 w 1687198"/>
                <a:gd name="connsiteY1" fmla="*/ 1578 h 1651320"/>
                <a:gd name="connsiteX2" fmla="*/ 771211 w 1687198"/>
                <a:gd name="connsiteY2" fmla="*/ 179672 h 1651320"/>
                <a:gd name="connsiteX3" fmla="*/ 1145322 w 1687198"/>
                <a:gd name="connsiteY3" fmla="*/ 93478 h 1651320"/>
                <a:gd name="connsiteX4" fmla="*/ 1117066 w 1687198"/>
                <a:gd name="connsiteY4" fmla="*/ 376989 h 1651320"/>
                <a:gd name="connsiteX5" fmla="*/ 1646350 w 1687198"/>
                <a:gd name="connsiteY5" fmla="*/ 488040 h 1651320"/>
                <a:gd name="connsiteX6" fmla="*/ 1593889 w 1687198"/>
                <a:gd name="connsiteY6" fmla="*/ 770548 h 1651320"/>
                <a:gd name="connsiteX7" fmla="*/ 1135263 w 1687198"/>
                <a:gd name="connsiteY7" fmla="*/ 984117 h 1651320"/>
                <a:gd name="connsiteX8" fmla="*/ 984222 w 1687198"/>
                <a:gd name="connsiteY8" fmla="*/ 1281940 h 1651320"/>
                <a:gd name="connsiteX9" fmla="*/ 828053 w 1687198"/>
                <a:gd name="connsiteY9" fmla="*/ 1647850 h 1651320"/>
                <a:gd name="connsiteX10" fmla="*/ 586904 w 1687198"/>
                <a:gd name="connsiteY10" fmla="*/ 1443141 h 1651320"/>
                <a:gd name="connsiteX11" fmla="*/ 384398 w 1687198"/>
                <a:gd name="connsiteY11" fmla="*/ 1068027 h 1651320"/>
                <a:gd name="connsiteX12" fmla="*/ 100790 w 1687198"/>
                <a:gd name="connsiteY12" fmla="*/ 997306 h 1651320"/>
                <a:gd name="connsiteX13" fmla="*/ 22677 w 1687198"/>
                <a:gd name="connsiteY13" fmla="*/ 616747 h 1651320"/>
                <a:gd name="connsiteX14" fmla="*/ 366324 w 1687198"/>
                <a:gd name="connsiteY14" fmla="*/ 424686 h 1651320"/>
                <a:gd name="connsiteX15" fmla="*/ 400568 w 1687198"/>
                <a:gd name="connsiteY15" fmla="*/ 301839 h 1651320"/>
                <a:gd name="connsiteX0" fmla="*/ 400568 w 1687200"/>
                <a:gd name="connsiteY0" fmla="*/ 301839 h 1651320"/>
                <a:gd name="connsiteX1" fmla="*/ 489117 w 1687200"/>
                <a:gd name="connsiteY1" fmla="*/ 1578 h 1651320"/>
                <a:gd name="connsiteX2" fmla="*/ 771211 w 1687200"/>
                <a:gd name="connsiteY2" fmla="*/ 179672 h 1651320"/>
                <a:gd name="connsiteX3" fmla="*/ 1145322 w 1687200"/>
                <a:gd name="connsiteY3" fmla="*/ 93478 h 1651320"/>
                <a:gd name="connsiteX4" fmla="*/ 1117066 w 1687200"/>
                <a:gd name="connsiteY4" fmla="*/ 376989 h 1651320"/>
                <a:gd name="connsiteX5" fmla="*/ 1646350 w 1687200"/>
                <a:gd name="connsiteY5" fmla="*/ 488040 h 1651320"/>
                <a:gd name="connsiteX6" fmla="*/ 1593889 w 1687200"/>
                <a:gd name="connsiteY6" fmla="*/ 770548 h 1651320"/>
                <a:gd name="connsiteX7" fmla="*/ 1135262 w 1687200"/>
                <a:gd name="connsiteY7" fmla="*/ 984117 h 1651320"/>
                <a:gd name="connsiteX8" fmla="*/ 984222 w 1687200"/>
                <a:gd name="connsiteY8" fmla="*/ 1281940 h 1651320"/>
                <a:gd name="connsiteX9" fmla="*/ 828053 w 1687200"/>
                <a:gd name="connsiteY9" fmla="*/ 1647850 h 1651320"/>
                <a:gd name="connsiteX10" fmla="*/ 586904 w 1687200"/>
                <a:gd name="connsiteY10" fmla="*/ 1443141 h 1651320"/>
                <a:gd name="connsiteX11" fmla="*/ 384398 w 1687200"/>
                <a:gd name="connsiteY11" fmla="*/ 1068027 h 1651320"/>
                <a:gd name="connsiteX12" fmla="*/ 100790 w 1687200"/>
                <a:gd name="connsiteY12" fmla="*/ 997306 h 1651320"/>
                <a:gd name="connsiteX13" fmla="*/ 22677 w 1687200"/>
                <a:gd name="connsiteY13" fmla="*/ 616747 h 1651320"/>
                <a:gd name="connsiteX14" fmla="*/ 366324 w 1687200"/>
                <a:gd name="connsiteY14" fmla="*/ 424686 h 1651320"/>
                <a:gd name="connsiteX15" fmla="*/ 400568 w 1687200"/>
                <a:gd name="connsiteY15" fmla="*/ 301839 h 1651320"/>
                <a:gd name="connsiteX0" fmla="*/ 400568 w 1689235"/>
                <a:gd name="connsiteY0" fmla="*/ 301839 h 1651320"/>
                <a:gd name="connsiteX1" fmla="*/ 489117 w 1689235"/>
                <a:gd name="connsiteY1" fmla="*/ 1578 h 1651320"/>
                <a:gd name="connsiteX2" fmla="*/ 771211 w 1689235"/>
                <a:gd name="connsiteY2" fmla="*/ 179672 h 1651320"/>
                <a:gd name="connsiteX3" fmla="*/ 1145322 w 1689235"/>
                <a:gd name="connsiteY3" fmla="*/ 93478 h 1651320"/>
                <a:gd name="connsiteX4" fmla="*/ 1117066 w 1689235"/>
                <a:gd name="connsiteY4" fmla="*/ 376989 h 1651320"/>
                <a:gd name="connsiteX5" fmla="*/ 1646350 w 1689235"/>
                <a:gd name="connsiteY5" fmla="*/ 488040 h 1651320"/>
                <a:gd name="connsiteX6" fmla="*/ 1593889 w 1689235"/>
                <a:gd name="connsiteY6" fmla="*/ 770548 h 1651320"/>
                <a:gd name="connsiteX7" fmla="*/ 1087455 w 1689235"/>
                <a:gd name="connsiteY7" fmla="*/ 984117 h 1651320"/>
                <a:gd name="connsiteX8" fmla="*/ 984222 w 1689235"/>
                <a:gd name="connsiteY8" fmla="*/ 1281940 h 1651320"/>
                <a:gd name="connsiteX9" fmla="*/ 828053 w 1689235"/>
                <a:gd name="connsiteY9" fmla="*/ 1647850 h 1651320"/>
                <a:gd name="connsiteX10" fmla="*/ 586904 w 1689235"/>
                <a:gd name="connsiteY10" fmla="*/ 1443141 h 1651320"/>
                <a:gd name="connsiteX11" fmla="*/ 384398 w 1689235"/>
                <a:gd name="connsiteY11" fmla="*/ 1068027 h 1651320"/>
                <a:gd name="connsiteX12" fmla="*/ 100790 w 1689235"/>
                <a:gd name="connsiteY12" fmla="*/ 997306 h 1651320"/>
                <a:gd name="connsiteX13" fmla="*/ 22677 w 1689235"/>
                <a:gd name="connsiteY13" fmla="*/ 616747 h 1651320"/>
                <a:gd name="connsiteX14" fmla="*/ 366324 w 1689235"/>
                <a:gd name="connsiteY14" fmla="*/ 424686 h 1651320"/>
                <a:gd name="connsiteX15" fmla="*/ 400568 w 1689235"/>
                <a:gd name="connsiteY15" fmla="*/ 301839 h 1651320"/>
                <a:gd name="connsiteX0" fmla="*/ 400568 w 1687198"/>
                <a:gd name="connsiteY0" fmla="*/ 301839 h 1651320"/>
                <a:gd name="connsiteX1" fmla="*/ 489117 w 1687198"/>
                <a:gd name="connsiteY1" fmla="*/ 1578 h 1651320"/>
                <a:gd name="connsiteX2" fmla="*/ 771211 w 1687198"/>
                <a:gd name="connsiteY2" fmla="*/ 179672 h 1651320"/>
                <a:gd name="connsiteX3" fmla="*/ 1145322 w 1687198"/>
                <a:gd name="connsiteY3" fmla="*/ 93478 h 1651320"/>
                <a:gd name="connsiteX4" fmla="*/ 1117066 w 1687198"/>
                <a:gd name="connsiteY4" fmla="*/ 376989 h 1651320"/>
                <a:gd name="connsiteX5" fmla="*/ 1646350 w 1687198"/>
                <a:gd name="connsiteY5" fmla="*/ 488040 h 1651320"/>
                <a:gd name="connsiteX6" fmla="*/ 1593889 w 1687198"/>
                <a:gd name="connsiteY6" fmla="*/ 770548 h 1651320"/>
                <a:gd name="connsiteX7" fmla="*/ 1135262 w 1687198"/>
                <a:gd name="connsiteY7" fmla="*/ 984117 h 1651320"/>
                <a:gd name="connsiteX8" fmla="*/ 984222 w 1687198"/>
                <a:gd name="connsiteY8" fmla="*/ 1281940 h 1651320"/>
                <a:gd name="connsiteX9" fmla="*/ 828053 w 1687198"/>
                <a:gd name="connsiteY9" fmla="*/ 1647850 h 1651320"/>
                <a:gd name="connsiteX10" fmla="*/ 586904 w 1687198"/>
                <a:gd name="connsiteY10" fmla="*/ 1443141 h 1651320"/>
                <a:gd name="connsiteX11" fmla="*/ 384398 w 1687198"/>
                <a:gd name="connsiteY11" fmla="*/ 1068027 h 1651320"/>
                <a:gd name="connsiteX12" fmla="*/ 100790 w 1687198"/>
                <a:gd name="connsiteY12" fmla="*/ 997306 h 1651320"/>
                <a:gd name="connsiteX13" fmla="*/ 22677 w 1687198"/>
                <a:gd name="connsiteY13" fmla="*/ 616747 h 1651320"/>
                <a:gd name="connsiteX14" fmla="*/ 366324 w 1687198"/>
                <a:gd name="connsiteY14" fmla="*/ 424686 h 1651320"/>
                <a:gd name="connsiteX15" fmla="*/ 400568 w 1687198"/>
                <a:gd name="connsiteY15" fmla="*/ 301839 h 1651320"/>
                <a:gd name="connsiteX0" fmla="*/ 400568 w 1687200"/>
                <a:gd name="connsiteY0" fmla="*/ 301839 h 1653673"/>
                <a:gd name="connsiteX1" fmla="*/ 489117 w 1687200"/>
                <a:gd name="connsiteY1" fmla="*/ 1578 h 1653673"/>
                <a:gd name="connsiteX2" fmla="*/ 771211 w 1687200"/>
                <a:gd name="connsiteY2" fmla="*/ 179672 h 1653673"/>
                <a:gd name="connsiteX3" fmla="*/ 1145322 w 1687200"/>
                <a:gd name="connsiteY3" fmla="*/ 93478 h 1653673"/>
                <a:gd name="connsiteX4" fmla="*/ 1117066 w 1687200"/>
                <a:gd name="connsiteY4" fmla="*/ 376989 h 1653673"/>
                <a:gd name="connsiteX5" fmla="*/ 1646350 w 1687200"/>
                <a:gd name="connsiteY5" fmla="*/ 488040 h 1653673"/>
                <a:gd name="connsiteX6" fmla="*/ 1593889 w 1687200"/>
                <a:gd name="connsiteY6" fmla="*/ 770548 h 1653673"/>
                <a:gd name="connsiteX7" fmla="*/ 1135262 w 1687200"/>
                <a:gd name="connsiteY7" fmla="*/ 984117 h 1653673"/>
                <a:gd name="connsiteX8" fmla="*/ 984220 w 1687200"/>
                <a:gd name="connsiteY8" fmla="*/ 1223081 h 1653673"/>
                <a:gd name="connsiteX9" fmla="*/ 828053 w 1687200"/>
                <a:gd name="connsiteY9" fmla="*/ 1647850 h 1653673"/>
                <a:gd name="connsiteX10" fmla="*/ 586904 w 1687200"/>
                <a:gd name="connsiteY10" fmla="*/ 1443141 h 1653673"/>
                <a:gd name="connsiteX11" fmla="*/ 384398 w 1687200"/>
                <a:gd name="connsiteY11" fmla="*/ 1068027 h 1653673"/>
                <a:gd name="connsiteX12" fmla="*/ 100790 w 1687200"/>
                <a:gd name="connsiteY12" fmla="*/ 997306 h 1653673"/>
                <a:gd name="connsiteX13" fmla="*/ 22677 w 1687200"/>
                <a:gd name="connsiteY13" fmla="*/ 616747 h 1653673"/>
                <a:gd name="connsiteX14" fmla="*/ 366324 w 1687200"/>
                <a:gd name="connsiteY14" fmla="*/ 424686 h 1653673"/>
                <a:gd name="connsiteX15" fmla="*/ 400568 w 1687200"/>
                <a:gd name="connsiteY15" fmla="*/ 301839 h 1653673"/>
                <a:gd name="connsiteX0" fmla="*/ 400568 w 1687198"/>
                <a:gd name="connsiteY0" fmla="*/ 301839 h 1651320"/>
                <a:gd name="connsiteX1" fmla="*/ 489117 w 1687198"/>
                <a:gd name="connsiteY1" fmla="*/ 1578 h 1651320"/>
                <a:gd name="connsiteX2" fmla="*/ 771211 w 1687198"/>
                <a:gd name="connsiteY2" fmla="*/ 179672 h 1651320"/>
                <a:gd name="connsiteX3" fmla="*/ 1145322 w 1687198"/>
                <a:gd name="connsiteY3" fmla="*/ 93478 h 1651320"/>
                <a:gd name="connsiteX4" fmla="*/ 1117066 w 1687198"/>
                <a:gd name="connsiteY4" fmla="*/ 376989 h 1651320"/>
                <a:gd name="connsiteX5" fmla="*/ 1646350 w 1687198"/>
                <a:gd name="connsiteY5" fmla="*/ 488040 h 1651320"/>
                <a:gd name="connsiteX6" fmla="*/ 1593889 w 1687198"/>
                <a:gd name="connsiteY6" fmla="*/ 770548 h 1651320"/>
                <a:gd name="connsiteX7" fmla="*/ 1135262 w 1687198"/>
                <a:gd name="connsiteY7" fmla="*/ 984117 h 1651320"/>
                <a:gd name="connsiteX8" fmla="*/ 984221 w 1687198"/>
                <a:gd name="connsiteY8" fmla="*/ 1281941 h 1651320"/>
                <a:gd name="connsiteX9" fmla="*/ 828053 w 1687198"/>
                <a:gd name="connsiteY9" fmla="*/ 1647850 h 1651320"/>
                <a:gd name="connsiteX10" fmla="*/ 586904 w 1687198"/>
                <a:gd name="connsiteY10" fmla="*/ 1443141 h 1651320"/>
                <a:gd name="connsiteX11" fmla="*/ 384398 w 1687198"/>
                <a:gd name="connsiteY11" fmla="*/ 1068027 h 1651320"/>
                <a:gd name="connsiteX12" fmla="*/ 100790 w 1687198"/>
                <a:gd name="connsiteY12" fmla="*/ 997306 h 1651320"/>
                <a:gd name="connsiteX13" fmla="*/ 22677 w 1687198"/>
                <a:gd name="connsiteY13" fmla="*/ 616747 h 1651320"/>
                <a:gd name="connsiteX14" fmla="*/ 366324 w 1687198"/>
                <a:gd name="connsiteY14" fmla="*/ 424686 h 1651320"/>
                <a:gd name="connsiteX15" fmla="*/ 400568 w 1687198"/>
                <a:gd name="connsiteY15" fmla="*/ 301839 h 1651320"/>
                <a:gd name="connsiteX0" fmla="*/ 400568 w 1687200"/>
                <a:gd name="connsiteY0" fmla="*/ 301839 h 1651320"/>
                <a:gd name="connsiteX1" fmla="*/ 489117 w 1687200"/>
                <a:gd name="connsiteY1" fmla="*/ 1578 h 1651320"/>
                <a:gd name="connsiteX2" fmla="*/ 771211 w 1687200"/>
                <a:gd name="connsiteY2" fmla="*/ 179672 h 1651320"/>
                <a:gd name="connsiteX3" fmla="*/ 1145322 w 1687200"/>
                <a:gd name="connsiteY3" fmla="*/ 93478 h 1651320"/>
                <a:gd name="connsiteX4" fmla="*/ 1117066 w 1687200"/>
                <a:gd name="connsiteY4" fmla="*/ 376989 h 1651320"/>
                <a:gd name="connsiteX5" fmla="*/ 1646350 w 1687200"/>
                <a:gd name="connsiteY5" fmla="*/ 488040 h 1651320"/>
                <a:gd name="connsiteX6" fmla="*/ 1593889 w 1687200"/>
                <a:gd name="connsiteY6" fmla="*/ 770548 h 1651320"/>
                <a:gd name="connsiteX7" fmla="*/ 1135262 w 1687200"/>
                <a:gd name="connsiteY7" fmla="*/ 984117 h 1651320"/>
                <a:gd name="connsiteX8" fmla="*/ 984221 w 1687200"/>
                <a:gd name="connsiteY8" fmla="*/ 1281941 h 1651320"/>
                <a:gd name="connsiteX9" fmla="*/ 828053 w 1687200"/>
                <a:gd name="connsiteY9" fmla="*/ 1647850 h 1651320"/>
                <a:gd name="connsiteX10" fmla="*/ 586904 w 1687200"/>
                <a:gd name="connsiteY10" fmla="*/ 1443141 h 1651320"/>
                <a:gd name="connsiteX11" fmla="*/ 384398 w 1687200"/>
                <a:gd name="connsiteY11" fmla="*/ 1068027 h 1651320"/>
                <a:gd name="connsiteX12" fmla="*/ 100790 w 1687200"/>
                <a:gd name="connsiteY12" fmla="*/ 997306 h 1651320"/>
                <a:gd name="connsiteX13" fmla="*/ 22677 w 1687200"/>
                <a:gd name="connsiteY13" fmla="*/ 616747 h 1651320"/>
                <a:gd name="connsiteX14" fmla="*/ 366324 w 1687200"/>
                <a:gd name="connsiteY14" fmla="*/ 424686 h 1651320"/>
                <a:gd name="connsiteX15" fmla="*/ 400568 w 1687200"/>
                <a:gd name="connsiteY15" fmla="*/ 301839 h 1651320"/>
                <a:gd name="connsiteX0" fmla="*/ 400568 w 1687198"/>
                <a:gd name="connsiteY0" fmla="*/ 301839 h 1653673"/>
                <a:gd name="connsiteX1" fmla="*/ 489117 w 1687198"/>
                <a:gd name="connsiteY1" fmla="*/ 1578 h 1653673"/>
                <a:gd name="connsiteX2" fmla="*/ 771211 w 1687198"/>
                <a:gd name="connsiteY2" fmla="*/ 179672 h 1653673"/>
                <a:gd name="connsiteX3" fmla="*/ 1145322 w 1687198"/>
                <a:gd name="connsiteY3" fmla="*/ 93478 h 1653673"/>
                <a:gd name="connsiteX4" fmla="*/ 1117066 w 1687198"/>
                <a:gd name="connsiteY4" fmla="*/ 376989 h 1653673"/>
                <a:gd name="connsiteX5" fmla="*/ 1646350 w 1687198"/>
                <a:gd name="connsiteY5" fmla="*/ 488040 h 1653673"/>
                <a:gd name="connsiteX6" fmla="*/ 1593889 w 1687198"/>
                <a:gd name="connsiteY6" fmla="*/ 770548 h 1653673"/>
                <a:gd name="connsiteX7" fmla="*/ 1135262 w 1687198"/>
                <a:gd name="connsiteY7" fmla="*/ 984117 h 1653673"/>
                <a:gd name="connsiteX8" fmla="*/ 1042890 w 1687198"/>
                <a:gd name="connsiteY8" fmla="*/ 1223081 h 1653673"/>
                <a:gd name="connsiteX9" fmla="*/ 828053 w 1687198"/>
                <a:gd name="connsiteY9" fmla="*/ 1647850 h 1653673"/>
                <a:gd name="connsiteX10" fmla="*/ 586904 w 1687198"/>
                <a:gd name="connsiteY10" fmla="*/ 1443141 h 1653673"/>
                <a:gd name="connsiteX11" fmla="*/ 384398 w 1687198"/>
                <a:gd name="connsiteY11" fmla="*/ 1068027 h 1653673"/>
                <a:gd name="connsiteX12" fmla="*/ 100790 w 1687198"/>
                <a:gd name="connsiteY12" fmla="*/ 997306 h 1653673"/>
                <a:gd name="connsiteX13" fmla="*/ 22677 w 1687198"/>
                <a:gd name="connsiteY13" fmla="*/ 616747 h 1653673"/>
                <a:gd name="connsiteX14" fmla="*/ 366324 w 1687198"/>
                <a:gd name="connsiteY14" fmla="*/ 424686 h 1653673"/>
                <a:gd name="connsiteX15" fmla="*/ 400568 w 1687198"/>
                <a:gd name="connsiteY15" fmla="*/ 301839 h 1653673"/>
                <a:gd name="connsiteX0" fmla="*/ 400568 w 1687200"/>
                <a:gd name="connsiteY0" fmla="*/ 301839 h 1653675"/>
                <a:gd name="connsiteX1" fmla="*/ 489117 w 1687200"/>
                <a:gd name="connsiteY1" fmla="*/ 1578 h 1653675"/>
                <a:gd name="connsiteX2" fmla="*/ 771211 w 1687200"/>
                <a:gd name="connsiteY2" fmla="*/ 179672 h 1653675"/>
                <a:gd name="connsiteX3" fmla="*/ 1145322 w 1687200"/>
                <a:gd name="connsiteY3" fmla="*/ 93478 h 1653675"/>
                <a:gd name="connsiteX4" fmla="*/ 1117066 w 1687200"/>
                <a:gd name="connsiteY4" fmla="*/ 376989 h 1653675"/>
                <a:gd name="connsiteX5" fmla="*/ 1646350 w 1687200"/>
                <a:gd name="connsiteY5" fmla="*/ 488040 h 1653675"/>
                <a:gd name="connsiteX6" fmla="*/ 1593889 w 1687200"/>
                <a:gd name="connsiteY6" fmla="*/ 770548 h 1653675"/>
                <a:gd name="connsiteX7" fmla="*/ 1135262 w 1687200"/>
                <a:gd name="connsiteY7" fmla="*/ 984117 h 1653675"/>
                <a:gd name="connsiteX8" fmla="*/ 984220 w 1687200"/>
                <a:gd name="connsiteY8" fmla="*/ 1223080 h 1653675"/>
                <a:gd name="connsiteX9" fmla="*/ 828053 w 1687200"/>
                <a:gd name="connsiteY9" fmla="*/ 1647850 h 1653675"/>
                <a:gd name="connsiteX10" fmla="*/ 586904 w 1687200"/>
                <a:gd name="connsiteY10" fmla="*/ 1443141 h 1653675"/>
                <a:gd name="connsiteX11" fmla="*/ 384398 w 1687200"/>
                <a:gd name="connsiteY11" fmla="*/ 1068027 h 1653675"/>
                <a:gd name="connsiteX12" fmla="*/ 100790 w 1687200"/>
                <a:gd name="connsiteY12" fmla="*/ 997306 h 1653675"/>
                <a:gd name="connsiteX13" fmla="*/ 22677 w 1687200"/>
                <a:gd name="connsiteY13" fmla="*/ 616747 h 1653675"/>
                <a:gd name="connsiteX14" fmla="*/ 366324 w 1687200"/>
                <a:gd name="connsiteY14" fmla="*/ 424686 h 1653675"/>
                <a:gd name="connsiteX15" fmla="*/ 400568 w 1687200"/>
                <a:gd name="connsiteY15" fmla="*/ 301839 h 1653675"/>
                <a:gd name="connsiteX0" fmla="*/ 400568 w 1687198"/>
                <a:gd name="connsiteY0" fmla="*/ 301839 h 1653673"/>
                <a:gd name="connsiteX1" fmla="*/ 489117 w 1687198"/>
                <a:gd name="connsiteY1" fmla="*/ 1578 h 1653673"/>
                <a:gd name="connsiteX2" fmla="*/ 771211 w 1687198"/>
                <a:gd name="connsiteY2" fmla="*/ 179672 h 1653673"/>
                <a:gd name="connsiteX3" fmla="*/ 1145322 w 1687198"/>
                <a:gd name="connsiteY3" fmla="*/ 93478 h 1653673"/>
                <a:gd name="connsiteX4" fmla="*/ 1117066 w 1687198"/>
                <a:gd name="connsiteY4" fmla="*/ 376989 h 1653673"/>
                <a:gd name="connsiteX5" fmla="*/ 1646350 w 1687198"/>
                <a:gd name="connsiteY5" fmla="*/ 488040 h 1653673"/>
                <a:gd name="connsiteX6" fmla="*/ 1593889 w 1687198"/>
                <a:gd name="connsiteY6" fmla="*/ 770548 h 1653673"/>
                <a:gd name="connsiteX7" fmla="*/ 1135262 w 1687198"/>
                <a:gd name="connsiteY7" fmla="*/ 984117 h 1653673"/>
                <a:gd name="connsiteX8" fmla="*/ 1042890 w 1687198"/>
                <a:gd name="connsiteY8" fmla="*/ 1223079 h 1653673"/>
                <a:gd name="connsiteX9" fmla="*/ 828053 w 1687198"/>
                <a:gd name="connsiteY9" fmla="*/ 1647850 h 1653673"/>
                <a:gd name="connsiteX10" fmla="*/ 586904 w 1687198"/>
                <a:gd name="connsiteY10" fmla="*/ 1443141 h 1653673"/>
                <a:gd name="connsiteX11" fmla="*/ 384398 w 1687198"/>
                <a:gd name="connsiteY11" fmla="*/ 1068027 h 1653673"/>
                <a:gd name="connsiteX12" fmla="*/ 100790 w 1687198"/>
                <a:gd name="connsiteY12" fmla="*/ 997306 h 1653673"/>
                <a:gd name="connsiteX13" fmla="*/ 22677 w 1687198"/>
                <a:gd name="connsiteY13" fmla="*/ 616747 h 1653673"/>
                <a:gd name="connsiteX14" fmla="*/ 366324 w 1687198"/>
                <a:gd name="connsiteY14" fmla="*/ 424686 h 1653673"/>
                <a:gd name="connsiteX15" fmla="*/ 400568 w 1687198"/>
                <a:gd name="connsiteY15" fmla="*/ 301839 h 1653673"/>
                <a:gd name="connsiteX0" fmla="*/ 400568 w 1687200"/>
                <a:gd name="connsiteY0" fmla="*/ 301839 h 1651320"/>
                <a:gd name="connsiteX1" fmla="*/ 489117 w 1687200"/>
                <a:gd name="connsiteY1" fmla="*/ 1578 h 1651320"/>
                <a:gd name="connsiteX2" fmla="*/ 771211 w 1687200"/>
                <a:gd name="connsiteY2" fmla="*/ 179672 h 1651320"/>
                <a:gd name="connsiteX3" fmla="*/ 1145322 w 1687200"/>
                <a:gd name="connsiteY3" fmla="*/ 93478 h 1651320"/>
                <a:gd name="connsiteX4" fmla="*/ 1117066 w 1687200"/>
                <a:gd name="connsiteY4" fmla="*/ 376989 h 1651320"/>
                <a:gd name="connsiteX5" fmla="*/ 1646350 w 1687200"/>
                <a:gd name="connsiteY5" fmla="*/ 488040 h 1651320"/>
                <a:gd name="connsiteX6" fmla="*/ 1593889 w 1687200"/>
                <a:gd name="connsiteY6" fmla="*/ 770548 h 1651320"/>
                <a:gd name="connsiteX7" fmla="*/ 1135262 w 1687200"/>
                <a:gd name="connsiteY7" fmla="*/ 984117 h 1651320"/>
                <a:gd name="connsiteX8" fmla="*/ 984220 w 1687200"/>
                <a:gd name="connsiteY8" fmla="*/ 1281941 h 1651320"/>
                <a:gd name="connsiteX9" fmla="*/ 828053 w 1687200"/>
                <a:gd name="connsiteY9" fmla="*/ 1647850 h 1651320"/>
                <a:gd name="connsiteX10" fmla="*/ 586904 w 1687200"/>
                <a:gd name="connsiteY10" fmla="*/ 1443141 h 1651320"/>
                <a:gd name="connsiteX11" fmla="*/ 384398 w 1687200"/>
                <a:gd name="connsiteY11" fmla="*/ 1068027 h 1651320"/>
                <a:gd name="connsiteX12" fmla="*/ 100790 w 1687200"/>
                <a:gd name="connsiteY12" fmla="*/ 997306 h 1651320"/>
                <a:gd name="connsiteX13" fmla="*/ 22677 w 1687200"/>
                <a:gd name="connsiteY13" fmla="*/ 616747 h 1651320"/>
                <a:gd name="connsiteX14" fmla="*/ 366324 w 1687200"/>
                <a:gd name="connsiteY14" fmla="*/ 424686 h 1651320"/>
                <a:gd name="connsiteX15" fmla="*/ 400568 w 1687200"/>
                <a:gd name="connsiteY15" fmla="*/ 301839 h 1651320"/>
                <a:gd name="connsiteX0" fmla="*/ 400568 w 1687198"/>
                <a:gd name="connsiteY0" fmla="*/ 301839 h 1653673"/>
                <a:gd name="connsiteX1" fmla="*/ 489117 w 1687198"/>
                <a:gd name="connsiteY1" fmla="*/ 1578 h 1653673"/>
                <a:gd name="connsiteX2" fmla="*/ 771211 w 1687198"/>
                <a:gd name="connsiteY2" fmla="*/ 179672 h 1653673"/>
                <a:gd name="connsiteX3" fmla="*/ 1145322 w 1687198"/>
                <a:gd name="connsiteY3" fmla="*/ 93478 h 1653673"/>
                <a:gd name="connsiteX4" fmla="*/ 1117066 w 1687198"/>
                <a:gd name="connsiteY4" fmla="*/ 376989 h 1653673"/>
                <a:gd name="connsiteX5" fmla="*/ 1646350 w 1687198"/>
                <a:gd name="connsiteY5" fmla="*/ 488040 h 1653673"/>
                <a:gd name="connsiteX6" fmla="*/ 1593889 w 1687198"/>
                <a:gd name="connsiteY6" fmla="*/ 770548 h 1653673"/>
                <a:gd name="connsiteX7" fmla="*/ 1135262 w 1687198"/>
                <a:gd name="connsiteY7" fmla="*/ 984117 h 1653673"/>
                <a:gd name="connsiteX8" fmla="*/ 984221 w 1687198"/>
                <a:gd name="connsiteY8" fmla="*/ 1223081 h 1653673"/>
                <a:gd name="connsiteX9" fmla="*/ 828053 w 1687198"/>
                <a:gd name="connsiteY9" fmla="*/ 1647850 h 1653673"/>
                <a:gd name="connsiteX10" fmla="*/ 586904 w 1687198"/>
                <a:gd name="connsiteY10" fmla="*/ 1443141 h 1653673"/>
                <a:gd name="connsiteX11" fmla="*/ 384398 w 1687198"/>
                <a:gd name="connsiteY11" fmla="*/ 1068027 h 1653673"/>
                <a:gd name="connsiteX12" fmla="*/ 100790 w 1687198"/>
                <a:gd name="connsiteY12" fmla="*/ 997306 h 1653673"/>
                <a:gd name="connsiteX13" fmla="*/ 22677 w 1687198"/>
                <a:gd name="connsiteY13" fmla="*/ 616747 h 1653673"/>
                <a:gd name="connsiteX14" fmla="*/ 366324 w 1687198"/>
                <a:gd name="connsiteY14" fmla="*/ 424686 h 1653673"/>
                <a:gd name="connsiteX15" fmla="*/ 400568 w 1687198"/>
                <a:gd name="connsiteY15" fmla="*/ 301839 h 1653673"/>
                <a:gd name="connsiteX0" fmla="*/ 400568 w 1687200"/>
                <a:gd name="connsiteY0" fmla="*/ 301839 h 1653675"/>
                <a:gd name="connsiteX1" fmla="*/ 489117 w 1687200"/>
                <a:gd name="connsiteY1" fmla="*/ 1578 h 1653675"/>
                <a:gd name="connsiteX2" fmla="*/ 771211 w 1687200"/>
                <a:gd name="connsiteY2" fmla="*/ 179672 h 1653675"/>
                <a:gd name="connsiteX3" fmla="*/ 1145322 w 1687200"/>
                <a:gd name="connsiteY3" fmla="*/ 93478 h 1653675"/>
                <a:gd name="connsiteX4" fmla="*/ 1117066 w 1687200"/>
                <a:gd name="connsiteY4" fmla="*/ 376989 h 1653675"/>
                <a:gd name="connsiteX5" fmla="*/ 1646350 w 1687200"/>
                <a:gd name="connsiteY5" fmla="*/ 488040 h 1653675"/>
                <a:gd name="connsiteX6" fmla="*/ 1593889 w 1687200"/>
                <a:gd name="connsiteY6" fmla="*/ 770548 h 1653675"/>
                <a:gd name="connsiteX7" fmla="*/ 1135262 w 1687200"/>
                <a:gd name="connsiteY7" fmla="*/ 984117 h 1653675"/>
                <a:gd name="connsiteX8" fmla="*/ 984221 w 1687200"/>
                <a:gd name="connsiteY8" fmla="*/ 1223081 h 1653675"/>
                <a:gd name="connsiteX9" fmla="*/ 828053 w 1687200"/>
                <a:gd name="connsiteY9" fmla="*/ 1647850 h 1653675"/>
                <a:gd name="connsiteX10" fmla="*/ 586904 w 1687200"/>
                <a:gd name="connsiteY10" fmla="*/ 1443141 h 1653675"/>
                <a:gd name="connsiteX11" fmla="*/ 384398 w 1687200"/>
                <a:gd name="connsiteY11" fmla="*/ 1068027 h 1653675"/>
                <a:gd name="connsiteX12" fmla="*/ 100790 w 1687200"/>
                <a:gd name="connsiteY12" fmla="*/ 997306 h 1653675"/>
                <a:gd name="connsiteX13" fmla="*/ 22677 w 1687200"/>
                <a:gd name="connsiteY13" fmla="*/ 616747 h 1653675"/>
                <a:gd name="connsiteX14" fmla="*/ 366324 w 1687200"/>
                <a:gd name="connsiteY14" fmla="*/ 424686 h 1653675"/>
                <a:gd name="connsiteX15" fmla="*/ 400568 w 1687200"/>
                <a:gd name="connsiteY15" fmla="*/ 301839 h 1653675"/>
                <a:gd name="connsiteX0" fmla="*/ 400568 w 1687198"/>
                <a:gd name="connsiteY0" fmla="*/ 301839 h 1653673"/>
                <a:gd name="connsiteX1" fmla="*/ 489117 w 1687198"/>
                <a:gd name="connsiteY1" fmla="*/ 1578 h 1653673"/>
                <a:gd name="connsiteX2" fmla="*/ 771211 w 1687198"/>
                <a:gd name="connsiteY2" fmla="*/ 179672 h 1653673"/>
                <a:gd name="connsiteX3" fmla="*/ 1145322 w 1687198"/>
                <a:gd name="connsiteY3" fmla="*/ 93478 h 1653673"/>
                <a:gd name="connsiteX4" fmla="*/ 1117066 w 1687198"/>
                <a:gd name="connsiteY4" fmla="*/ 376989 h 1653673"/>
                <a:gd name="connsiteX5" fmla="*/ 1646350 w 1687198"/>
                <a:gd name="connsiteY5" fmla="*/ 488040 h 1653673"/>
                <a:gd name="connsiteX6" fmla="*/ 1593889 w 1687198"/>
                <a:gd name="connsiteY6" fmla="*/ 770548 h 1653673"/>
                <a:gd name="connsiteX7" fmla="*/ 1135262 w 1687198"/>
                <a:gd name="connsiteY7" fmla="*/ 984117 h 1653673"/>
                <a:gd name="connsiteX8" fmla="*/ 984221 w 1687198"/>
                <a:gd name="connsiteY8" fmla="*/ 1223081 h 1653673"/>
                <a:gd name="connsiteX9" fmla="*/ 828053 w 1687198"/>
                <a:gd name="connsiteY9" fmla="*/ 1647850 h 1653673"/>
                <a:gd name="connsiteX10" fmla="*/ 586904 w 1687198"/>
                <a:gd name="connsiteY10" fmla="*/ 1443141 h 1653673"/>
                <a:gd name="connsiteX11" fmla="*/ 384398 w 1687198"/>
                <a:gd name="connsiteY11" fmla="*/ 1068027 h 1653673"/>
                <a:gd name="connsiteX12" fmla="*/ 100790 w 1687198"/>
                <a:gd name="connsiteY12" fmla="*/ 997306 h 1653673"/>
                <a:gd name="connsiteX13" fmla="*/ 22677 w 1687198"/>
                <a:gd name="connsiteY13" fmla="*/ 616747 h 1653673"/>
                <a:gd name="connsiteX14" fmla="*/ 366324 w 1687198"/>
                <a:gd name="connsiteY14" fmla="*/ 424686 h 1653673"/>
                <a:gd name="connsiteX15" fmla="*/ 400568 w 1687198"/>
                <a:gd name="connsiteY15" fmla="*/ 301839 h 1653673"/>
                <a:gd name="connsiteX0" fmla="*/ 400568 w 1687200"/>
                <a:gd name="connsiteY0" fmla="*/ 301839 h 1657287"/>
                <a:gd name="connsiteX1" fmla="*/ 489117 w 1687200"/>
                <a:gd name="connsiteY1" fmla="*/ 1578 h 1657287"/>
                <a:gd name="connsiteX2" fmla="*/ 771211 w 1687200"/>
                <a:gd name="connsiteY2" fmla="*/ 179672 h 1657287"/>
                <a:gd name="connsiteX3" fmla="*/ 1145322 w 1687200"/>
                <a:gd name="connsiteY3" fmla="*/ 93478 h 1657287"/>
                <a:gd name="connsiteX4" fmla="*/ 1117066 w 1687200"/>
                <a:gd name="connsiteY4" fmla="*/ 376989 h 1657287"/>
                <a:gd name="connsiteX5" fmla="*/ 1646350 w 1687200"/>
                <a:gd name="connsiteY5" fmla="*/ 488040 h 1657287"/>
                <a:gd name="connsiteX6" fmla="*/ 1593889 w 1687200"/>
                <a:gd name="connsiteY6" fmla="*/ 770548 h 1657287"/>
                <a:gd name="connsiteX7" fmla="*/ 1135262 w 1687200"/>
                <a:gd name="connsiteY7" fmla="*/ 984117 h 1657287"/>
                <a:gd name="connsiteX8" fmla="*/ 1042890 w 1687200"/>
                <a:gd name="connsiteY8" fmla="*/ 1145300 h 1657287"/>
                <a:gd name="connsiteX9" fmla="*/ 828053 w 1687200"/>
                <a:gd name="connsiteY9" fmla="*/ 1647850 h 1657287"/>
                <a:gd name="connsiteX10" fmla="*/ 586904 w 1687200"/>
                <a:gd name="connsiteY10" fmla="*/ 1443141 h 1657287"/>
                <a:gd name="connsiteX11" fmla="*/ 384398 w 1687200"/>
                <a:gd name="connsiteY11" fmla="*/ 1068027 h 1657287"/>
                <a:gd name="connsiteX12" fmla="*/ 100790 w 1687200"/>
                <a:gd name="connsiteY12" fmla="*/ 997306 h 1657287"/>
                <a:gd name="connsiteX13" fmla="*/ 22677 w 1687200"/>
                <a:gd name="connsiteY13" fmla="*/ 616747 h 1657287"/>
                <a:gd name="connsiteX14" fmla="*/ 366324 w 1687200"/>
                <a:gd name="connsiteY14" fmla="*/ 424686 h 1657287"/>
                <a:gd name="connsiteX15" fmla="*/ 400568 w 1687200"/>
                <a:gd name="connsiteY15" fmla="*/ 301839 h 1657287"/>
                <a:gd name="connsiteX0" fmla="*/ 400568 w 1687198"/>
                <a:gd name="connsiteY0" fmla="*/ 301839 h 1653875"/>
                <a:gd name="connsiteX1" fmla="*/ 489117 w 1687198"/>
                <a:gd name="connsiteY1" fmla="*/ 1578 h 1653875"/>
                <a:gd name="connsiteX2" fmla="*/ 771211 w 1687198"/>
                <a:gd name="connsiteY2" fmla="*/ 179672 h 1653875"/>
                <a:gd name="connsiteX3" fmla="*/ 1145322 w 1687198"/>
                <a:gd name="connsiteY3" fmla="*/ 93478 h 1653875"/>
                <a:gd name="connsiteX4" fmla="*/ 1117066 w 1687198"/>
                <a:gd name="connsiteY4" fmla="*/ 376989 h 1653875"/>
                <a:gd name="connsiteX5" fmla="*/ 1646350 w 1687198"/>
                <a:gd name="connsiteY5" fmla="*/ 488040 h 1653875"/>
                <a:gd name="connsiteX6" fmla="*/ 1593889 w 1687198"/>
                <a:gd name="connsiteY6" fmla="*/ 770548 h 1653875"/>
                <a:gd name="connsiteX7" fmla="*/ 1135262 w 1687198"/>
                <a:gd name="connsiteY7" fmla="*/ 984117 h 1653875"/>
                <a:gd name="connsiteX8" fmla="*/ 984221 w 1687198"/>
                <a:gd name="connsiteY8" fmla="*/ 1218447 h 1653875"/>
                <a:gd name="connsiteX9" fmla="*/ 828053 w 1687198"/>
                <a:gd name="connsiteY9" fmla="*/ 1647850 h 1653875"/>
                <a:gd name="connsiteX10" fmla="*/ 586904 w 1687198"/>
                <a:gd name="connsiteY10" fmla="*/ 1443141 h 1653875"/>
                <a:gd name="connsiteX11" fmla="*/ 384398 w 1687198"/>
                <a:gd name="connsiteY11" fmla="*/ 1068027 h 1653875"/>
                <a:gd name="connsiteX12" fmla="*/ 100790 w 1687198"/>
                <a:gd name="connsiteY12" fmla="*/ 997306 h 1653875"/>
                <a:gd name="connsiteX13" fmla="*/ 22677 w 1687198"/>
                <a:gd name="connsiteY13" fmla="*/ 616747 h 1653875"/>
                <a:gd name="connsiteX14" fmla="*/ 366324 w 1687198"/>
                <a:gd name="connsiteY14" fmla="*/ 424686 h 1653875"/>
                <a:gd name="connsiteX15" fmla="*/ 400568 w 1687198"/>
                <a:gd name="connsiteY15" fmla="*/ 301839 h 1653875"/>
                <a:gd name="connsiteX0" fmla="*/ 400568 w 1687200"/>
                <a:gd name="connsiteY0" fmla="*/ 301839 h 1653873"/>
                <a:gd name="connsiteX1" fmla="*/ 489117 w 1687200"/>
                <a:gd name="connsiteY1" fmla="*/ 1578 h 1653873"/>
                <a:gd name="connsiteX2" fmla="*/ 771211 w 1687200"/>
                <a:gd name="connsiteY2" fmla="*/ 179672 h 1653873"/>
                <a:gd name="connsiteX3" fmla="*/ 1145322 w 1687200"/>
                <a:gd name="connsiteY3" fmla="*/ 93478 h 1653873"/>
                <a:gd name="connsiteX4" fmla="*/ 1117066 w 1687200"/>
                <a:gd name="connsiteY4" fmla="*/ 376989 h 1653873"/>
                <a:gd name="connsiteX5" fmla="*/ 1646350 w 1687200"/>
                <a:gd name="connsiteY5" fmla="*/ 488040 h 1653873"/>
                <a:gd name="connsiteX6" fmla="*/ 1593889 w 1687200"/>
                <a:gd name="connsiteY6" fmla="*/ 770548 h 1653873"/>
                <a:gd name="connsiteX7" fmla="*/ 1135262 w 1687200"/>
                <a:gd name="connsiteY7" fmla="*/ 984117 h 1653873"/>
                <a:gd name="connsiteX8" fmla="*/ 984221 w 1687200"/>
                <a:gd name="connsiteY8" fmla="*/ 1218447 h 1653873"/>
                <a:gd name="connsiteX9" fmla="*/ 828053 w 1687200"/>
                <a:gd name="connsiteY9" fmla="*/ 1647850 h 1653873"/>
                <a:gd name="connsiteX10" fmla="*/ 586904 w 1687200"/>
                <a:gd name="connsiteY10" fmla="*/ 1443141 h 1653873"/>
                <a:gd name="connsiteX11" fmla="*/ 384398 w 1687200"/>
                <a:gd name="connsiteY11" fmla="*/ 1068027 h 1653873"/>
                <a:gd name="connsiteX12" fmla="*/ 100790 w 1687200"/>
                <a:gd name="connsiteY12" fmla="*/ 997306 h 1653873"/>
                <a:gd name="connsiteX13" fmla="*/ 22677 w 1687200"/>
                <a:gd name="connsiteY13" fmla="*/ 616747 h 1653873"/>
                <a:gd name="connsiteX14" fmla="*/ 366324 w 1687200"/>
                <a:gd name="connsiteY14" fmla="*/ 424686 h 1653873"/>
                <a:gd name="connsiteX15" fmla="*/ 400568 w 1687200"/>
                <a:gd name="connsiteY15" fmla="*/ 301839 h 1653873"/>
                <a:gd name="connsiteX0" fmla="*/ 400568 w 1687198"/>
                <a:gd name="connsiteY0" fmla="*/ 301839 h 1653875"/>
                <a:gd name="connsiteX1" fmla="*/ 489117 w 1687198"/>
                <a:gd name="connsiteY1" fmla="*/ 1578 h 1653875"/>
                <a:gd name="connsiteX2" fmla="*/ 771211 w 1687198"/>
                <a:gd name="connsiteY2" fmla="*/ 179672 h 1653875"/>
                <a:gd name="connsiteX3" fmla="*/ 1145322 w 1687198"/>
                <a:gd name="connsiteY3" fmla="*/ 93478 h 1653875"/>
                <a:gd name="connsiteX4" fmla="*/ 1117066 w 1687198"/>
                <a:gd name="connsiteY4" fmla="*/ 376989 h 1653875"/>
                <a:gd name="connsiteX5" fmla="*/ 1646350 w 1687198"/>
                <a:gd name="connsiteY5" fmla="*/ 488040 h 1653875"/>
                <a:gd name="connsiteX6" fmla="*/ 1593889 w 1687198"/>
                <a:gd name="connsiteY6" fmla="*/ 770548 h 1653875"/>
                <a:gd name="connsiteX7" fmla="*/ 1135262 w 1687198"/>
                <a:gd name="connsiteY7" fmla="*/ 984117 h 1653875"/>
                <a:gd name="connsiteX8" fmla="*/ 984221 w 1687198"/>
                <a:gd name="connsiteY8" fmla="*/ 1218447 h 1653875"/>
                <a:gd name="connsiteX9" fmla="*/ 828053 w 1687198"/>
                <a:gd name="connsiteY9" fmla="*/ 1647850 h 1653875"/>
                <a:gd name="connsiteX10" fmla="*/ 586904 w 1687198"/>
                <a:gd name="connsiteY10" fmla="*/ 1443141 h 1653875"/>
                <a:gd name="connsiteX11" fmla="*/ 384398 w 1687198"/>
                <a:gd name="connsiteY11" fmla="*/ 1068027 h 1653875"/>
                <a:gd name="connsiteX12" fmla="*/ 100790 w 1687198"/>
                <a:gd name="connsiteY12" fmla="*/ 997306 h 1653875"/>
                <a:gd name="connsiteX13" fmla="*/ 22677 w 1687198"/>
                <a:gd name="connsiteY13" fmla="*/ 616747 h 1653875"/>
                <a:gd name="connsiteX14" fmla="*/ 366324 w 1687198"/>
                <a:gd name="connsiteY14" fmla="*/ 424686 h 1653875"/>
                <a:gd name="connsiteX15" fmla="*/ 400568 w 1687198"/>
                <a:gd name="connsiteY15" fmla="*/ 301839 h 1653875"/>
                <a:gd name="connsiteX0" fmla="*/ 400568 w 1687200"/>
                <a:gd name="connsiteY0" fmla="*/ 301839 h 1651321"/>
                <a:gd name="connsiteX1" fmla="*/ 489117 w 1687200"/>
                <a:gd name="connsiteY1" fmla="*/ 1578 h 1651321"/>
                <a:gd name="connsiteX2" fmla="*/ 771211 w 1687200"/>
                <a:gd name="connsiteY2" fmla="*/ 179672 h 1651321"/>
                <a:gd name="connsiteX3" fmla="*/ 1145322 w 1687200"/>
                <a:gd name="connsiteY3" fmla="*/ 93478 h 1651321"/>
                <a:gd name="connsiteX4" fmla="*/ 1117066 w 1687200"/>
                <a:gd name="connsiteY4" fmla="*/ 376989 h 1651321"/>
                <a:gd name="connsiteX5" fmla="*/ 1646350 w 1687200"/>
                <a:gd name="connsiteY5" fmla="*/ 488040 h 1651321"/>
                <a:gd name="connsiteX6" fmla="*/ 1593889 w 1687200"/>
                <a:gd name="connsiteY6" fmla="*/ 770548 h 1651321"/>
                <a:gd name="connsiteX7" fmla="*/ 1135262 w 1687200"/>
                <a:gd name="connsiteY7" fmla="*/ 984117 h 1651321"/>
                <a:gd name="connsiteX8" fmla="*/ 984220 w 1687200"/>
                <a:gd name="connsiteY8" fmla="*/ 1281940 h 1651321"/>
                <a:gd name="connsiteX9" fmla="*/ 828053 w 1687200"/>
                <a:gd name="connsiteY9" fmla="*/ 1647850 h 1651321"/>
                <a:gd name="connsiteX10" fmla="*/ 586904 w 1687200"/>
                <a:gd name="connsiteY10" fmla="*/ 1443141 h 1651321"/>
                <a:gd name="connsiteX11" fmla="*/ 384398 w 1687200"/>
                <a:gd name="connsiteY11" fmla="*/ 1068027 h 1651321"/>
                <a:gd name="connsiteX12" fmla="*/ 100790 w 1687200"/>
                <a:gd name="connsiteY12" fmla="*/ 997306 h 1651321"/>
                <a:gd name="connsiteX13" fmla="*/ 22677 w 1687200"/>
                <a:gd name="connsiteY13" fmla="*/ 616747 h 1651321"/>
                <a:gd name="connsiteX14" fmla="*/ 366324 w 1687200"/>
                <a:gd name="connsiteY14" fmla="*/ 424686 h 1651321"/>
                <a:gd name="connsiteX15" fmla="*/ 400568 w 1687200"/>
                <a:gd name="connsiteY15" fmla="*/ 301839 h 1651321"/>
                <a:gd name="connsiteX0" fmla="*/ 400568 w 1687198"/>
                <a:gd name="connsiteY0" fmla="*/ 301839 h 1651319"/>
                <a:gd name="connsiteX1" fmla="*/ 489117 w 1687198"/>
                <a:gd name="connsiteY1" fmla="*/ 1578 h 1651319"/>
                <a:gd name="connsiteX2" fmla="*/ 771211 w 1687198"/>
                <a:gd name="connsiteY2" fmla="*/ 179672 h 1651319"/>
                <a:gd name="connsiteX3" fmla="*/ 1145322 w 1687198"/>
                <a:gd name="connsiteY3" fmla="*/ 93478 h 1651319"/>
                <a:gd name="connsiteX4" fmla="*/ 1117066 w 1687198"/>
                <a:gd name="connsiteY4" fmla="*/ 376989 h 1651319"/>
                <a:gd name="connsiteX5" fmla="*/ 1646350 w 1687198"/>
                <a:gd name="connsiteY5" fmla="*/ 488040 h 1651319"/>
                <a:gd name="connsiteX6" fmla="*/ 1593889 w 1687198"/>
                <a:gd name="connsiteY6" fmla="*/ 770548 h 1651319"/>
                <a:gd name="connsiteX7" fmla="*/ 1135262 w 1687198"/>
                <a:gd name="connsiteY7" fmla="*/ 984117 h 1651319"/>
                <a:gd name="connsiteX8" fmla="*/ 984220 w 1687198"/>
                <a:gd name="connsiteY8" fmla="*/ 1281940 h 1651319"/>
                <a:gd name="connsiteX9" fmla="*/ 828053 w 1687198"/>
                <a:gd name="connsiteY9" fmla="*/ 1647850 h 1651319"/>
                <a:gd name="connsiteX10" fmla="*/ 540355 w 1687198"/>
                <a:gd name="connsiteY10" fmla="*/ 1443142 h 1651319"/>
                <a:gd name="connsiteX11" fmla="*/ 384398 w 1687198"/>
                <a:gd name="connsiteY11" fmla="*/ 1068027 h 1651319"/>
                <a:gd name="connsiteX12" fmla="*/ 100790 w 1687198"/>
                <a:gd name="connsiteY12" fmla="*/ 997306 h 1651319"/>
                <a:gd name="connsiteX13" fmla="*/ 22677 w 1687198"/>
                <a:gd name="connsiteY13" fmla="*/ 616747 h 1651319"/>
                <a:gd name="connsiteX14" fmla="*/ 366324 w 1687198"/>
                <a:gd name="connsiteY14" fmla="*/ 424686 h 1651319"/>
                <a:gd name="connsiteX15" fmla="*/ 400568 w 1687198"/>
                <a:gd name="connsiteY15" fmla="*/ 301839 h 1651319"/>
                <a:gd name="connsiteX0" fmla="*/ 400568 w 1687200"/>
                <a:gd name="connsiteY0" fmla="*/ 301839 h 1654727"/>
                <a:gd name="connsiteX1" fmla="*/ 489117 w 1687200"/>
                <a:gd name="connsiteY1" fmla="*/ 1578 h 1654727"/>
                <a:gd name="connsiteX2" fmla="*/ 771211 w 1687200"/>
                <a:gd name="connsiteY2" fmla="*/ 179672 h 1654727"/>
                <a:gd name="connsiteX3" fmla="*/ 1145322 w 1687200"/>
                <a:gd name="connsiteY3" fmla="*/ 93478 h 1654727"/>
                <a:gd name="connsiteX4" fmla="*/ 1117066 w 1687200"/>
                <a:gd name="connsiteY4" fmla="*/ 376989 h 1654727"/>
                <a:gd name="connsiteX5" fmla="*/ 1646350 w 1687200"/>
                <a:gd name="connsiteY5" fmla="*/ 488040 h 1654727"/>
                <a:gd name="connsiteX6" fmla="*/ 1593889 w 1687200"/>
                <a:gd name="connsiteY6" fmla="*/ 770548 h 1654727"/>
                <a:gd name="connsiteX7" fmla="*/ 1135262 w 1687200"/>
                <a:gd name="connsiteY7" fmla="*/ 984117 h 1654727"/>
                <a:gd name="connsiteX8" fmla="*/ 984220 w 1687200"/>
                <a:gd name="connsiteY8" fmla="*/ 1281940 h 1654727"/>
                <a:gd name="connsiteX9" fmla="*/ 768736 w 1687200"/>
                <a:gd name="connsiteY9" fmla="*/ 1651319 h 1654727"/>
                <a:gd name="connsiteX10" fmla="*/ 540355 w 1687200"/>
                <a:gd name="connsiteY10" fmla="*/ 1443142 h 1654727"/>
                <a:gd name="connsiteX11" fmla="*/ 384398 w 1687200"/>
                <a:gd name="connsiteY11" fmla="*/ 1068027 h 1654727"/>
                <a:gd name="connsiteX12" fmla="*/ 100790 w 1687200"/>
                <a:gd name="connsiteY12" fmla="*/ 997306 h 1654727"/>
                <a:gd name="connsiteX13" fmla="*/ 22677 w 1687200"/>
                <a:gd name="connsiteY13" fmla="*/ 616747 h 1654727"/>
                <a:gd name="connsiteX14" fmla="*/ 366324 w 1687200"/>
                <a:gd name="connsiteY14" fmla="*/ 424686 h 1654727"/>
                <a:gd name="connsiteX15" fmla="*/ 400568 w 1687200"/>
                <a:gd name="connsiteY15" fmla="*/ 301839 h 1654727"/>
                <a:gd name="connsiteX0" fmla="*/ 400568 w 1687198"/>
                <a:gd name="connsiteY0" fmla="*/ 301839 h 1657050"/>
                <a:gd name="connsiteX1" fmla="*/ 489117 w 1687198"/>
                <a:gd name="connsiteY1" fmla="*/ 1578 h 1657050"/>
                <a:gd name="connsiteX2" fmla="*/ 771211 w 1687198"/>
                <a:gd name="connsiteY2" fmla="*/ 179672 h 1657050"/>
                <a:gd name="connsiteX3" fmla="*/ 1145322 w 1687198"/>
                <a:gd name="connsiteY3" fmla="*/ 93478 h 1657050"/>
                <a:gd name="connsiteX4" fmla="*/ 1117066 w 1687198"/>
                <a:gd name="connsiteY4" fmla="*/ 376989 h 1657050"/>
                <a:gd name="connsiteX5" fmla="*/ 1646350 w 1687198"/>
                <a:gd name="connsiteY5" fmla="*/ 488040 h 1657050"/>
                <a:gd name="connsiteX6" fmla="*/ 1593889 w 1687198"/>
                <a:gd name="connsiteY6" fmla="*/ 770548 h 1657050"/>
                <a:gd name="connsiteX7" fmla="*/ 1135262 w 1687198"/>
                <a:gd name="connsiteY7" fmla="*/ 984117 h 1657050"/>
                <a:gd name="connsiteX8" fmla="*/ 984221 w 1687198"/>
                <a:gd name="connsiteY8" fmla="*/ 1223081 h 1657050"/>
                <a:gd name="connsiteX9" fmla="*/ 768736 w 1687198"/>
                <a:gd name="connsiteY9" fmla="*/ 1651319 h 1657050"/>
                <a:gd name="connsiteX10" fmla="*/ 540355 w 1687198"/>
                <a:gd name="connsiteY10" fmla="*/ 1443142 h 1657050"/>
                <a:gd name="connsiteX11" fmla="*/ 384398 w 1687198"/>
                <a:gd name="connsiteY11" fmla="*/ 1068027 h 1657050"/>
                <a:gd name="connsiteX12" fmla="*/ 100790 w 1687198"/>
                <a:gd name="connsiteY12" fmla="*/ 997306 h 1657050"/>
                <a:gd name="connsiteX13" fmla="*/ 22677 w 1687198"/>
                <a:gd name="connsiteY13" fmla="*/ 616747 h 1657050"/>
                <a:gd name="connsiteX14" fmla="*/ 366324 w 1687198"/>
                <a:gd name="connsiteY14" fmla="*/ 424686 h 1657050"/>
                <a:gd name="connsiteX15" fmla="*/ 400568 w 1687198"/>
                <a:gd name="connsiteY15" fmla="*/ 301839 h 1657050"/>
                <a:gd name="connsiteX0" fmla="*/ 400568 w 1687200"/>
                <a:gd name="connsiteY0" fmla="*/ 301839 h 1657048"/>
                <a:gd name="connsiteX1" fmla="*/ 489117 w 1687200"/>
                <a:gd name="connsiteY1" fmla="*/ 1578 h 1657048"/>
                <a:gd name="connsiteX2" fmla="*/ 771211 w 1687200"/>
                <a:gd name="connsiteY2" fmla="*/ 179672 h 1657048"/>
                <a:gd name="connsiteX3" fmla="*/ 1145322 w 1687200"/>
                <a:gd name="connsiteY3" fmla="*/ 93478 h 1657048"/>
                <a:gd name="connsiteX4" fmla="*/ 1117066 w 1687200"/>
                <a:gd name="connsiteY4" fmla="*/ 376989 h 1657048"/>
                <a:gd name="connsiteX5" fmla="*/ 1646350 w 1687200"/>
                <a:gd name="connsiteY5" fmla="*/ 488040 h 1657048"/>
                <a:gd name="connsiteX6" fmla="*/ 1593889 w 1687200"/>
                <a:gd name="connsiteY6" fmla="*/ 770548 h 1657048"/>
                <a:gd name="connsiteX7" fmla="*/ 1135262 w 1687200"/>
                <a:gd name="connsiteY7" fmla="*/ 984117 h 1657048"/>
                <a:gd name="connsiteX8" fmla="*/ 984221 w 1687200"/>
                <a:gd name="connsiteY8" fmla="*/ 1223081 h 1657048"/>
                <a:gd name="connsiteX9" fmla="*/ 768736 w 1687200"/>
                <a:gd name="connsiteY9" fmla="*/ 1651319 h 1657048"/>
                <a:gd name="connsiteX10" fmla="*/ 540355 w 1687200"/>
                <a:gd name="connsiteY10" fmla="*/ 1443142 h 1657048"/>
                <a:gd name="connsiteX11" fmla="*/ 384398 w 1687200"/>
                <a:gd name="connsiteY11" fmla="*/ 1068027 h 1657048"/>
                <a:gd name="connsiteX12" fmla="*/ 100790 w 1687200"/>
                <a:gd name="connsiteY12" fmla="*/ 997306 h 1657048"/>
                <a:gd name="connsiteX13" fmla="*/ 22677 w 1687200"/>
                <a:gd name="connsiteY13" fmla="*/ 616747 h 1657048"/>
                <a:gd name="connsiteX14" fmla="*/ 366324 w 1687200"/>
                <a:gd name="connsiteY14" fmla="*/ 424686 h 1657048"/>
                <a:gd name="connsiteX15" fmla="*/ 400568 w 1687200"/>
                <a:gd name="connsiteY15" fmla="*/ 301839 h 1657048"/>
                <a:gd name="connsiteX0" fmla="*/ 400568 w 1687198"/>
                <a:gd name="connsiteY0" fmla="*/ 301839 h 1657050"/>
                <a:gd name="connsiteX1" fmla="*/ 489117 w 1687198"/>
                <a:gd name="connsiteY1" fmla="*/ 1578 h 1657050"/>
                <a:gd name="connsiteX2" fmla="*/ 771211 w 1687198"/>
                <a:gd name="connsiteY2" fmla="*/ 179672 h 1657050"/>
                <a:gd name="connsiteX3" fmla="*/ 1145322 w 1687198"/>
                <a:gd name="connsiteY3" fmla="*/ 93478 h 1657050"/>
                <a:gd name="connsiteX4" fmla="*/ 1117066 w 1687198"/>
                <a:gd name="connsiteY4" fmla="*/ 376989 h 1657050"/>
                <a:gd name="connsiteX5" fmla="*/ 1646350 w 1687198"/>
                <a:gd name="connsiteY5" fmla="*/ 488040 h 1657050"/>
                <a:gd name="connsiteX6" fmla="*/ 1593889 w 1687198"/>
                <a:gd name="connsiteY6" fmla="*/ 770548 h 1657050"/>
                <a:gd name="connsiteX7" fmla="*/ 1135262 w 1687198"/>
                <a:gd name="connsiteY7" fmla="*/ 984117 h 1657050"/>
                <a:gd name="connsiteX8" fmla="*/ 984221 w 1687198"/>
                <a:gd name="connsiteY8" fmla="*/ 1223081 h 1657050"/>
                <a:gd name="connsiteX9" fmla="*/ 768736 w 1687198"/>
                <a:gd name="connsiteY9" fmla="*/ 1651319 h 1657050"/>
                <a:gd name="connsiteX10" fmla="*/ 540355 w 1687198"/>
                <a:gd name="connsiteY10" fmla="*/ 1443142 h 1657050"/>
                <a:gd name="connsiteX11" fmla="*/ 384398 w 1687198"/>
                <a:gd name="connsiteY11" fmla="*/ 1068027 h 1657050"/>
                <a:gd name="connsiteX12" fmla="*/ 100790 w 1687198"/>
                <a:gd name="connsiteY12" fmla="*/ 997306 h 1657050"/>
                <a:gd name="connsiteX13" fmla="*/ 22677 w 1687198"/>
                <a:gd name="connsiteY13" fmla="*/ 616747 h 1657050"/>
                <a:gd name="connsiteX14" fmla="*/ 366324 w 1687198"/>
                <a:gd name="connsiteY14" fmla="*/ 424686 h 1657050"/>
                <a:gd name="connsiteX15" fmla="*/ 400568 w 1687198"/>
                <a:gd name="connsiteY15" fmla="*/ 301839 h 1657050"/>
                <a:gd name="connsiteX0" fmla="*/ 400568 w 1687200"/>
                <a:gd name="connsiteY0" fmla="*/ 301839 h 1657048"/>
                <a:gd name="connsiteX1" fmla="*/ 489117 w 1687200"/>
                <a:gd name="connsiteY1" fmla="*/ 1578 h 1657048"/>
                <a:gd name="connsiteX2" fmla="*/ 771211 w 1687200"/>
                <a:gd name="connsiteY2" fmla="*/ 179672 h 1657048"/>
                <a:gd name="connsiteX3" fmla="*/ 1145322 w 1687200"/>
                <a:gd name="connsiteY3" fmla="*/ 93478 h 1657048"/>
                <a:gd name="connsiteX4" fmla="*/ 1117066 w 1687200"/>
                <a:gd name="connsiteY4" fmla="*/ 376989 h 1657048"/>
                <a:gd name="connsiteX5" fmla="*/ 1646350 w 1687200"/>
                <a:gd name="connsiteY5" fmla="*/ 488040 h 1657048"/>
                <a:gd name="connsiteX6" fmla="*/ 1593889 w 1687200"/>
                <a:gd name="connsiteY6" fmla="*/ 770548 h 1657048"/>
                <a:gd name="connsiteX7" fmla="*/ 1135262 w 1687200"/>
                <a:gd name="connsiteY7" fmla="*/ 984117 h 1657048"/>
                <a:gd name="connsiteX8" fmla="*/ 984221 w 1687200"/>
                <a:gd name="connsiteY8" fmla="*/ 1223081 h 1657048"/>
                <a:gd name="connsiteX9" fmla="*/ 768736 w 1687200"/>
                <a:gd name="connsiteY9" fmla="*/ 1651319 h 1657048"/>
                <a:gd name="connsiteX10" fmla="*/ 540355 w 1687200"/>
                <a:gd name="connsiteY10" fmla="*/ 1443142 h 1657048"/>
                <a:gd name="connsiteX11" fmla="*/ 384398 w 1687200"/>
                <a:gd name="connsiteY11" fmla="*/ 1068027 h 1657048"/>
                <a:gd name="connsiteX12" fmla="*/ 100790 w 1687200"/>
                <a:gd name="connsiteY12" fmla="*/ 997306 h 1657048"/>
                <a:gd name="connsiteX13" fmla="*/ 22677 w 1687200"/>
                <a:gd name="connsiteY13" fmla="*/ 616747 h 1657048"/>
                <a:gd name="connsiteX14" fmla="*/ 366324 w 1687200"/>
                <a:gd name="connsiteY14" fmla="*/ 424686 h 1657048"/>
                <a:gd name="connsiteX15" fmla="*/ 400568 w 1687200"/>
                <a:gd name="connsiteY15" fmla="*/ 301839 h 1657048"/>
                <a:gd name="connsiteX0" fmla="*/ 400568 w 1687198"/>
                <a:gd name="connsiteY0" fmla="*/ 301839 h 1657050"/>
                <a:gd name="connsiteX1" fmla="*/ 489117 w 1687198"/>
                <a:gd name="connsiteY1" fmla="*/ 1578 h 1657050"/>
                <a:gd name="connsiteX2" fmla="*/ 771211 w 1687198"/>
                <a:gd name="connsiteY2" fmla="*/ 179672 h 1657050"/>
                <a:gd name="connsiteX3" fmla="*/ 1145322 w 1687198"/>
                <a:gd name="connsiteY3" fmla="*/ 93478 h 1657050"/>
                <a:gd name="connsiteX4" fmla="*/ 1117066 w 1687198"/>
                <a:gd name="connsiteY4" fmla="*/ 376989 h 1657050"/>
                <a:gd name="connsiteX5" fmla="*/ 1646350 w 1687198"/>
                <a:gd name="connsiteY5" fmla="*/ 488040 h 1657050"/>
                <a:gd name="connsiteX6" fmla="*/ 1593889 w 1687198"/>
                <a:gd name="connsiteY6" fmla="*/ 770548 h 1657050"/>
                <a:gd name="connsiteX7" fmla="*/ 1135262 w 1687198"/>
                <a:gd name="connsiteY7" fmla="*/ 984117 h 1657050"/>
                <a:gd name="connsiteX8" fmla="*/ 984221 w 1687198"/>
                <a:gd name="connsiteY8" fmla="*/ 1223081 h 1657050"/>
                <a:gd name="connsiteX9" fmla="*/ 768736 w 1687198"/>
                <a:gd name="connsiteY9" fmla="*/ 1651319 h 1657050"/>
                <a:gd name="connsiteX10" fmla="*/ 540355 w 1687198"/>
                <a:gd name="connsiteY10" fmla="*/ 1443142 h 1657050"/>
                <a:gd name="connsiteX11" fmla="*/ 384398 w 1687198"/>
                <a:gd name="connsiteY11" fmla="*/ 1068027 h 1657050"/>
                <a:gd name="connsiteX12" fmla="*/ 100790 w 1687198"/>
                <a:gd name="connsiteY12" fmla="*/ 997306 h 1657050"/>
                <a:gd name="connsiteX13" fmla="*/ 22677 w 1687198"/>
                <a:gd name="connsiteY13" fmla="*/ 616747 h 1657050"/>
                <a:gd name="connsiteX14" fmla="*/ 366324 w 1687198"/>
                <a:gd name="connsiteY14" fmla="*/ 424686 h 1657050"/>
                <a:gd name="connsiteX15" fmla="*/ 400568 w 1687198"/>
                <a:gd name="connsiteY15" fmla="*/ 301839 h 1657050"/>
                <a:gd name="connsiteX0" fmla="*/ 400568 w 1687200"/>
                <a:gd name="connsiteY0" fmla="*/ 301839 h 1657246"/>
                <a:gd name="connsiteX1" fmla="*/ 489117 w 1687200"/>
                <a:gd name="connsiteY1" fmla="*/ 1578 h 1657246"/>
                <a:gd name="connsiteX2" fmla="*/ 771211 w 1687200"/>
                <a:gd name="connsiteY2" fmla="*/ 179672 h 1657246"/>
                <a:gd name="connsiteX3" fmla="*/ 1145322 w 1687200"/>
                <a:gd name="connsiteY3" fmla="*/ 93478 h 1657246"/>
                <a:gd name="connsiteX4" fmla="*/ 1117066 w 1687200"/>
                <a:gd name="connsiteY4" fmla="*/ 376989 h 1657246"/>
                <a:gd name="connsiteX5" fmla="*/ 1646350 w 1687200"/>
                <a:gd name="connsiteY5" fmla="*/ 488040 h 1657246"/>
                <a:gd name="connsiteX6" fmla="*/ 1593889 w 1687200"/>
                <a:gd name="connsiteY6" fmla="*/ 770548 h 1657246"/>
                <a:gd name="connsiteX7" fmla="*/ 1135262 w 1687200"/>
                <a:gd name="connsiteY7" fmla="*/ 984117 h 1657246"/>
                <a:gd name="connsiteX8" fmla="*/ 984220 w 1687200"/>
                <a:gd name="connsiteY8" fmla="*/ 1218448 h 1657246"/>
                <a:gd name="connsiteX9" fmla="*/ 768736 w 1687200"/>
                <a:gd name="connsiteY9" fmla="*/ 1651319 h 1657246"/>
                <a:gd name="connsiteX10" fmla="*/ 540355 w 1687200"/>
                <a:gd name="connsiteY10" fmla="*/ 1443142 h 1657246"/>
                <a:gd name="connsiteX11" fmla="*/ 384398 w 1687200"/>
                <a:gd name="connsiteY11" fmla="*/ 1068027 h 1657246"/>
                <a:gd name="connsiteX12" fmla="*/ 100790 w 1687200"/>
                <a:gd name="connsiteY12" fmla="*/ 997306 h 1657246"/>
                <a:gd name="connsiteX13" fmla="*/ 22677 w 1687200"/>
                <a:gd name="connsiteY13" fmla="*/ 616747 h 1657246"/>
                <a:gd name="connsiteX14" fmla="*/ 366324 w 1687200"/>
                <a:gd name="connsiteY14" fmla="*/ 424686 h 1657246"/>
                <a:gd name="connsiteX15" fmla="*/ 400568 w 1687200"/>
                <a:gd name="connsiteY15" fmla="*/ 301839 h 1657246"/>
                <a:gd name="connsiteX0" fmla="*/ 400568 w 1687198"/>
                <a:gd name="connsiteY0" fmla="*/ 301839 h 1657248"/>
                <a:gd name="connsiteX1" fmla="*/ 489117 w 1687198"/>
                <a:gd name="connsiteY1" fmla="*/ 1578 h 1657248"/>
                <a:gd name="connsiteX2" fmla="*/ 771211 w 1687198"/>
                <a:gd name="connsiteY2" fmla="*/ 179672 h 1657248"/>
                <a:gd name="connsiteX3" fmla="*/ 1145322 w 1687198"/>
                <a:gd name="connsiteY3" fmla="*/ 93478 h 1657248"/>
                <a:gd name="connsiteX4" fmla="*/ 1117066 w 1687198"/>
                <a:gd name="connsiteY4" fmla="*/ 376989 h 1657248"/>
                <a:gd name="connsiteX5" fmla="*/ 1646350 w 1687198"/>
                <a:gd name="connsiteY5" fmla="*/ 488040 h 1657248"/>
                <a:gd name="connsiteX6" fmla="*/ 1593889 w 1687198"/>
                <a:gd name="connsiteY6" fmla="*/ 770548 h 1657248"/>
                <a:gd name="connsiteX7" fmla="*/ 1135262 w 1687198"/>
                <a:gd name="connsiteY7" fmla="*/ 984117 h 1657248"/>
                <a:gd name="connsiteX8" fmla="*/ 984220 w 1687198"/>
                <a:gd name="connsiteY8" fmla="*/ 1218448 h 1657248"/>
                <a:gd name="connsiteX9" fmla="*/ 768736 w 1687198"/>
                <a:gd name="connsiteY9" fmla="*/ 1651319 h 1657248"/>
                <a:gd name="connsiteX10" fmla="*/ 540355 w 1687198"/>
                <a:gd name="connsiteY10" fmla="*/ 1443142 h 1657248"/>
                <a:gd name="connsiteX11" fmla="*/ 384398 w 1687198"/>
                <a:gd name="connsiteY11" fmla="*/ 1068027 h 1657248"/>
                <a:gd name="connsiteX12" fmla="*/ 100790 w 1687198"/>
                <a:gd name="connsiteY12" fmla="*/ 997306 h 1657248"/>
                <a:gd name="connsiteX13" fmla="*/ 22677 w 1687198"/>
                <a:gd name="connsiteY13" fmla="*/ 616747 h 1657248"/>
                <a:gd name="connsiteX14" fmla="*/ 366324 w 1687198"/>
                <a:gd name="connsiteY14" fmla="*/ 424686 h 1657248"/>
                <a:gd name="connsiteX15" fmla="*/ 400568 w 1687198"/>
                <a:gd name="connsiteY15" fmla="*/ 301839 h 1657248"/>
                <a:gd name="connsiteX0" fmla="*/ 400568 w 1687200"/>
                <a:gd name="connsiteY0" fmla="*/ 301839 h 1657048"/>
                <a:gd name="connsiteX1" fmla="*/ 489117 w 1687200"/>
                <a:gd name="connsiteY1" fmla="*/ 1578 h 1657048"/>
                <a:gd name="connsiteX2" fmla="*/ 771211 w 1687200"/>
                <a:gd name="connsiteY2" fmla="*/ 179672 h 1657048"/>
                <a:gd name="connsiteX3" fmla="*/ 1145322 w 1687200"/>
                <a:gd name="connsiteY3" fmla="*/ 93478 h 1657048"/>
                <a:gd name="connsiteX4" fmla="*/ 1117066 w 1687200"/>
                <a:gd name="connsiteY4" fmla="*/ 376989 h 1657048"/>
                <a:gd name="connsiteX5" fmla="*/ 1646350 w 1687200"/>
                <a:gd name="connsiteY5" fmla="*/ 488040 h 1657048"/>
                <a:gd name="connsiteX6" fmla="*/ 1593889 w 1687200"/>
                <a:gd name="connsiteY6" fmla="*/ 770548 h 1657048"/>
                <a:gd name="connsiteX7" fmla="*/ 1135262 w 1687200"/>
                <a:gd name="connsiteY7" fmla="*/ 984117 h 1657048"/>
                <a:gd name="connsiteX8" fmla="*/ 984220 w 1687200"/>
                <a:gd name="connsiteY8" fmla="*/ 1223080 h 1657048"/>
                <a:gd name="connsiteX9" fmla="*/ 768736 w 1687200"/>
                <a:gd name="connsiteY9" fmla="*/ 1651319 h 1657048"/>
                <a:gd name="connsiteX10" fmla="*/ 540355 w 1687200"/>
                <a:gd name="connsiteY10" fmla="*/ 1443142 h 1657048"/>
                <a:gd name="connsiteX11" fmla="*/ 384398 w 1687200"/>
                <a:gd name="connsiteY11" fmla="*/ 1068027 h 1657048"/>
                <a:gd name="connsiteX12" fmla="*/ 100790 w 1687200"/>
                <a:gd name="connsiteY12" fmla="*/ 997306 h 1657048"/>
                <a:gd name="connsiteX13" fmla="*/ 22677 w 1687200"/>
                <a:gd name="connsiteY13" fmla="*/ 616747 h 1657048"/>
                <a:gd name="connsiteX14" fmla="*/ 366324 w 1687200"/>
                <a:gd name="connsiteY14" fmla="*/ 424686 h 1657048"/>
                <a:gd name="connsiteX15" fmla="*/ 400568 w 1687200"/>
                <a:gd name="connsiteY15" fmla="*/ 301839 h 1657048"/>
                <a:gd name="connsiteX0" fmla="*/ 400568 w 1687198"/>
                <a:gd name="connsiteY0" fmla="*/ 301839 h 1657050"/>
                <a:gd name="connsiteX1" fmla="*/ 489117 w 1687198"/>
                <a:gd name="connsiteY1" fmla="*/ 1578 h 1657050"/>
                <a:gd name="connsiteX2" fmla="*/ 771211 w 1687198"/>
                <a:gd name="connsiteY2" fmla="*/ 179672 h 1657050"/>
                <a:gd name="connsiteX3" fmla="*/ 1145322 w 1687198"/>
                <a:gd name="connsiteY3" fmla="*/ 93478 h 1657050"/>
                <a:gd name="connsiteX4" fmla="*/ 1117066 w 1687198"/>
                <a:gd name="connsiteY4" fmla="*/ 376989 h 1657050"/>
                <a:gd name="connsiteX5" fmla="*/ 1646350 w 1687198"/>
                <a:gd name="connsiteY5" fmla="*/ 488040 h 1657050"/>
                <a:gd name="connsiteX6" fmla="*/ 1593889 w 1687198"/>
                <a:gd name="connsiteY6" fmla="*/ 770548 h 1657050"/>
                <a:gd name="connsiteX7" fmla="*/ 1135262 w 1687198"/>
                <a:gd name="connsiteY7" fmla="*/ 984117 h 1657050"/>
                <a:gd name="connsiteX8" fmla="*/ 984221 w 1687198"/>
                <a:gd name="connsiteY8" fmla="*/ 1223080 h 1657050"/>
                <a:gd name="connsiteX9" fmla="*/ 768736 w 1687198"/>
                <a:gd name="connsiteY9" fmla="*/ 1651319 h 1657050"/>
                <a:gd name="connsiteX10" fmla="*/ 540355 w 1687198"/>
                <a:gd name="connsiteY10" fmla="*/ 1443142 h 1657050"/>
                <a:gd name="connsiteX11" fmla="*/ 384398 w 1687198"/>
                <a:gd name="connsiteY11" fmla="*/ 1068027 h 1657050"/>
                <a:gd name="connsiteX12" fmla="*/ 100790 w 1687198"/>
                <a:gd name="connsiteY12" fmla="*/ 997306 h 1657050"/>
                <a:gd name="connsiteX13" fmla="*/ 22677 w 1687198"/>
                <a:gd name="connsiteY13" fmla="*/ 616747 h 1657050"/>
                <a:gd name="connsiteX14" fmla="*/ 366324 w 1687198"/>
                <a:gd name="connsiteY14" fmla="*/ 424686 h 1657050"/>
                <a:gd name="connsiteX15" fmla="*/ 400568 w 1687198"/>
                <a:gd name="connsiteY15" fmla="*/ 301839 h 1657050"/>
                <a:gd name="connsiteX0" fmla="*/ 400568 w 1687200"/>
                <a:gd name="connsiteY0" fmla="*/ 301839 h 1662201"/>
                <a:gd name="connsiteX1" fmla="*/ 489117 w 1687200"/>
                <a:gd name="connsiteY1" fmla="*/ 1578 h 1662201"/>
                <a:gd name="connsiteX2" fmla="*/ 771211 w 1687200"/>
                <a:gd name="connsiteY2" fmla="*/ 179672 h 1662201"/>
                <a:gd name="connsiteX3" fmla="*/ 1145322 w 1687200"/>
                <a:gd name="connsiteY3" fmla="*/ 93478 h 1662201"/>
                <a:gd name="connsiteX4" fmla="*/ 1117066 w 1687200"/>
                <a:gd name="connsiteY4" fmla="*/ 376989 h 1662201"/>
                <a:gd name="connsiteX5" fmla="*/ 1646350 w 1687200"/>
                <a:gd name="connsiteY5" fmla="*/ 488040 h 1662201"/>
                <a:gd name="connsiteX6" fmla="*/ 1593889 w 1687200"/>
                <a:gd name="connsiteY6" fmla="*/ 770548 h 1662201"/>
                <a:gd name="connsiteX7" fmla="*/ 1135262 w 1687200"/>
                <a:gd name="connsiteY7" fmla="*/ 984117 h 1662201"/>
                <a:gd name="connsiteX8" fmla="*/ 1042890 w 1687200"/>
                <a:gd name="connsiteY8" fmla="*/ 1113656 h 1662201"/>
                <a:gd name="connsiteX9" fmla="*/ 768736 w 1687200"/>
                <a:gd name="connsiteY9" fmla="*/ 1651319 h 1662201"/>
                <a:gd name="connsiteX10" fmla="*/ 540355 w 1687200"/>
                <a:gd name="connsiteY10" fmla="*/ 1443142 h 1662201"/>
                <a:gd name="connsiteX11" fmla="*/ 384398 w 1687200"/>
                <a:gd name="connsiteY11" fmla="*/ 1068027 h 1662201"/>
                <a:gd name="connsiteX12" fmla="*/ 100790 w 1687200"/>
                <a:gd name="connsiteY12" fmla="*/ 997306 h 1662201"/>
                <a:gd name="connsiteX13" fmla="*/ 22677 w 1687200"/>
                <a:gd name="connsiteY13" fmla="*/ 616747 h 1662201"/>
                <a:gd name="connsiteX14" fmla="*/ 366324 w 1687200"/>
                <a:gd name="connsiteY14" fmla="*/ 424686 h 1662201"/>
                <a:gd name="connsiteX15" fmla="*/ 400568 w 1687200"/>
                <a:gd name="connsiteY15" fmla="*/ 301839 h 1662201"/>
                <a:gd name="connsiteX0" fmla="*/ 400568 w 1687198"/>
                <a:gd name="connsiteY0" fmla="*/ 301839 h 1662201"/>
                <a:gd name="connsiteX1" fmla="*/ 489117 w 1687198"/>
                <a:gd name="connsiteY1" fmla="*/ 1578 h 1662201"/>
                <a:gd name="connsiteX2" fmla="*/ 771211 w 1687198"/>
                <a:gd name="connsiteY2" fmla="*/ 179672 h 1662201"/>
                <a:gd name="connsiteX3" fmla="*/ 1145322 w 1687198"/>
                <a:gd name="connsiteY3" fmla="*/ 93478 h 1662201"/>
                <a:gd name="connsiteX4" fmla="*/ 1117066 w 1687198"/>
                <a:gd name="connsiteY4" fmla="*/ 376989 h 1662201"/>
                <a:gd name="connsiteX5" fmla="*/ 1646350 w 1687198"/>
                <a:gd name="connsiteY5" fmla="*/ 488040 h 1662201"/>
                <a:gd name="connsiteX6" fmla="*/ 1593889 w 1687198"/>
                <a:gd name="connsiteY6" fmla="*/ 770548 h 1662201"/>
                <a:gd name="connsiteX7" fmla="*/ 1135262 w 1687198"/>
                <a:gd name="connsiteY7" fmla="*/ 984117 h 1662201"/>
                <a:gd name="connsiteX8" fmla="*/ 1042890 w 1687198"/>
                <a:gd name="connsiteY8" fmla="*/ 1113656 h 1662201"/>
                <a:gd name="connsiteX9" fmla="*/ 768736 w 1687198"/>
                <a:gd name="connsiteY9" fmla="*/ 1651319 h 1662201"/>
                <a:gd name="connsiteX10" fmla="*/ 540355 w 1687198"/>
                <a:gd name="connsiteY10" fmla="*/ 1443142 h 1662201"/>
                <a:gd name="connsiteX11" fmla="*/ 384398 w 1687198"/>
                <a:gd name="connsiteY11" fmla="*/ 1068027 h 1662201"/>
                <a:gd name="connsiteX12" fmla="*/ 100790 w 1687198"/>
                <a:gd name="connsiteY12" fmla="*/ 997306 h 1662201"/>
                <a:gd name="connsiteX13" fmla="*/ 22677 w 1687198"/>
                <a:gd name="connsiteY13" fmla="*/ 616747 h 1662201"/>
                <a:gd name="connsiteX14" fmla="*/ 366324 w 1687198"/>
                <a:gd name="connsiteY14" fmla="*/ 424686 h 1662201"/>
                <a:gd name="connsiteX15" fmla="*/ 400568 w 1687198"/>
                <a:gd name="connsiteY15" fmla="*/ 301839 h 1662201"/>
                <a:gd name="connsiteX0" fmla="*/ 400568 w 1684997"/>
                <a:gd name="connsiteY0" fmla="*/ 301839 h 1662201"/>
                <a:gd name="connsiteX1" fmla="*/ 489117 w 1684997"/>
                <a:gd name="connsiteY1" fmla="*/ 1578 h 1662201"/>
                <a:gd name="connsiteX2" fmla="*/ 771211 w 1684997"/>
                <a:gd name="connsiteY2" fmla="*/ 179672 h 1662201"/>
                <a:gd name="connsiteX3" fmla="*/ 1145322 w 1684997"/>
                <a:gd name="connsiteY3" fmla="*/ 93478 h 1662201"/>
                <a:gd name="connsiteX4" fmla="*/ 1117066 w 1684997"/>
                <a:gd name="connsiteY4" fmla="*/ 376989 h 1662201"/>
                <a:gd name="connsiteX5" fmla="*/ 1646350 w 1684997"/>
                <a:gd name="connsiteY5" fmla="*/ 488040 h 1662201"/>
                <a:gd name="connsiteX6" fmla="*/ 1593889 w 1684997"/>
                <a:gd name="connsiteY6" fmla="*/ 770548 h 1662201"/>
                <a:gd name="connsiteX7" fmla="*/ 1190127 w 1684997"/>
                <a:gd name="connsiteY7" fmla="*/ 929249 h 1662201"/>
                <a:gd name="connsiteX8" fmla="*/ 1042890 w 1684997"/>
                <a:gd name="connsiteY8" fmla="*/ 1113656 h 1662201"/>
                <a:gd name="connsiteX9" fmla="*/ 768736 w 1684997"/>
                <a:gd name="connsiteY9" fmla="*/ 1651319 h 1662201"/>
                <a:gd name="connsiteX10" fmla="*/ 540355 w 1684997"/>
                <a:gd name="connsiteY10" fmla="*/ 1443142 h 1662201"/>
                <a:gd name="connsiteX11" fmla="*/ 384398 w 1684997"/>
                <a:gd name="connsiteY11" fmla="*/ 1068027 h 1662201"/>
                <a:gd name="connsiteX12" fmla="*/ 100790 w 1684997"/>
                <a:gd name="connsiteY12" fmla="*/ 997306 h 1662201"/>
                <a:gd name="connsiteX13" fmla="*/ 22677 w 1684997"/>
                <a:gd name="connsiteY13" fmla="*/ 616747 h 1662201"/>
                <a:gd name="connsiteX14" fmla="*/ 366324 w 1684997"/>
                <a:gd name="connsiteY14" fmla="*/ 424686 h 1662201"/>
                <a:gd name="connsiteX15" fmla="*/ 400568 w 1684997"/>
                <a:gd name="connsiteY15" fmla="*/ 301839 h 1662201"/>
                <a:gd name="connsiteX0" fmla="*/ 400568 w 1684999"/>
                <a:gd name="connsiteY0" fmla="*/ 301839 h 1662201"/>
                <a:gd name="connsiteX1" fmla="*/ 489117 w 1684999"/>
                <a:gd name="connsiteY1" fmla="*/ 1578 h 1662201"/>
                <a:gd name="connsiteX2" fmla="*/ 771211 w 1684999"/>
                <a:gd name="connsiteY2" fmla="*/ 179672 h 1662201"/>
                <a:gd name="connsiteX3" fmla="*/ 1145322 w 1684999"/>
                <a:gd name="connsiteY3" fmla="*/ 93478 h 1662201"/>
                <a:gd name="connsiteX4" fmla="*/ 1117066 w 1684999"/>
                <a:gd name="connsiteY4" fmla="*/ 376989 h 1662201"/>
                <a:gd name="connsiteX5" fmla="*/ 1646350 w 1684999"/>
                <a:gd name="connsiteY5" fmla="*/ 488040 h 1662201"/>
                <a:gd name="connsiteX6" fmla="*/ 1593889 w 1684999"/>
                <a:gd name="connsiteY6" fmla="*/ 770548 h 1662201"/>
                <a:gd name="connsiteX7" fmla="*/ 1190127 w 1684999"/>
                <a:gd name="connsiteY7" fmla="*/ 929249 h 1662201"/>
                <a:gd name="connsiteX8" fmla="*/ 1042890 w 1684999"/>
                <a:gd name="connsiteY8" fmla="*/ 1113656 h 1662201"/>
                <a:gd name="connsiteX9" fmla="*/ 768736 w 1684999"/>
                <a:gd name="connsiteY9" fmla="*/ 1651319 h 1662201"/>
                <a:gd name="connsiteX10" fmla="*/ 540355 w 1684999"/>
                <a:gd name="connsiteY10" fmla="*/ 1443142 h 1662201"/>
                <a:gd name="connsiteX11" fmla="*/ 384398 w 1684999"/>
                <a:gd name="connsiteY11" fmla="*/ 1068027 h 1662201"/>
                <a:gd name="connsiteX12" fmla="*/ 100790 w 1684999"/>
                <a:gd name="connsiteY12" fmla="*/ 997306 h 1662201"/>
                <a:gd name="connsiteX13" fmla="*/ 22677 w 1684999"/>
                <a:gd name="connsiteY13" fmla="*/ 616747 h 1662201"/>
                <a:gd name="connsiteX14" fmla="*/ 366324 w 1684999"/>
                <a:gd name="connsiteY14" fmla="*/ 424686 h 1662201"/>
                <a:gd name="connsiteX15" fmla="*/ 400568 w 1684999"/>
                <a:gd name="connsiteY15" fmla="*/ 301839 h 1662201"/>
                <a:gd name="connsiteX0" fmla="*/ 584820 w 1869250"/>
                <a:gd name="connsiteY0" fmla="*/ 301839 h 1662201"/>
                <a:gd name="connsiteX1" fmla="*/ 673369 w 1869250"/>
                <a:gd name="connsiteY1" fmla="*/ 1578 h 1662201"/>
                <a:gd name="connsiteX2" fmla="*/ 955463 w 1869250"/>
                <a:gd name="connsiteY2" fmla="*/ 179672 h 1662201"/>
                <a:gd name="connsiteX3" fmla="*/ 1329574 w 1869250"/>
                <a:gd name="connsiteY3" fmla="*/ 93478 h 1662201"/>
                <a:gd name="connsiteX4" fmla="*/ 1301318 w 1869250"/>
                <a:gd name="connsiteY4" fmla="*/ 376989 h 1662201"/>
                <a:gd name="connsiteX5" fmla="*/ 1830602 w 1869250"/>
                <a:gd name="connsiteY5" fmla="*/ 488040 h 1662201"/>
                <a:gd name="connsiteX6" fmla="*/ 1778141 w 1869250"/>
                <a:gd name="connsiteY6" fmla="*/ 770548 h 1662201"/>
                <a:gd name="connsiteX7" fmla="*/ 1374379 w 1869250"/>
                <a:gd name="connsiteY7" fmla="*/ 929249 h 1662201"/>
                <a:gd name="connsiteX8" fmla="*/ 1227142 w 1869250"/>
                <a:gd name="connsiteY8" fmla="*/ 1113656 h 1662201"/>
                <a:gd name="connsiteX9" fmla="*/ 952988 w 1869250"/>
                <a:gd name="connsiteY9" fmla="*/ 1651319 h 1662201"/>
                <a:gd name="connsiteX10" fmla="*/ 724607 w 1869250"/>
                <a:gd name="connsiteY10" fmla="*/ 1443142 h 1662201"/>
                <a:gd name="connsiteX11" fmla="*/ 568650 w 1869250"/>
                <a:gd name="connsiteY11" fmla="*/ 1068027 h 1662201"/>
                <a:gd name="connsiteX12" fmla="*/ 285042 w 1869250"/>
                <a:gd name="connsiteY12" fmla="*/ 997306 h 1662201"/>
                <a:gd name="connsiteX13" fmla="*/ 10111 w 1869250"/>
                <a:gd name="connsiteY13" fmla="*/ 616743 h 1662201"/>
                <a:gd name="connsiteX14" fmla="*/ 550576 w 1869250"/>
                <a:gd name="connsiteY14" fmla="*/ 424686 h 1662201"/>
                <a:gd name="connsiteX15" fmla="*/ 584820 w 1869250"/>
                <a:gd name="connsiteY15" fmla="*/ 301839 h 1662201"/>
                <a:gd name="connsiteX0" fmla="*/ 584822 w 1869252"/>
                <a:gd name="connsiteY0" fmla="*/ 301839 h 1662201"/>
                <a:gd name="connsiteX1" fmla="*/ 673371 w 1869252"/>
                <a:gd name="connsiteY1" fmla="*/ 1578 h 1662201"/>
                <a:gd name="connsiteX2" fmla="*/ 955465 w 1869252"/>
                <a:gd name="connsiteY2" fmla="*/ 179672 h 1662201"/>
                <a:gd name="connsiteX3" fmla="*/ 1329576 w 1869252"/>
                <a:gd name="connsiteY3" fmla="*/ 93478 h 1662201"/>
                <a:gd name="connsiteX4" fmla="*/ 1301320 w 1869252"/>
                <a:gd name="connsiteY4" fmla="*/ 376989 h 1662201"/>
                <a:gd name="connsiteX5" fmla="*/ 1830604 w 1869252"/>
                <a:gd name="connsiteY5" fmla="*/ 488040 h 1662201"/>
                <a:gd name="connsiteX6" fmla="*/ 1778143 w 1869252"/>
                <a:gd name="connsiteY6" fmla="*/ 770548 h 1662201"/>
                <a:gd name="connsiteX7" fmla="*/ 1374381 w 1869252"/>
                <a:gd name="connsiteY7" fmla="*/ 929249 h 1662201"/>
                <a:gd name="connsiteX8" fmla="*/ 1227144 w 1869252"/>
                <a:gd name="connsiteY8" fmla="*/ 1113656 h 1662201"/>
                <a:gd name="connsiteX9" fmla="*/ 952990 w 1869252"/>
                <a:gd name="connsiteY9" fmla="*/ 1651319 h 1662201"/>
                <a:gd name="connsiteX10" fmla="*/ 724609 w 1869252"/>
                <a:gd name="connsiteY10" fmla="*/ 1443142 h 1662201"/>
                <a:gd name="connsiteX11" fmla="*/ 568652 w 1869252"/>
                <a:gd name="connsiteY11" fmla="*/ 1068027 h 1662201"/>
                <a:gd name="connsiteX12" fmla="*/ 285044 w 1869252"/>
                <a:gd name="connsiteY12" fmla="*/ 997306 h 1662201"/>
                <a:gd name="connsiteX13" fmla="*/ 10113 w 1869252"/>
                <a:gd name="connsiteY13" fmla="*/ 616743 h 1662201"/>
                <a:gd name="connsiteX14" fmla="*/ 501373 w 1869252"/>
                <a:gd name="connsiteY14" fmla="*/ 490761 h 1662201"/>
                <a:gd name="connsiteX15" fmla="*/ 584822 w 1869252"/>
                <a:gd name="connsiteY15" fmla="*/ 301839 h 1662201"/>
                <a:gd name="connsiteX0" fmla="*/ 592966 w 1877396"/>
                <a:gd name="connsiteY0" fmla="*/ 301839 h 1662201"/>
                <a:gd name="connsiteX1" fmla="*/ 681515 w 1877396"/>
                <a:gd name="connsiteY1" fmla="*/ 1578 h 1662201"/>
                <a:gd name="connsiteX2" fmla="*/ 963609 w 1877396"/>
                <a:gd name="connsiteY2" fmla="*/ 179672 h 1662201"/>
                <a:gd name="connsiteX3" fmla="*/ 1337720 w 1877396"/>
                <a:gd name="connsiteY3" fmla="*/ 93478 h 1662201"/>
                <a:gd name="connsiteX4" fmla="*/ 1309464 w 1877396"/>
                <a:gd name="connsiteY4" fmla="*/ 376989 h 1662201"/>
                <a:gd name="connsiteX5" fmla="*/ 1838748 w 1877396"/>
                <a:gd name="connsiteY5" fmla="*/ 488040 h 1662201"/>
                <a:gd name="connsiteX6" fmla="*/ 1786287 w 1877396"/>
                <a:gd name="connsiteY6" fmla="*/ 770548 h 1662201"/>
                <a:gd name="connsiteX7" fmla="*/ 1382525 w 1877396"/>
                <a:gd name="connsiteY7" fmla="*/ 929249 h 1662201"/>
                <a:gd name="connsiteX8" fmla="*/ 1235288 w 1877396"/>
                <a:gd name="connsiteY8" fmla="*/ 1113656 h 1662201"/>
                <a:gd name="connsiteX9" fmla="*/ 961134 w 1877396"/>
                <a:gd name="connsiteY9" fmla="*/ 1651319 h 1662201"/>
                <a:gd name="connsiteX10" fmla="*/ 732753 w 1877396"/>
                <a:gd name="connsiteY10" fmla="*/ 1443142 h 1662201"/>
                <a:gd name="connsiteX11" fmla="*/ 576796 w 1877396"/>
                <a:gd name="connsiteY11" fmla="*/ 1068027 h 1662201"/>
                <a:gd name="connsiteX12" fmla="*/ 159656 w 1877396"/>
                <a:gd name="connsiteY12" fmla="*/ 1058790 h 1662201"/>
                <a:gd name="connsiteX13" fmla="*/ 18257 w 1877396"/>
                <a:gd name="connsiteY13" fmla="*/ 616743 h 1662201"/>
                <a:gd name="connsiteX14" fmla="*/ 509517 w 1877396"/>
                <a:gd name="connsiteY14" fmla="*/ 490761 h 1662201"/>
                <a:gd name="connsiteX15" fmla="*/ 592966 w 1877396"/>
                <a:gd name="connsiteY15" fmla="*/ 301839 h 1662201"/>
                <a:gd name="connsiteX0" fmla="*/ 601325 w 1885755"/>
                <a:gd name="connsiteY0" fmla="*/ 301839 h 1662201"/>
                <a:gd name="connsiteX1" fmla="*/ 689874 w 1885755"/>
                <a:gd name="connsiteY1" fmla="*/ 1578 h 1662201"/>
                <a:gd name="connsiteX2" fmla="*/ 971968 w 1885755"/>
                <a:gd name="connsiteY2" fmla="*/ 179672 h 1662201"/>
                <a:gd name="connsiteX3" fmla="*/ 1346079 w 1885755"/>
                <a:gd name="connsiteY3" fmla="*/ 93478 h 1662201"/>
                <a:gd name="connsiteX4" fmla="*/ 1317823 w 1885755"/>
                <a:gd name="connsiteY4" fmla="*/ 376989 h 1662201"/>
                <a:gd name="connsiteX5" fmla="*/ 1847107 w 1885755"/>
                <a:gd name="connsiteY5" fmla="*/ 488040 h 1662201"/>
                <a:gd name="connsiteX6" fmla="*/ 1794646 w 1885755"/>
                <a:gd name="connsiteY6" fmla="*/ 770548 h 1662201"/>
                <a:gd name="connsiteX7" fmla="*/ 1390884 w 1885755"/>
                <a:gd name="connsiteY7" fmla="*/ 929249 h 1662201"/>
                <a:gd name="connsiteX8" fmla="*/ 1243647 w 1885755"/>
                <a:gd name="connsiteY8" fmla="*/ 1113656 h 1662201"/>
                <a:gd name="connsiteX9" fmla="*/ 969493 w 1885755"/>
                <a:gd name="connsiteY9" fmla="*/ 1651319 h 1662201"/>
                <a:gd name="connsiteX10" fmla="*/ 741112 w 1885755"/>
                <a:gd name="connsiteY10" fmla="*/ 1443142 h 1662201"/>
                <a:gd name="connsiteX11" fmla="*/ 585155 w 1885755"/>
                <a:gd name="connsiteY11" fmla="*/ 1068027 h 1662201"/>
                <a:gd name="connsiteX12" fmla="*/ 168015 w 1885755"/>
                <a:gd name="connsiteY12" fmla="*/ 1058790 h 1662201"/>
                <a:gd name="connsiteX13" fmla="*/ 26616 w 1885755"/>
                <a:gd name="connsiteY13" fmla="*/ 616743 h 1662201"/>
                <a:gd name="connsiteX14" fmla="*/ 517876 w 1885755"/>
                <a:gd name="connsiteY14" fmla="*/ 490761 h 1662201"/>
                <a:gd name="connsiteX15" fmla="*/ 601325 w 1885755"/>
                <a:gd name="connsiteY15" fmla="*/ 301839 h 1662201"/>
                <a:gd name="connsiteX0" fmla="*/ 601325 w 1885755"/>
                <a:gd name="connsiteY0" fmla="*/ 301839 h 1662201"/>
                <a:gd name="connsiteX1" fmla="*/ 689874 w 1885755"/>
                <a:gd name="connsiteY1" fmla="*/ 1578 h 1662201"/>
                <a:gd name="connsiteX2" fmla="*/ 971968 w 1885755"/>
                <a:gd name="connsiteY2" fmla="*/ 179672 h 1662201"/>
                <a:gd name="connsiteX3" fmla="*/ 1346079 w 1885755"/>
                <a:gd name="connsiteY3" fmla="*/ 93478 h 1662201"/>
                <a:gd name="connsiteX4" fmla="*/ 1317823 w 1885755"/>
                <a:gd name="connsiteY4" fmla="*/ 376989 h 1662201"/>
                <a:gd name="connsiteX5" fmla="*/ 1847107 w 1885755"/>
                <a:gd name="connsiteY5" fmla="*/ 488040 h 1662201"/>
                <a:gd name="connsiteX6" fmla="*/ 1794646 w 1885755"/>
                <a:gd name="connsiteY6" fmla="*/ 770548 h 1662201"/>
                <a:gd name="connsiteX7" fmla="*/ 1390884 w 1885755"/>
                <a:gd name="connsiteY7" fmla="*/ 929249 h 1662201"/>
                <a:gd name="connsiteX8" fmla="*/ 1243647 w 1885755"/>
                <a:gd name="connsiteY8" fmla="*/ 1113656 h 1662201"/>
                <a:gd name="connsiteX9" fmla="*/ 969493 w 1885755"/>
                <a:gd name="connsiteY9" fmla="*/ 1651319 h 1662201"/>
                <a:gd name="connsiteX10" fmla="*/ 741112 w 1885755"/>
                <a:gd name="connsiteY10" fmla="*/ 1443142 h 1662201"/>
                <a:gd name="connsiteX11" fmla="*/ 585155 w 1885755"/>
                <a:gd name="connsiteY11" fmla="*/ 1068027 h 1662201"/>
                <a:gd name="connsiteX12" fmla="*/ 168015 w 1885755"/>
                <a:gd name="connsiteY12" fmla="*/ 1058790 h 1662201"/>
                <a:gd name="connsiteX13" fmla="*/ 26616 w 1885755"/>
                <a:gd name="connsiteY13" fmla="*/ 616743 h 1662201"/>
                <a:gd name="connsiteX14" fmla="*/ 517876 w 1885755"/>
                <a:gd name="connsiteY14" fmla="*/ 490761 h 1662201"/>
                <a:gd name="connsiteX15" fmla="*/ 601325 w 1885755"/>
                <a:gd name="connsiteY15" fmla="*/ 301839 h 1662201"/>
                <a:gd name="connsiteX0" fmla="*/ 576111 w 1860541"/>
                <a:gd name="connsiteY0" fmla="*/ 301839 h 1662201"/>
                <a:gd name="connsiteX1" fmla="*/ 664660 w 1860541"/>
                <a:gd name="connsiteY1" fmla="*/ 1578 h 1662201"/>
                <a:gd name="connsiteX2" fmla="*/ 946754 w 1860541"/>
                <a:gd name="connsiteY2" fmla="*/ 179672 h 1662201"/>
                <a:gd name="connsiteX3" fmla="*/ 1320865 w 1860541"/>
                <a:gd name="connsiteY3" fmla="*/ 93478 h 1662201"/>
                <a:gd name="connsiteX4" fmla="*/ 1292609 w 1860541"/>
                <a:gd name="connsiteY4" fmla="*/ 376989 h 1662201"/>
                <a:gd name="connsiteX5" fmla="*/ 1821893 w 1860541"/>
                <a:gd name="connsiteY5" fmla="*/ 488040 h 1662201"/>
                <a:gd name="connsiteX6" fmla="*/ 1769432 w 1860541"/>
                <a:gd name="connsiteY6" fmla="*/ 770548 h 1662201"/>
                <a:gd name="connsiteX7" fmla="*/ 1365670 w 1860541"/>
                <a:gd name="connsiteY7" fmla="*/ 929249 h 1662201"/>
                <a:gd name="connsiteX8" fmla="*/ 1218433 w 1860541"/>
                <a:gd name="connsiteY8" fmla="*/ 1113656 h 1662201"/>
                <a:gd name="connsiteX9" fmla="*/ 944279 w 1860541"/>
                <a:gd name="connsiteY9" fmla="*/ 1651319 h 1662201"/>
                <a:gd name="connsiteX10" fmla="*/ 715898 w 1860541"/>
                <a:gd name="connsiteY10" fmla="*/ 1443142 h 1662201"/>
                <a:gd name="connsiteX11" fmla="*/ 559941 w 1860541"/>
                <a:gd name="connsiteY11" fmla="*/ 1068027 h 1662201"/>
                <a:gd name="connsiteX12" fmla="*/ 142801 w 1860541"/>
                <a:gd name="connsiteY12" fmla="*/ 1058790 h 1662201"/>
                <a:gd name="connsiteX13" fmla="*/ 1402 w 1860541"/>
                <a:gd name="connsiteY13" fmla="*/ 616743 h 1662201"/>
                <a:gd name="connsiteX14" fmla="*/ 492662 w 1860541"/>
                <a:gd name="connsiteY14" fmla="*/ 490761 h 1662201"/>
                <a:gd name="connsiteX15" fmla="*/ 576111 w 1860541"/>
                <a:gd name="connsiteY15" fmla="*/ 301839 h 1662201"/>
                <a:gd name="connsiteX0" fmla="*/ 580793 w 1865223"/>
                <a:gd name="connsiteY0" fmla="*/ 301839 h 1662201"/>
                <a:gd name="connsiteX1" fmla="*/ 669342 w 1865223"/>
                <a:gd name="connsiteY1" fmla="*/ 1578 h 1662201"/>
                <a:gd name="connsiteX2" fmla="*/ 951436 w 1865223"/>
                <a:gd name="connsiteY2" fmla="*/ 179672 h 1662201"/>
                <a:gd name="connsiteX3" fmla="*/ 1325547 w 1865223"/>
                <a:gd name="connsiteY3" fmla="*/ 93478 h 1662201"/>
                <a:gd name="connsiteX4" fmla="*/ 1297291 w 1865223"/>
                <a:gd name="connsiteY4" fmla="*/ 376989 h 1662201"/>
                <a:gd name="connsiteX5" fmla="*/ 1826575 w 1865223"/>
                <a:gd name="connsiteY5" fmla="*/ 488040 h 1662201"/>
                <a:gd name="connsiteX6" fmla="*/ 1774114 w 1865223"/>
                <a:gd name="connsiteY6" fmla="*/ 770548 h 1662201"/>
                <a:gd name="connsiteX7" fmla="*/ 1370352 w 1865223"/>
                <a:gd name="connsiteY7" fmla="*/ 929249 h 1662201"/>
                <a:gd name="connsiteX8" fmla="*/ 1223115 w 1865223"/>
                <a:gd name="connsiteY8" fmla="*/ 1113656 h 1662201"/>
                <a:gd name="connsiteX9" fmla="*/ 948961 w 1865223"/>
                <a:gd name="connsiteY9" fmla="*/ 1651319 h 1662201"/>
                <a:gd name="connsiteX10" fmla="*/ 720580 w 1865223"/>
                <a:gd name="connsiteY10" fmla="*/ 1443142 h 1662201"/>
                <a:gd name="connsiteX11" fmla="*/ 564623 w 1865223"/>
                <a:gd name="connsiteY11" fmla="*/ 1068027 h 1662201"/>
                <a:gd name="connsiteX12" fmla="*/ 147483 w 1865223"/>
                <a:gd name="connsiteY12" fmla="*/ 1058790 h 1662201"/>
                <a:gd name="connsiteX13" fmla="*/ 6084 w 1865223"/>
                <a:gd name="connsiteY13" fmla="*/ 616743 h 1662201"/>
                <a:gd name="connsiteX14" fmla="*/ 497344 w 1865223"/>
                <a:gd name="connsiteY14" fmla="*/ 490761 h 1662201"/>
                <a:gd name="connsiteX15" fmla="*/ 580793 w 1865223"/>
                <a:gd name="connsiteY15" fmla="*/ 301839 h 166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223" h="1662201">
                  <a:moveTo>
                    <a:pt x="580793" y="301839"/>
                  </a:moveTo>
                  <a:cubicBezTo>
                    <a:pt x="609459" y="220309"/>
                    <a:pt x="607568" y="21939"/>
                    <a:pt x="669342" y="1578"/>
                  </a:cubicBezTo>
                  <a:cubicBezTo>
                    <a:pt x="731116" y="-18783"/>
                    <a:pt x="842069" y="164355"/>
                    <a:pt x="951436" y="179672"/>
                  </a:cubicBezTo>
                  <a:cubicBezTo>
                    <a:pt x="1060803" y="194989"/>
                    <a:pt x="1267904" y="60592"/>
                    <a:pt x="1325547" y="93478"/>
                  </a:cubicBezTo>
                  <a:cubicBezTo>
                    <a:pt x="1383190" y="126364"/>
                    <a:pt x="1213786" y="311229"/>
                    <a:pt x="1297291" y="376989"/>
                  </a:cubicBezTo>
                  <a:cubicBezTo>
                    <a:pt x="1380796" y="442749"/>
                    <a:pt x="1747105" y="422447"/>
                    <a:pt x="1826575" y="488040"/>
                  </a:cubicBezTo>
                  <a:cubicBezTo>
                    <a:pt x="1906045" y="553633"/>
                    <a:pt x="1850151" y="697013"/>
                    <a:pt x="1774114" y="770548"/>
                  </a:cubicBezTo>
                  <a:cubicBezTo>
                    <a:pt x="1698077" y="844083"/>
                    <a:pt x="1398922" y="906943"/>
                    <a:pt x="1370352" y="929249"/>
                  </a:cubicBezTo>
                  <a:cubicBezTo>
                    <a:pt x="1341782" y="951555"/>
                    <a:pt x="1244143" y="993311"/>
                    <a:pt x="1223115" y="1113656"/>
                  </a:cubicBezTo>
                  <a:cubicBezTo>
                    <a:pt x="1199131" y="1250916"/>
                    <a:pt x="1032717" y="1596405"/>
                    <a:pt x="948961" y="1651319"/>
                  </a:cubicBezTo>
                  <a:cubicBezTo>
                    <a:pt x="865205" y="1706233"/>
                    <a:pt x="784636" y="1540357"/>
                    <a:pt x="720580" y="1443142"/>
                  </a:cubicBezTo>
                  <a:cubicBezTo>
                    <a:pt x="656524" y="1345927"/>
                    <a:pt x="660139" y="1132086"/>
                    <a:pt x="564623" y="1068027"/>
                  </a:cubicBezTo>
                  <a:cubicBezTo>
                    <a:pt x="469107" y="1003968"/>
                    <a:pt x="240573" y="1134004"/>
                    <a:pt x="147483" y="1058790"/>
                  </a:cubicBezTo>
                  <a:cubicBezTo>
                    <a:pt x="54393" y="983576"/>
                    <a:pt x="126294" y="824715"/>
                    <a:pt x="6084" y="616743"/>
                  </a:cubicBezTo>
                  <a:cubicBezTo>
                    <a:pt x="-57884" y="506427"/>
                    <a:pt x="401559" y="543245"/>
                    <a:pt x="497344" y="490761"/>
                  </a:cubicBezTo>
                  <a:cubicBezTo>
                    <a:pt x="593129" y="438277"/>
                    <a:pt x="552127" y="383369"/>
                    <a:pt x="580793" y="301839"/>
                  </a:cubicBezTo>
                  <a:close/>
                </a:path>
              </a:pathLst>
            </a:custGeom>
            <a:noFill/>
            <a:ln w="317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201812" y="2343185"/>
              <a:ext cx="2619385" cy="2648266"/>
            </a:xfrm>
            <a:prstGeom prst="ellipse">
              <a:avLst/>
            </a:prstGeom>
            <a:noFill/>
            <a:ln w="31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097436" y="3658312"/>
              <a:ext cx="2182822" cy="2206888"/>
            </a:xfrm>
            <a:prstGeom prst="ellipse">
              <a:avLst/>
            </a:prstGeom>
            <a:noFill/>
            <a:ln w="31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602789" y="3225784"/>
              <a:ext cx="3420364" cy="2837830"/>
            </a:xfrm>
            <a:custGeom>
              <a:avLst/>
              <a:gdLst>
                <a:gd name="connsiteX0" fmla="*/ 798898 w 1759613"/>
                <a:gd name="connsiteY0" fmla="*/ 126797 h 1307385"/>
                <a:gd name="connsiteX1" fmla="*/ 1030910 w 1759613"/>
                <a:gd name="connsiteY1" fmla="*/ 3967 h 1307385"/>
                <a:gd name="connsiteX2" fmla="*/ 1003614 w 1759613"/>
                <a:gd name="connsiteY2" fmla="*/ 283746 h 1307385"/>
                <a:gd name="connsiteX3" fmla="*/ 1337985 w 1759613"/>
                <a:gd name="connsiteY3" fmla="*/ 160916 h 1307385"/>
                <a:gd name="connsiteX4" fmla="*/ 1126444 w 1759613"/>
                <a:gd name="connsiteY4" fmla="*/ 556701 h 1307385"/>
                <a:gd name="connsiteX5" fmla="*/ 1672355 w 1759613"/>
                <a:gd name="connsiteY5" fmla="*/ 563525 h 1307385"/>
                <a:gd name="connsiteX6" fmla="*/ 1460814 w 1759613"/>
                <a:gd name="connsiteY6" fmla="*/ 645412 h 1307385"/>
                <a:gd name="connsiteX7" fmla="*/ 1754241 w 1759613"/>
                <a:gd name="connsiteY7" fmla="*/ 693179 h 1307385"/>
                <a:gd name="connsiteX8" fmla="*/ 1153740 w 1759613"/>
                <a:gd name="connsiteY8" fmla="*/ 775066 h 1307385"/>
                <a:gd name="connsiteX9" fmla="*/ 1290217 w 1759613"/>
                <a:gd name="connsiteY9" fmla="*/ 1129907 h 1307385"/>
                <a:gd name="connsiteX10" fmla="*/ 1003614 w 1759613"/>
                <a:gd name="connsiteY10" fmla="*/ 877424 h 1307385"/>
                <a:gd name="connsiteX11" fmla="*/ 921728 w 1759613"/>
                <a:gd name="connsiteY11" fmla="*/ 1082140 h 1307385"/>
                <a:gd name="connsiteX12" fmla="*/ 703364 w 1759613"/>
                <a:gd name="connsiteY12" fmla="*/ 1007078 h 1307385"/>
                <a:gd name="connsiteX13" fmla="*/ 450880 w 1759613"/>
                <a:gd name="connsiteY13" fmla="*/ 1307328 h 1307385"/>
                <a:gd name="connsiteX14" fmla="*/ 457704 w 1759613"/>
                <a:gd name="connsiteY14" fmla="*/ 979782 h 1307385"/>
                <a:gd name="connsiteX15" fmla="*/ 504 w 1759613"/>
                <a:gd name="connsiteY15" fmla="*/ 1170851 h 1307385"/>
                <a:gd name="connsiteX16" fmla="*/ 362170 w 1759613"/>
                <a:gd name="connsiteY16" fmla="*/ 740946 h 1307385"/>
                <a:gd name="connsiteX17" fmla="*/ 68743 w 1759613"/>
                <a:gd name="connsiteY17" fmla="*/ 604469 h 1307385"/>
                <a:gd name="connsiteX18" fmla="*/ 416761 w 1759613"/>
                <a:gd name="connsiteY18" fmla="*/ 399752 h 1307385"/>
                <a:gd name="connsiteX19" fmla="*/ 403113 w 1759613"/>
                <a:gd name="connsiteY19" fmla="*/ 133621 h 1307385"/>
                <a:gd name="connsiteX20" fmla="*/ 614653 w 1759613"/>
                <a:gd name="connsiteY20" fmla="*/ 235979 h 1307385"/>
                <a:gd name="connsiteX21" fmla="*/ 798898 w 1759613"/>
                <a:gd name="connsiteY21" fmla="*/ 126797 h 1307385"/>
                <a:gd name="connsiteX0" fmla="*/ 798898 w 1718439"/>
                <a:gd name="connsiteY0" fmla="*/ 126797 h 1307385"/>
                <a:gd name="connsiteX1" fmla="*/ 1030910 w 1718439"/>
                <a:gd name="connsiteY1" fmla="*/ 3967 h 1307385"/>
                <a:gd name="connsiteX2" fmla="*/ 1003614 w 1718439"/>
                <a:gd name="connsiteY2" fmla="*/ 283746 h 1307385"/>
                <a:gd name="connsiteX3" fmla="*/ 1337985 w 1718439"/>
                <a:gd name="connsiteY3" fmla="*/ 160916 h 1307385"/>
                <a:gd name="connsiteX4" fmla="*/ 1126444 w 1718439"/>
                <a:gd name="connsiteY4" fmla="*/ 556701 h 1307385"/>
                <a:gd name="connsiteX5" fmla="*/ 1672355 w 1718439"/>
                <a:gd name="connsiteY5" fmla="*/ 563525 h 1307385"/>
                <a:gd name="connsiteX6" fmla="*/ 1460814 w 1718439"/>
                <a:gd name="connsiteY6" fmla="*/ 645412 h 1307385"/>
                <a:gd name="connsiteX7" fmla="*/ 1712499 w 1718439"/>
                <a:gd name="connsiteY7" fmla="*/ 816483 h 1307385"/>
                <a:gd name="connsiteX8" fmla="*/ 1153740 w 1718439"/>
                <a:gd name="connsiteY8" fmla="*/ 775066 h 1307385"/>
                <a:gd name="connsiteX9" fmla="*/ 1290217 w 1718439"/>
                <a:gd name="connsiteY9" fmla="*/ 1129907 h 1307385"/>
                <a:gd name="connsiteX10" fmla="*/ 1003614 w 1718439"/>
                <a:gd name="connsiteY10" fmla="*/ 877424 h 1307385"/>
                <a:gd name="connsiteX11" fmla="*/ 921728 w 1718439"/>
                <a:gd name="connsiteY11" fmla="*/ 1082140 h 1307385"/>
                <a:gd name="connsiteX12" fmla="*/ 703364 w 1718439"/>
                <a:gd name="connsiteY12" fmla="*/ 1007078 h 1307385"/>
                <a:gd name="connsiteX13" fmla="*/ 450880 w 1718439"/>
                <a:gd name="connsiteY13" fmla="*/ 1307328 h 1307385"/>
                <a:gd name="connsiteX14" fmla="*/ 457704 w 1718439"/>
                <a:gd name="connsiteY14" fmla="*/ 979782 h 1307385"/>
                <a:gd name="connsiteX15" fmla="*/ 504 w 1718439"/>
                <a:gd name="connsiteY15" fmla="*/ 1170851 h 1307385"/>
                <a:gd name="connsiteX16" fmla="*/ 362170 w 1718439"/>
                <a:gd name="connsiteY16" fmla="*/ 740946 h 1307385"/>
                <a:gd name="connsiteX17" fmla="*/ 68743 w 1718439"/>
                <a:gd name="connsiteY17" fmla="*/ 604469 h 1307385"/>
                <a:gd name="connsiteX18" fmla="*/ 416761 w 1718439"/>
                <a:gd name="connsiteY18" fmla="*/ 399752 h 1307385"/>
                <a:gd name="connsiteX19" fmla="*/ 403113 w 1718439"/>
                <a:gd name="connsiteY19" fmla="*/ 133621 h 1307385"/>
                <a:gd name="connsiteX20" fmla="*/ 614653 w 1718439"/>
                <a:gd name="connsiteY20" fmla="*/ 235979 h 1307385"/>
                <a:gd name="connsiteX21" fmla="*/ 798898 w 1718439"/>
                <a:gd name="connsiteY21" fmla="*/ 126797 h 1307385"/>
                <a:gd name="connsiteX0" fmla="*/ 798898 w 1717771"/>
                <a:gd name="connsiteY0" fmla="*/ 126797 h 1307385"/>
                <a:gd name="connsiteX1" fmla="*/ 1030910 w 1717771"/>
                <a:gd name="connsiteY1" fmla="*/ 3967 h 1307385"/>
                <a:gd name="connsiteX2" fmla="*/ 1003614 w 1717771"/>
                <a:gd name="connsiteY2" fmla="*/ 283746 h 1307385"/>
                <a:gd name="connsiteX3" fmla="*/ 1337985 w 1717771"/>
                <a:gd name="connsiteY3" fmla="*/ 160916 h 1307385"/>
                <a:gd name="connsiteX4" fmla="*/ 1126444 w 1717771"/>
                <a:gd name="connsiteY4" fmla="*/ 556701 h 1307385"/>
                <a:gd name="connsiteX5" fmla="*/ 1672355 w 1717771"/>
                <a:gd name="connsiteY5" fmla="*/ 563525 h 1307385"/>
                <a:gd name="connsiteX6" fmla="*/ 1447275 w 1717771"/>
                <a:gd name="connsiteY6" fmla="*/ 693473 h 1307385"/>
                <a:gd name="connsiteX7" fmla="*/ 1712499 w 1717771"/>
                <a:gd name="connsiteY7" fmla="*/ 816483 h 1307385"/>
                <a:gd name="connsiteX8" fmla="*/ 1153740 w 1717771"/>
                <a:gd name="connsiteY8" fmla="*/ 775066 h 1307385"/>
                <a:gd name="connsiteX9" fmla="*/ 1290217 w 1717771"/>
                <a:gd name="connsiteY9" fmla="*/ 1129907 h 1307385"/>
                <a:gd name="connsiteX10" fmla="*/ 1003614 w 1717771"/>
                <a:gd name="connsiteY10" fmla="*/ 877424 h 1307385"/>
                <a:gd name="connsiteX11" fmla="*/ 921728 w 1717771"/>
                <a:gd name="connsiteY11" fmla="*/ 1082140 h 1307385"/>
                <a:gd name="connsiteX12" fmla="*/ 703364 w 1717771"/>
                <a:gd name="connsiteY12" fmla="*/ 1007078 h 1307385"/>
                <a:gd name="connsiteX13" fmla="*/ 450880 w 1717771"/>
                <a:gd name="connsiteY13" fmla="*/ 1307328 h 1307385"/>
                <a:gd name="connsiteX14" fmla="*/ 457704 w 1717771"/>
                <a:gd name="connsiteY14" fmla="*/ 979782 h 1307385"/>
                <a:gd name="connsiteX15" fmla="*/ 504 w 1717771"/>
                <a:gd name="connsiteY15" fmla="*/ 1170851 h 1307385"/>
                <a:gd name="connsiteX16" fmla="*/ 362170 w 1717771"/>
                <a:gd name="connsiteY16" fmla="*/ 740946 h 1307385"/>
                <a:gd name="connsiteX17" fmla="*/ 68743 w 1717771"/>
                <a:gd name="connsiteY17" fmla="*/ 604469 h 1307385"/>
                <a:gd name="connsiteX18" fmla="*/ 416761 w 1717771"/>
                <a:gd name="connsiteY18" fmla="*/ 399752 h 1307385"/>
                <a:gd name="connsiteX19" fmla="*/ 403113 w 1717771"/>
                <a:gd name="connsiteY19" fmla="*/ 133621 h 1307385"/>
                <a:gd name="connsiteX20" fmla="*/ 614653 w 1717771"/>
                <a:gd name="connsiteY20" fmla="*/ 235979 h 1307385"/>
                <a:gd name="connsiteX21" fmla="*/ 798898 w 1717771"/>
                <a:gd name="connsiteY21" fmla="*/ 126797 h 1307385"/>
                <a:gd name="connsiteX0" fmla="*/ 798898 w 1714790"/>
                <a:gd name="connsiteY0" fmla="*/ 126797 h 1307385"/>
                <a:gd name="connsiteX1" fmla="*/ 1030910 w 1714790"/>
                <a:gd name="connsiteY1" fmla="*/ 3967 h 1307385"/>
                <a:gd name="connsiteX2" fmla="*/ 1003614 w 1714790"/>
                <a:gd name="connsiteY2" fmla="*/ 283746 h 1307385"/>
                <a:gd name="connsiteX3" fmla="*/ 1337985 w 1714790"/>
                <a:gd name="connsiteY3" fmla="*/ 160916 h 1307385"/>
                <a:gd name="connsiteX4" fmla="*/ 1126444 w 1714790"/>
                <a:gd name="connsiteY4" fmla="*/ 556701 h 1307385"/>
                <a:gd name="connsiteX5" fmla="*/ 1672355 w 1714790"/>
                <a:gd name="connsiteY5" fmla="*/ 563525 h 1307385"/>
                <a:gd name="connsiteX6" fmla="*/ 1447275 w 1714790"/>
                <a:gd name="connsiteY6" fmla="*/ 693473 h 1307385"/>
                <a:gd name="connsiteX7" fmla="*/ 1709478 w 1714790"/>
                <a:gd name="connsiteY7" fmla="*/ 891925 h 1307385"/>
                <a:gd name="connsiteX8" fmla="*/ 1153740 w 1714790"/>
                <a:gd name="connsiteY8" fmla="*/ 775066 h 1307385"/>
                <a:gd name="connsiteX9" fmla="*/ 1290217 w 1714790"/>
                <a:gd name="connsiteY9" fmla="*/ 1129907 h 1307385"/>
                <a:gd name="connsiteX10" fmla="*/ 1003614 w 1714790"/>
                <a:gd name="connsiteY10" fmla="*/ 877424 h 1307385"/>
                <a:gd name="connsiteX11" fmla="*/ 921728 w 1714790"/>
                <a:gd name="connsiteY11" fmla="*/ 1082140 h 1307385"/>
                <a:gd name="connsiteX12" fmla="*/ 703364 w 1714790"/>
                <a:gd name="connsiteY12" fmla="*/ 1007078 h 1307385"/>
                <a:gd name="connsiteX13" fmla="*/ 450880 w 1714790"/>
                <a:gd name="connsiteY13" fmla="*/ 1307328 h 1307385"/>
                <a:gd name="connsiteX14" fmla="*/ 457704 w 1714790"/>
                <a:gd name="connsiteY14" fmla="*/ 979782 h 1307385"/>
                <a:gd name="connsiteX15" fmla="*/ 504 w 1714790"/>
                <a:gd name="connsiteY15" fmla="*/ 1170851 h 1307385"/>
                <a:gd name="connsiteX16" fmla="*/ 362170 w 1714790"/>
                <a:gd name="connsiteY16" fmla="*/ 740946 h 1307385"/>
                <a:gd name="connsiteX17" fmla="*/ 68743 w 1714790"/>
                <a:gd name="connsiteY17" fmla="*/ 604469 h 1307385"/>
                <a:gd name="connsiteX18" fmla="*/ 416761 w 1714790"/>
                <a:gd name="connsiteY18" fmla="*/ 399752 h 1307385"/>
                <a:gd name="connsiteX19" fmla="*/ 403113 w 1714790"/>
                <a:gd name="connsiteY19" fmla="*/ 133621 h 1307385"/>
                <a:gd name="connsiteX20" fmla="*/ 614653 w 1714790"/>
                <a:gd name="connsiteY20" fmla="*/ 235979 h 1307385"/>
                <a:gd name="connsiteX21" fmla="*/ 798898 w 1714790"/>
                <a:gd name="connsiteY21" fmla="*/ 126797 h 1307385"/>
                <a:gd name="connsiteX0" fmla="*/ 798898 w 1715999"/>
                <a:gd name="connsiteY0" fmla="*/ 126797 h 1307385"/>
                <a:gd name="connsiteX1" fmla="*/ 1030910 w 1715999"/>
                <a:gd name="connsiteY1" fmla="*/ 3967 h 1307385"/>
                <a:gd name="connsiteX2" fmla="*/ 1003614 w 1715999"/>
                <a:gd name="connsiteY2" fmla="*/ 283746 h 1307385"/>
                <a:gd name="connsiteX3" fmla="*/ 1337985 w 1715999"/>
                <a:gd name="connsiteY3" fmla="*/ 160916 h 1307385"/>
                <a:gd name="connsiteX4" fmla="*/ 1126444 w 1715999"/>
                <a:gd name="connsiteY4" fmla="*/ 556701 h 1307385"/>
                <a:gd name="connsiteX5" fmla="*/ 1672355 w 1715999"/>
                <a:gd name="connsiteY5" fmla="*/ 563525 h 1307385"/>
                <a:gd name="connsiteX6" fmla="*/ 1447275 w 1715999"/>
                <a:gd name="connsiteY6" fmla="*/ 693473 h 1307385"/>
                <a:gd name="connsiteX7" fmla="*/ 1709478 w 1715999"/>
                <a:gd name="connsiteY7" fmla="*/ 891925 h 1307385"/>
                <a:gd name="connsiteX8" fmla="*/ 1117154 w 1715999"/>
                <a:gd name="connsiteY8" fmla="*/ 816483 h 1307385"/>
                <a:gd name="connsiteX9" fmla="*/ 1290217 w 1715999"/>
                <a:gd name="connsiteY9" fmla="*/ 1129907 h 1307385"/>
                <a:gd name="connsiteX10" fmla="*/ 1003614 w 1715999"/>
                <a:gd name="connsiteY10" fmla="*/ 877424 h 1307385"/>
                <a:gd name="connsiteX11" fmla="*/ 921728 w 1715999"/>
                <a:gd name="connsiteY11" fmla="*/ 1082140 h 1307385"/>
                <a:gd name="connsiteX12" fmla="*/ 703364 w 1715999"/>
                <a:gd name="connsiteY12" fmla="*/ 1007078 h 1307385"/>
                <a:gd name="connsiteX13" fmla="*/ 450880 w 1715999"/>
                <a:gd name="connsiteY13" fmla="*/ 1307328 h 1307385"/>
                <a:gd name="connsiteX14" fmla="*/ 457704 w 1715999"/>
                <a:gd name="connsiteY14" fmla="*/ 979782 h 1307385"/>
                <a:gd name="connsiteX15" fmla="*/ 504 w 1715999"/>
                <a:gd name="connsiteY15" fmla="*/ 1170851 h 1307385"/>
                <a:gd name="connsiteX16" fmla="*/ 362170 w 1715999"/>
                <a:gd name="connsiteY16" fmla="*/ 740946 h 1307385"/>
                <a:gd name="connsiteX17" fmla="*/ 68743 w 1715999"/>
                <a:gd name="connsiteY17" fmla="*/ 604469 h 1307385"/>
                <a:gd name="connsiteX18" fmla="*/ 416761 w 1715999"/>
                <a:gd name="connsiteY18" fmla="*/ 399752 h 1307385"/>
                <a:gd name="connsiteX19" fmla="*/ 403113 w 1715999"/>
                <a:gd name="connsiteY19" fmla="*/ 133621 h 1307385"/>
                <a:gd name="connsiteX20" fmla="*/ 614653 w 1715999"/>
                <a:gd name="connsiteY20" fmla="*/ 235979 h 1307385"/>
                <a:gd name="connsiteX21" fmla="*/ 798898 w 1715999"/>
                <a:gd name="connsiteY21" fmla="*/ 126797 h 1307385"/>
                <a:gd name="connsiteX0" fmla="*/ 798898 w 1715999"/>
                <a:gd name="connsiteY0" fmla="*/ 126797 h 1307385"/>
                <a:gd name="connsiteX1" fmla="*/ 1030910 w 1715999"/>
                <a:gd name="connsiteY1" fmla="*/ 3967 h 1307385"/>
                <a:gd name="connsiteX2" fmla="*/ 1003614 w 1715999"/>
                <a:gd name="connsiteY2" fmla="*/ 283746 h 1307385"/>
                <a:gd name="connsiteX3" fmla="*/ 1337985 w 1715999"/>
                <a:gd name="connsiteY3" fmla="*/ 160916 h 1307385"/>
                <a:gd name="connsiteX4" fmla="*/ 1126444 w 1715999"/>
                <a:gd name="connsiteY4" fmla="*/ 556701 h 1307385"/>
                <a:gd name="connsiteX5" fmla="*/ 1672355 w 1715999"/>
                <a:gd name="connsiteY5" fmla="*/ 563525 h 1307385"/>
                <a:gd name="connsiteX6" fmla="*/ 1447275 w 1715999"/>
                <a:gd name="connsiteY6" fmla="*/ 693473 h 1307385"/>
                <a:gd name="connsiteX7" fmla="*/ 1709478 w 1715999"/>
                <a:gd name="connsiteY7" fmla="*/ 891925 h 1307385"/>
                <a:gd name="connsiteX8" fmla="*/ 1117154 w 1715999"/>
                <a:gd name="connsiteY8" fmla="*/ 816483 h 1307385"/>
                <a:gd name="connsiteX9" fmla="*/ 1290217 w 1715999"/>
                <a:gd name="connsiteY9" fmla="*/ 1129907 h 1307385"/>
                <a:gd name="connsiteX10" fmla="*/ 941822 w 1715999"/>
                <a:gd name="connsiteY10" fmla="*/ 898276 h 1307385"/>
                <a:gd name="connsiteX11" fmla="*/ 921728 w 1715999"/>
                <a:gd name="connsiteY11" fmla="*/ 1082140 h 1307385"/>
                <a:gd name="connsiteX12" fmla="*/ 703364 w 1715999"/>
                <a:gd name="connsiteY12" fmla="*/ 1007078 h 1307385"/>
                <a:gd name="connsiteX13" fmla="*/ 450880 w 1715999"/>
                <a:gd name="connsiteY13" fmla="*/ 1307328 h 1307385"/>
                <a:gd name="connsiteX14" fmla="*/ 457704 w 1715999"/>
                <a:gd name="connsiteY14" fmla="*/ 979782 h 1307385"/>
                <a:gd name="connsiteX15" fmla="*/ 504 w 1715999"/>
                <a:gd name="connsiteY15" fmla="*/ 1170851 h 1307385"/>
                <a:gd name="connsiteX16" fmla="*/ 362170 w 1715999"/>
                <a:gd name="connsiteY16" fmla="*/ 740946 h 1307385"/>
                <a:gd name="connsiteX17" fmla="*/ 68743 w 1715999"/>
                <a:gd name="connsiteY17" fmla="*/ 604469 h 1307385"/>
                <a:gd name="connsiteX18" fmla="*/ 416761 w 1715999"/>
                <a:gd name="connsiteY18" fmla="*/ 399752 h 1307385"/>
                <a:gd name="connsiteX19" fmla="*/ 403113 w 1715999"/>
                <a:gd name="connsiteY19" fmla="*/ 133621 h 1307385"/>
                <a:gd name="connsiteX20" fmla="*/ 614653 w 1715999"/>
                <a:gd name="connsiteY20" fmla="*/ 235979 h 1307385"/>
                <a:gd name="connsiteX21" fmla="*/ 798898 w 1715999"/>
                <a:gd name="connsiteY21" fmla="*/ 126797 h 1307385"/>
                <a:gd name="connsiteX0" fmla="*/ 798898 w 1715999"/>
                <a:gd name="connsiteY0" fmla="*/ 126797 h 1307385"/>
                <a:gd name="connsiteX1" fmla="*/ 1030910 w 1715999"/>
                <a:gd name="connsiteY1" fmla="*/ 3967 h 1307385"/>
                <a:gd name="connsiteX2" fmla="*/ 1003614 w 1715999"/>
                <a:gd name="connsiteY2" fmla="*/ 283746 h 1307385"/>
                <a:gd name="connsiteX3" fmla="*/ 1337985 w 1715999"/>
                <a:gd name="connsiteY3" fmla="*/ 160916 h 1307385"/>
                <a:gd name="connsiteX4" fmla="*/ 1153940 w 1715999"/>
                <a:gd name="connsiteY4" fmla="*/ 481844 h 1307385"/>
                <a:gd name="connsiteX5" fmla="*/ 1672355 w 1715999"/>
                <a:gd name="connsiteY5" fmla="*/ 563525 h 1307385"/>
                <a:gd name="connsiteX6" fmla="*/ 1447275 w 1715999"/>
                <a:gd name="connsiteY6" fmla="*/ 693473 h 1307385"/>
                <a:gd name="connsiteX7" fmla="*/ 1709478 w 1715999"/>
                <a:gd name="connsiteY7" fmla="*/ 891925 h 1307385"/>
                <a:gd name="connsiteX8" fmla="*/ 1117154 w 1715999"/>
                <a:gd name="connsiteY8" fmla="*/ 816483 h 1307385"/>
                <a:gd name="connsiteX9" fmla="*/ 1290217 w 1715999"/>
                <a:gd name="connsiteY9" fmla="*/ 1129907 h 1307385"/>
                <a:gd name="connsiteX10" fmla="*/ 941822 w 1715999"/>
                <a:gd name="connsiteY10" fmla="*/ 898276 h 1307385"/>
                <a:gd name="connsiteX11" fmla="*/ 921728 w 1715999"/>
                <a:gd name="connsiteY11" fmla="*/ 1082140 h 1307385"/>
                <a:gd name="connsiteX12" fmla="*/ 703364 w 1715999"/>
                <a:gd name="connsiteY12" fmla="*/ 1007078 h 1307385"/>
                <a:gd name="connsiteX13" fmla="*/ 450880 w 1715999"/>
                <a:gd name="connsiteY13" fmla="*/ 1307328 h 1307385"/>
                <a:gd name="connsiteX14" fmla="*/ 457704 w 1715999"/>
                <a:gd name="connsiteY14" fmla="*/ 979782 h 1307385"/>
                <a:gd name="connsiteX15" fmla="*/ 504 w 1715999"/>
                <a:gd name="connsiteY15" fmla="*/ 1170851 h 1307385"/>
                <a:gd name="connsiteX16" fmla="*/ 362170 w 1715999"/>
                <a:gd name="connsiteY16" fmla="*/ 740946 h 1307385"/>
                <a:gd name="connsiteX17" fmla="*/ 68743 w 1715999"/>
                <a:gd name="connsiteY17" fmla="*/ 604469 h 1307385"/>
                <a:gd name="connsiteX18" fmla="*/ 416761 w 1715999"/>
                <a:gd name="connsiteY18" fmla="*/ 399752 h 1307385"/>
                <a:gd name="connsiteX19" fmla="*/ 403113 w 1715999"/>
                <a:gd name="connsiteY19" fmla="*/ 133621 h 1307385"/>
                <a:gd name="connsiteX20" fmla="*/ 614653 w 1715999"/>
                <a:gd name="connsiteY20" fmla="*/ 235979 h 1307385"/>
                <a:gd name="connsiteX21" fmla="*/ 798898 w 1715999"/>
                <a:gd name="connsiteY21" fmla="*/ 126797 h 1307385"/>
                <a:gd name="connsiteX0" fmla="*/ 798898 w 1716379"/>
                <a:gd name="connsiteY0" fmla="*/ 126797 h 1307385"/>
                <a:gd name="connsiteX1" fmla="*/ 1030910 w 1716379"/>
                <a:gd name="connsiteY1" fmla="*/ 3967 h 1307385"/>
                <a:gd name="connsiteX2" fmla="*/ 1003614 w 1716379"/>
                <a:gd name="connsiteY2" fmla="*/ 283746 h 1307385"/>
                <a:gd name="connsiteX3" fmla="*/ 1337985 w 1716379"/>
                <a:gd name="connsiteY3" fmla="*/ 160916 h 1307385"/>
                <a:gd name="connsiteX4" fmla="*/ 1153940 w 1716379"/>
                <a:gd name="connsiteY4" fmla="*/ 481844 h 1307385"/>
                <a:gd name="connsiteX5" fmla="*/ 1672355 w 1716379"/>
                <a:gd name="connsiteY5" fmla="*/ 563525 h 1307385"/>
                <a:gd name="connsiteX6" fmla="*/ 1454293 w 1716379"/>
                <a:gd name="connsiteY6" fmla="*/ 734728 h 1307385"/>
                <a:gd name="connsiteX7" fmla="*/ 1709478 w 1716379"/>
                <a:gd name="connsiteY7" fmla="*/ 891925 h 1307385"/>
                <a:gd name="connsiteX8" fmla="*/ 1117154 w 1716379"/>
                <a:gd name="connsiteY8" fmla="*/ 816483 h 1307385"/>
                <a:gd name="connsiteX9" fmla="*/ 1290217 w 1716379"/>
                <a:gd name="connsiteY9" fmla="*/ 1129907 h 1307385"/>
                <a:gd name="connsiteX10" fmla="*/ 941822 w 1716379"/>
                <a:gd name="connsiteY10" fmla="*/ 898276 h 1307385"/>
                <a:gd name="connsiteX11" fmla="*/ 921728 w 1716379"/>
                <a:gd name="connsiteY11" fmla="*/ 1082140 h 1307385"/>
                <a:gd name="connsiteX12" fmla="*/ 703364 w 1716379"/>
                <a:gd name="connsiteY12" fmla="*/ 1007078 h 1307385"/>
                <a:gd name="connsiteX13" fmla="*/ 450880 w 1716379"/>
                <a:gd name="connsiteY13" fmla="*/ 1307328 h 1307385"/>
                <a:gd name="connsiteX14" fmla="*/ 457704 w 1716379"/>
                <a:gd name="connsiteY14" fmla="*/ 979782 h 1307385"/>
                <a:gd name="connsiteX15" fmla="*/ 504 w 1716379"/>
                <a:gd name="connsiteY15" fmla="*/ 1170851 h 1307385"/>
                <a:gd name="connsiteX16" fmla="*/ 362170 w 1716379"/>
                <a:gd name="connsiteY16" fmla="*/ 740946 h 1307385"/>
                <a:gd name="connsiteX17" fmla="*/ 68743 w 1716379"/>
                <a:gd name="connsiteY17" fmla="*/ 604469 h 1307385"/>
                <a:gd name="connsiteX18" fmla="*/ 416761 w 1716379"/>
                <a:gd name="connsiteY18" fmla="*/ 399752 h 1307385"/>
                <a:gd name="connsiteX19" fmla="*/ 403113 w 1716379"/>
                <a:gd name="connsiteY19" fmla="*/ 133621 h 1307385"/>
                <a:gd name="connsiteX20" fmla="*/ 614653 w 1716379"/>
                <a:gd name="connsiteY20" fmla="*/ 235979 h 1307385"/>
                <a:gd name="connsiteX21" fmla="*/ 798898 w 1716379"/>
                <a:gd name="connsiteY21" fmla="*/ 126797 h 1307385"/>
                <a:gd name="connsiteX0" fmla="*/ 798898 w 1728458"/>
                <a:gd name="connsiteY0" fmla="*/ 126797 h 1307385"/>
                <a:gd name="connsiteX1" fmla="*/ 1030910 w 1728458"/>
                <a:gd name="connsiteY1" fmla="*/ 3967 h 1307385"/>
                <a:gd name="connsiteX2" fmla="*/ 1003614 w 1728458"/>
                <a:gd name="connsiteY2" fmla="*/ 283746 h 1307385"/>
                <a:gd name="connsiteX3" fmla="*/ 1337985 w 1728458"/>
                <a:gd name="connsiteY3" fmla="*/ 160916 h 1307385"/>
                <a:gd name="connsiteX4" fmla="*/ 1153940 w 1728458"/>
                <a:gd name="connsiteY4" fmla="*/ 481844 h 1307385"/>
                <a:gd name="connsiteX5" fmla="*/ 1672355 w 1728458"/>
                <a:gd name="connsiteY5" fmla="*/ 563525 h 1307385"/>
                <a:gd name="connsiteX6" fmla="*/ 1454293 w 1728458"/>
                <a:gd name="connsiteY6" fmla="*/ 734728 h 1307385"/>
                <a:gd name="connsiteX7" fmla="*/ 1709478 w 1728458"/>
                <a:gd name="connsiteY7" fmla="*/ 891925 h 1307385"/>
                <a:gd name="connsiteX8" fmla="*/ 1117154 w 1728458"/>
                <a:gd name="connsiteY8" fmla="*/ 816483 h 1307385"/>
                <a:gd name="connsiteX9" fmla="*/ 1290217 w 1728458"/>
                <a:gd name="connsiteY9" fmla="*/ 1129907 h 1307385"/>
                <a:gd name="connsiteX10" fmla="*/ 941822 w 1728458"/>
                <a:gd name="connsiteY10" fmla="*/ 898276 h 1307385"/>
                <a:gd name="connsiteX11" fmla="*/ 921728 w 1728458"/>
                <a:gd name="connsiteY11" fmla="*/ 1082140 h 1307385"/>
                <a:gd name="connsiteX12" fmla="*/ 703364 w 1728458"/>
                <a:gd name="connsiteY12" fmla="*/ 1007078 h 1307385"/>
                <a:gd name="connsiteX13" fmla="*/ 450880 w 1728458"/>
                <a:gd name="connsiteY13" fmla="*/ 1307328 h 1307385"/>
                <a:gd name="connsiteX14" fmla="*/ 457704 w 1728458"/>
                <a:gd name="connsiteY14" fmla="*/ 979782 h 1307385"/>
                <a:gd name="connsiteX15" fmla="*/ 504 w 1728458"/>
                <a:gd name="connsiteY15" fmla="*/ 1170851 h 1307385"/>
                <a:gd name="connsiteX16" fmla="*/ 362170 w 1728458"/>
                <a:gd name="connsiteY16" fmla="*/ 740946 h 1307385"/>
                <a:gd name="connsiteX17" fmla="*/ 68743 w 1728458"/>
                <a:gd name="connsiteY17" fmla="*/ 604469 h 1307385"/>
                <a:gd name="connsiteX18" fmla="*/ 416761 w 1728458"/>
                <a:gd name="connsiteY18" fmla="*/ 399752 h 1307385"/>
                <a:gd name="connsiteX19" fmla="*/ 403113 w 1728458"/>
                <a:gd name="connsiteY19" fmla="*/ 133621 h 1307385"/>
                <a:gd name="connsiteX20" fmla="*/ 614653 w 1728458"/>
                <a:gd name="connsiteY20" fmla="*/ 235979 h 1307385"/>
                <a:gd name="connsiteX21" fmla="*/ 798898 w 1728458"/>
                <a:gd name="connsiteY21" fmla="*/ 126797 h 1307385"/>
                <a:gd name="connsiteX0" fmla="*/ 798898 w 1728958"/>
                <a:gd name="connsiteY0" fmla="*/ 126797 h 1307385"/>
                <a:gd name="connsiteX1" fmla="*/ 1030910 w 1728958"/>
                <a:gd name="connsiteY1" fmla="*/ 3967 h 1307385"/>
                <a:gd name="connsiteX2" fmla="*/ 1003614 w 1728958"/>
                <a:gd name="connsiteY2" fmla="*/ 283746 h 1307385"/>
                <a:gd name="connsiteX3" fmla="*/ 1337985 w 1728958"/>
                <a:gd name="connsiteY3" fmla="*/ 160916 h 1307385"/>
                <a:gd name="connsiteX4" fmla="*/ 1153940 w 1728958"/>
                <a:gd name="connsiteY4" fmla="*/ 481844 h 1307385"/>
                <a:gd name="connsiteX5" fmla="*/ 1672355 w 1728958"/>
                <a:gd name="connsiteY5" fmla="*/ 563525 h 1307385"/>
                <a:gd name="connsiteX6" fmla="*/ 1454293 w 1728958"/>
                <a:gd name="connsiteY6" fmla="*/ 734728 h 1307385"/>
                <a:gd name="connsiteX7" fmla="*/ 1709998 w 1728958"/>
                <a:gd name="connsiteY7" fmla="*/ 926437 h 1307385"/>
                <a:gd name="connsiteX8" fmla="*/ 1117154 w 1728958"/>
                <a:gd name="connsiteY8" fmla="*/ 816483 h 1307385"/>
                <a:gd name="connsiteX9" fmla="*/ 1290217 w 1728958"/>
                <a:gd name="connsiteY9" fmla="*/ 1129907 h 1307385"/>
                <a:gd name="connsiteX10" fmla="*/ 941822 w 1728958"/>
                <a:gd name="connsiteY10" fmla="*/ 898276 h 1307385"/>
                <a:gd name="connsiteX11" fmla="*/ 921728 w 1728958"/>
                <a:gd name="connsiteY11" fmla="*/ 1082140 h 1307385"/>
                <a:gd name="connsiteX12" fmla="*/ 703364 w 1728958"/>
                <a:gd name="connsiteY12" fmla="*/ 1007078 h 1307385"/>
                <a:gd name="connsiteX13" fmla="*/ 450880 w 1728958"/>
                <a:gd name="connsiteY13" fmla="*/ 1307328 h 1307385"/>
                <a:gd name="connsiteX14" fmla="*/ 457704 w 1728958"/>
                <a:gd name="connsiteY14" fmla="*/ 979782 h 1307385"/>
                <a:gd name="connsiteX15" fmla="*/ 504 w 1728958"/>
                <a:gd name="connsiteY15" fmla="*/ 1170851 h 1307385"/>
                <a:gd name="connsiteX16" fmla="*/ 362170 w 1728958"/>
                <a:gd name="connsiteY16" fmla="*/ 740946 h 1307385"/>
                <a:gd name="connsiteX17" fmla="*/ 68743 w 1728958"/>
                <a:gd name="connsiteY17" fmla="*/ 604469 h 1307385"/>
                <a:gd name="connsiteX18" fmla="*/ 416761 w 1728958"/>
                <a:gd name="connsiteY18" fmla="*/ 399752 h 1307385"/>
                <a:gd name="connsiteX19" fmla="*/ 403113 w 1728958"/>
                <a:gd name="connsiteY19" fmla="*/ 133621 h 1307385"/>
                <a:gd name="connsiteX20" fmla="*/ 614653 w 1728958"/>
                <a:gd name="connsiteY20" fmla="*/ 235979 h 1307385"/>
                <a:gd name="connsiteX21" fmla="*/ 798898 w 1728958"/>
                <a:gd name="connsiteY21" fmla="*/ 126797 h 1307385"/>
                <a:gd name="connsiteX0" fmla="*/ 798898 w 1735325"/>
                <a:gd name="connsiteY0" fmla="*/ 126797 h 1307385"/>
                <a:gd name="connsiteX1" fmla="*/ 1030910 w 1735325"/>
                <a:gd name="connsiteY1" fmla="*/ 3967 h 1307385"/>
                <a:gd name="connsiteX2" fmla="*/ 1003614 w 1735325"/>
                <a:gd name="connsiteY2" fmla="*/ 283746 h 1307385"/>
                <a:gd name="connsiteX3" fmla="*/ 1337985 w 1735325"/>
                <a:gd name="connsiteY3" fmla="*/ 160916 h 1307385"/>
                <a:gd name="connsiteX4" fmla="*/ 1153940 w 1735325"/>
                <a:gd name="connsiteY4" fmla="*/ 481844 h 1307385"/>
                <a:gd name="connsiteX5" fmla="*/ 1672355 w 1735325"/>
                <a:gd name="connsiteY5" fmla="*/ 563525 h 1307385"/>
                <a:gd name="connsiteX6" fmla="*/ 1454293 w 1735325"/>
                <a:gd name="connsiteY6" fmla="*/ 734728 h 1307385"/>
                <a:gd name="connsiteX7" fmla="*/ 1709998 w 1735325"/>
                <a:gd name="connsiteY7" fmla="*/ 926437 h 1307385"/>
                <a:gd name="connsiteX8" fmla="*/ 1117154 w 1735325"/>
                <a:gd name="connsiteY8" fmla="*/ 816483 h 1307385"/>
                <a:gd name="connsiteX9" fmla="*/ 1290217 w 1735325"/>
                <a:gd name="connsiteY9" fmla="*/ 1129907 h 1307385"/>
                <a:gd name="connsiteX10" fmla="*/ 941822 w 1735325"/>
                <a:gd name="connsiteY10" fmla="*/ 898276 h 1307385"/>
                <a:gd name="connsiteX11" fmla="*/ 921728 w 1735325"/>
                <a:gd name="connsiteY11" fmla="*/ 1082140 h 1307385"/>
                <a:gd name="connsiteX12" fmla="*/ 703364 w 1735325"/>
                <a:gd name="connsiteY12" fmla="*/ 1007078 h 1307385"/>
                <a:gd name="connsiteX13" fmla="*/ 450880 w 1735325"/>
                <a:gd name="connsiteY13" fmla="*/ 1307328 h 1307385"/>
                <a:gd name="connsiteX14" fmla="*/ 457704 w 1735325"/>
                <a:gd name="connsiteY14" fmla="*/ 979782 h 1307385"/>
                <a:gd name="connsiteX15" fmla="*/ 504 w 1735325"/>
                <a:gd name="connsiteY15" fmla="*/ 1170851 h 1307385"/>
                <a:gd name="connsiteX16" fmla="*/ 362170 w 1735325"/>
                <a:gd name="connsiteY16" fmla="*/ 740946 h 1307385"/>
                <a:gd name="connsiteX17" fmla="*/ 68743 w 1735325"/>
                <a:gd name="connsiteY17" fmla="*/ 604469 h 1307385"/>
                <a:gd name="connsiteX18" fmla="*/ 416761 w 1735325"/>
                <a:gd name="connsiteY18" fmla="*/ 399752 h 1307385"/>
                <a:gd name="connsiteX19" fmla="*/ 403113 w 1735325"/>
                <a:gd name="connsiteY19" fmla="*/ 133621 h 1307385"/>
                <a:gd name="connsiteX20" fmla="*/ 614653 w 1735325"/>
                <a:gd name="connsiteY20" fmla="*/ 235979 h 1307385"/>
                <a:gd name="connsiteX21" fmla="*/ 798898 w 1735325"/>
                <a:gd name="connsiteY21" fmla="*/ 126797 h 1307385"/>
                <a:gd name="connsiteX0" fmla="*/ 798898 w 1714915"/>
                <a:gd name="connsiteY0" fmla="*/ 126797 h 1307385"/>
                <a:gd name="connsiteX1" fmla="*/ 1030910 w 1714915"/>
                <a:gd name="connsiteY1" fmla="*/ 3967 h 1307385"/>
                <a:gd name="connsiteX2" fmla="*/ 1003614 w 1714915"/>
                <a:gd name="connsiteY2" fmla="*/ 283746 h 1307385"/>
                <a:gd name="connsiteX3" fmla="*/ 1337985 w 1714915"/>
                <a:gd name="connsiteY3" fmla="*/ 160916 h 1307385"/>
                <a:gd name="connsiteX4" fmla="*/ 1153940 w 1714915"/>
                <a:gd name="connsiteY4" fmla="*/ 481844 h 1307385"/>
                <a:gd name="connsiteX5" fmla="*/ 1672355 w 1714915"/>
                <a:gd name="connsiteY5" fmla="*/ 563525 h 1307385"/>
                <a:gd name="connsiteX6" fmla="*/ 1413760 w 1714915"/>
                <a:gd name="connsiteY6" fmla="*/ 707733 h 1307385"/>
                <a:gd name="connsiteX7" fmla="*/ 1709998 w 1714915"/>
                <a:gd name="connsiteY7" fmla="*/ 926437 h 1307385"/>
                <a:gd name="connsiteX8" fmla="*/ 1117154 w 1714915"/>
                <a:gd name="connsiteY8" fmla="*/ 816483 h 1307385"/>
                <a:gd name="connsiteX9" fmla="*/ 1290217 w 1714915"/>
                <a:gd name="connsiteY9" fmla="*/ 1129907 h 1307385"/>
                <a:gd name="connsiteX10" fmla="*/ 941822 w 1714915"/>
                <a:gd name="connsiteY10" fmla="*/ 898276 h 1307385"/>
                <a:gd name="connsiteX11" fmla="*/ 921728 w 1714915"/>
                <a:gd name="connsiteY11" fmla="*/ 1082140 h 1307385"/>
                <a:gd name="connsiteX12" fmla="*/ 703364 w 1714915"/>
                <a:gd name="connsiteY12" fmla="*/ 1007078 h 1307385"/>
                <a:gd name="connsiteX13" fmla="*/ 450880 w 1714915"/>
                <a:gd name="connsiteY13" fmla="*/ 1307328 h 1307385"/>
                <a:gd name="connsiteX14" fmla="*/ 457704 w 1714915"/>
                <a:gd name="connsiteY14" fmla="*/ 979782 h 1307385"/>
                <a:gd name="connsiteX15" fmla="*/ 504 w 1714915"/>
                <a:gd name="connsiteY15" fmla="*/ 1170851 h 1307385"/>
                <a:gd name="connsiteX16" fmla="*/ 362170 w 1714915"/>
                <a:gd name="connsiteY16" fmla="*/ 740946 h 1307385"/>
                <a:gd name="connsiteX17" fmla="*/ 68743 w 1714915"/>
                <a:gd name="connsiteY17" fmla="*/ 604469 h 1307385"/>
                <a:gd name="connsiteX18" fmla="*/ 416761 w 1714915"/>
                <a:gd name="connsiteY18" fmla="*/ 399752 h 1307385"/>
                <a:gd name="connsiteX19" fmla="*/ 403113 w 1714915"/>
                <a:gd name="connsiteY19" fmla="*/ 133621 h 1307385"/>
                <a:gd name="connsiteX20" fmla="*/ 614653 w 1714915"/>
                <a:gd name="connsiteY20" fmla="*/ 235979 h 1307385"/>
                <a:gd name="connsiteX21" fmla="*/ 798898 w 1714915"/>
                <a:gd name="connsiteY21" fmla="*/ 126797 h 1307385"/>
                <a:gd name="connsiteX0" fmla="*/ 798898 w 1713301"/>
                <a:gd name="connsiteY0" fmla="*/ 126797 h 1307385"/>
                <a:gd name="connsiteX1" fmla="*/ 1030910 w 1713301"/>
                <a:gd name="connsiteY1" fmla="*/ 3967 h 1307385"/>
                <a:gd name="connsiteX2" fmla="*/ 1003614 w 1713301"/>
                <a:gd name="connsiteY2" fmla="*/ 283746 h 1307385"/>
                <a:gd name="connsiteX3" fmla="*/ 1337985 w 1713301"/>
                <a:gd name="connsiteY3" fmla="*/ 160916 h 1307385"/>
                <a:gd name="connsiteX4" fmla="*/ 1153940 w 1713301"/>
                <a:gd name="connsiteY4" fmla="*/ 481844 h 1307385"/>
                <a:gd name="connsiteX5" fmla="*/ 1672355 w 1713301"/>
                <a:gd name="connsiteY5" fmla="*/ 563525 h 1307385"/>
                <a:gd name="connsiteX6" fmla="*/ 1413760 w 1713301"/>
                <a:gd name="connsiteY6" fmla="*/ 707733 h 1307385"/>
                <a:gd name="connsiteX7" fmla="*/ 1709998 w 1713301"/>
                <a:gd name="connsiteY7" fmla="*/ 926437 h 1307385"/>
                <a:gd name="connsiteX8" fmla="*/ 1176078 w 1713301"/>
                <a:gd name="connsiteY8" fmla="*/ 891924 h 1307385"/>
                <a:gd name="connsiteX9" fmla="*/ 1290217 w 1713301"/>
                <a:gd name="connsiteY9" fmla="*/ 1129907 h 1307385"/>
                <a:gd name="connsiteX10" fmla="*/ 941822 w 1713301"/>
                <a:gd name="connsiteY10" fmla="*/ 898276 h 1307385"/>
                <a:gd name="connsiteX11" fmla="*/ 921728 w 1713301"/>
                <a:gd name="connsiteY11" fmla="*/ 1082140 h 1307385"/>
                <a:gd name="connsiteX12" fmla="*/ 703364 w 1713301"/>
                <a:gd name="connsiteY12" fmla="*/ 1007078 h 1307385"/>
                <a:gd name="connsiteX13" fmla="*/ 450880 w 1713301"/>
                <a:gd name="connsiteY13" fmla="*/ 1307328 h 1307385"/>
                <a:gd name="connsiteX14" fmla="*/ 457704 w 1713301"/>
                <a:gd name="connsiteY14" fmla="*/ 979782 h 1307385"/>
                <a:gd name="connsiteX15" fmla="*/ 504 w 1713301"/>
                <a:gd name="connsiteY15" fmla="*/ 1170851 h 1307385"/>
                <a:gd name="connsiteX16" fmla="*/ 362170 w 1713301"/>
                <a:gd name="connsiteY16" fmla="*/ 740946 h 1307385"/>
                <a:gd name="connsiteX17" fmla="*/ 68743 w 1713301"/>
                <a:gd name="connsiteY17" fmla="*/ 604469 h 1307385"/>
                <a:gd name="connsiteX18" fmla="*/ 416761 w 1713301"/>
                <a:gd name="connsiteY18" fmla="*/ 399752 h 1307385"/>
                <a:gd name="connsiteX19" fmla="*/ 403113 w 1713301"/>
                <a:gd name="connsiteY19" fmla="*/ 133621 h 1307385"/>
                <a:gd name="connsiteX20" fmla="*/ 614653 w 1713301"/>
                <a:gd name="connsiteY20" fmla="*/ 235979 h 1307385"/>
                <a:gd name="connsiteX21" fmla="*/ 798898 w 1713301"/>
                <a:gd name="connsiteY21" fmla="*/ 126797 h 1307385"/>
                <a:gd name="connsiteX0" fmla="*/ 798898 w 1713301"/>
                <a:gd name="connsiteY0" fmla="*/ 126797 h 1307385"/>
                <a:gd name="connsiteX1" fmla="*/ 1030910 w 1713301"/>
                <a:gd name="connsiteY1" fmla="*/ 3967 h 1307385"/>
                <a:gd name="connsiteX2" fmla="*/ 1003614 w 1713301"/>
                <a:gd name="connsiteY2" fmla="*/ 283746 h 1307385"/>
                <a:gd name="connsiteX3" fmla="*/ 1337985 w 1713301"/>
                <a:gd name="connsiteY3" fmla="*/ 160916 h 1307385"/>
                <a:gd name="connsiteX4" fmla="*/ 1153940 w 1713301"/>
                <a:gd name="connsiteY4" fmla="*/ 481844 h 1307385"/>
                <a:gd name="connsiteX5" fmla="*/ 1672355 w 1713301"/>
                <a:gd name="connsiteY5" fmla="*/ 563525 h 1307385"/>
                <a:gd name="connsiteX6" fmla="*/ 1413760 w 1713301"/>
                <a:gd name="connsiteY6" fmla="*/ 707733 h 1307385"/>
                <a:gd name="connsiteX7" fmla="*/ 1709998 w 1713301"/>
                <a:gd name="connsiteY7" fmla="*/ 926437 h 1307385"/>
                <a:gd name="connsiteX8" fmla="*/ 1176078 w 1713301"/>
                <a:gd name="connsiteY8" fmla="*/ 891924 h 1307385"/>
                <a:gd name="connsiteX9" fmla="*/ 1290217 w 1713301"/>
                <a:gd name="connsiteY9" fmla="*/ 1129907 h 1307385"/>
                <a:gd name="connsiteX10" fmla="*/ 941735 w 1713301"/>
                <a:gd name="connsiteY10" fmla="*/ 939619 h 1307385"/>
                <a:gd name="connsiteX11" fmla="*/ 921728 w 1713301"/>
                <a:gd name="connsiteY11" fmla="*/ 1082140 h 1307385"/>
                <a:gd name="connsiteX12" fmla="*/ 703364 w 1713301"/>
                <a:gd name="connsiteY12" fmla="*/ 1007078 h 1307385"/>
                <a:gd name="connsiteX13" fmla="*/ 450880 w 1713301"/>
                <a:gd name="connsiteY13" fmla="*/ 1307328 h 1307385"/>
                <a:gd name="connsiteX14" fmla="*/ 457704 w 1713301"/>
                <a:gd name="connsiteY14" fmla="*/ 979782 h 1307385"/>
                <a:gd name="connsiteX15" fmla="*/ 504 w 1713301"/>
                <a:gd name="connsiteY15" fmla="*/ 1170851 h 1307385"/>
                <a:gd name="connsiteX16" fmla="*/ 362170 w 1713301"/>
                <a:gd name="connsiteY16" fmla="*/ 740946 h 1307385"/>
                <a:gd name="connsiteX17" fmla="*/ 68743 w 1713301"/>
                <a:gd name="connsiteY17" fmla="*/ 604469 h 1307385"/>
                <a:gd name="connsiteX18" fmla="*/ 416761 w 1713301"/>
                <a:gd name="connsiteY18" fmla="*/ 399752 h 1307385"/>
                <a:gd name="connsiteX19" fmla="*/ 403113 w 1713301"/>
                <a:gd name="connsiteY19" fmla="*/ 133621 h 1307385"/>
                <a:gd name="connsiteX20" fmla="*/ 614653 w 1713301"/>
                <a:gd name="connsiteY20" fmla="*/ 235979 h 1307385"/>
                <a:gd name="connsiteX21" fmla="*/ 798898 w 1713301"/>
                <a:gd name="connsiteY21" fmla="*/ 126797 h 1307385"/>
                <a:gd name="connsiteX0" fmla="*/ 798898 w 1713301"/>
                <a:gd name="connsiteY0" fmla="*/ 126797 h 1307384"/>
                <a:gd name="connsiteX1" fmla="*/ 1030910 w 1713301"/>
                <a:gd name="connsiteY1" fmla="*/ 3967 h 1307384"/>
                <a:gd name="connsiteX2" fmla="*/ 1003614 w 1713301"/>
                <a:gd name="connsiteY2" fmla="*/ 283746 h 1307384"/>
                <a:gd name="connsiteX3" fmla="*/ 1337985 w 1713301"/>
                <a:gd name="connsiteY3" fmla="*/ 160916 h 1307384"/>
                <a:gd name="connsiteX4" fmla="*/ 1153940 w 1713301"/>
                <a:gd name="connsiteY4" fmla="*/ 481844 h 1307384"/>
                <a:gd name="connsiteX5" fmla="*/ 1672355 w 1713301"/>
                <a:gd name="connsiteY5" fmla="*/ 563525 h 1307384"/>
                <a:gd name="connsiteX6" fmla="*/ 1413760 w 1713301"/>
                <a:gd name="connsiteY6" fmla="*/ 707733 h 1307384"/>
                <a:gd name="connsiteX7" fmla="*/ 1709998 w 1713301"/>
                <a:gd name="connsiteY7" fmla="*/ 926437 h 1307384"/>
                <a:gd name="connsiteX8" fmla="*/ 1176078 w 1713301"/>
                <a:gd name="connsiteY8" fmla="*/ 891924 h 1307384"/>
                <a:gd name="connsiteX9" fmla="*/ 1290217 w 1713301"/>
                <a:gd name="connsiteY9" fmla="*/ 1129907 h 1307384"/>
                <a:gd name="connsiteX10" fmla="*/ 941735 w 1713301"/>
                <a:gd name="connsiteY10" fmla="*/ 939619 h 1307384"/>
                <a:gd name="connsiteX11" fmla="*/ 867173 w 1713301"/>
                <a:gd name="connsiteY11" fmla="*/ 1109906 h 1307384"/>
                <a:gd name="connsiteX12" fmla="*/ 703364 w 1713301"/>
                <a:gd name="connsiteY12" fmla="*/ 1007078 h 1307384"/>
                <a:gd name="connsiteX13" fmla="*/ 450880 w 1713301"/>
                <a:gd name="connsiteY13" fmla="*/ 1307328 h 1307384"/>
                <a:gd name="connsiteX14" fmla="*/ 457704 w 1713301"/>
                <a:gd name="connsiteY14" fmla="*/ 979782 h 1307384"/>
                <a:gd name="connsiteX15" fmla="*/ 504 w 1713301"/>
                <a:gd name="connsiteY15" fmla="*/ 1170851 h 1307384"/>
                <a:gd name="connsiteX16" fmla="*/ 362170 w 1713301"/>
                <a:gd name="connsiteY16" fmla="*/ 740946 h 1307384"/>
                <a:gd name="connsiteX17" fmla="*/ 68743 w 1713301"/>
                <a:gd name="connsiteY17" fmla="*/ 604469 h 1307384"/>
                <a:gd name="connsiteX18" fmla="*/ 416761 w 1713301"/>
                <a:gd name="connsiteY18" fmla="*/ 399752 h 1307384"/>
                <a:gd name="connsiteX19" fmla="*/ 403113 w 1713301"/>
                <a:gd name="connsiteY19" fmla="*/ 133621 h 1307384"/>
                <a:gd name="connsiteX20" fmla="*/ 614653 w 1713301"/>
                <a:gd name="connsiteY20" fmla="*/ 235979 h 1307384"/>
                <a:gd name="connsiteX21" fmla="*/ 798898 w 1713301"/>
                <a:gd name="connsiteY21" fmla="*/ 126797 h 1307384"/>
                <a:gd name="connsiteX0" fmla="*/ 798898 w 1754027"/>
                <a:gd name="connsiteY0" fmla="*/ 126797 h 1307384"/>
                <a:gd name="connsiteX1" fmla="*/ 1030910 w 1754027"/>
                <a:gd name="connsiteY1" fmla="*/ 3967 h 1307384"/>
                <a:gd name="connsiteX2" fmla="*/ 1003614 w 1754027"/>
                <a:gd name="connsiteY2" fmla="*/ 283746 h 1307384"/>
                <a:gd name="connsiteX3" fmla="*/ 1337985 w 1754027"/>
                <a:gd name="connsiteY3" fmla="*/ 160916 h 1307384"/>
                <a:gd name="connsiteX4" fmla="*/ 1153940 w 1754027"/>
                <a:gd name="connsiteY4" fmla="*/ 481844 h 1307384"/>
                <a:gd name="connsiteX5" fmla="*/ 1672355 w 1754027"/>
                <a:gd name="connsiteY5" fmla="*/ 563525 h 1307384"/>
                <a:gd name="connsiteX6" fmla="*/ 1413760 w 1754027"/>
                <a:gd name="connsiteY6" fmla="*/ 707733 h 1307384"/>
                <a:gd name="connsiteX7" fmla="*/ 1751014 w 1754027"/>
                <a:gd name="connsiteY7" fmla="*/ 940484 h 1307384"/>
                <a:gd name="connsiteX8" fmla="*/ 1176078 w 1754027"/>
                <a:gd name="connsiteY8" fmla="*/ 891924 h 1307384"/>
                <a:gd name="connsiteX9" fmla="*/ 1290217 w 1754027"/>
                <a:gd name="connsiteY9" fmla="*/ 1129907 h 1307384"/>
                <a:gd name="connsiteX10" fmla="*/ 941735 w 1754027"/>
                <a:gd name="connsiteY10" fmla="*/ 939619 h 1307384"/>
                <a:gd name="connsiteX11" fmla="*/ 867173 w 1754027"/>
                <a:gd name="connsiteY11" fmla="*/ 1109906 h 1307384"/>
                <a:gd name="connsiteX12" fmla="*/ 703364 w 1754027"/>
                <a:gd name="connsiteY12" fmla="*/ 1007078 h 1307384"/>
                <a:gd name="connsiteX13" fmla="*/ 450880 w 1754027"/>
                <a:gd name="connsiteY13" fmla="*/ 1307328 h 1307384"/>
                <a:gd name="connsiteX14" fmla="*/ 457704 w 1754027"/>
                <a:gd name="connsiteY14" fmla="*/ 979782 h 1307384"/>
                <a:gd name="connsiteX15" fmla="*/ 504 w 1754027"/>
                <a:gd name="connsiteY15" fmla="*/ 1170851 h 1307384"/>
                <a:gd name="connsiteX16" fmla="*/ 362170 w 1754027"/>
                <a:gd name="connsiteY16" fmla="*/ 740946 h 1307384"/>
                <a:gd name="connsiteX17" fmla="*/ 68743 w 1754027"/>
                <a:gd name="connsiteY17" fmla="*/ 604469 h 1307384"/>
                <a:gd name="connsiteX18" fmla="*/ 416761 w 1754027"/>
                <a:gd name="connsiteY18" fmla="*/ 399752 h 1307384"/>
                <a:gd name="connsiteX19" fmla="*/ 403113 w 1754027"/>
                <a:gd name="connsiteY19" fmla="*/ 133621 h 1307384"/>
                <a:gd name="connsiteX20" fmla="*/ 614653 w 1754027"/>
                <a:gd name="connsiteY20" fmla="*/ 235979 h 1307384"/>
                <a:gd name="connsiteX21" fmla="*/ 798898 w 1754027"/>
                <a:gd name="connsiteY21" fmla="*/ 126797 h 1307384"/>
                <a:gd name="connsiteX0" fmla="*/ 798898 w 1754032"/>
                <a:gd name="connsiteY0" fmla="*/ 126797 h 1307384"/>
                <a:gd name="connsiteX1" fmla="*/ 1030910 w 1754032"/>
                <a:gd name="connsiteY1" fmla="*/ 3967 h 1307384"/>
                <a:gd name="connsiteX2" fmla="*/ 1003614 w 1754032"/>
                <a:gd name="connsiteY2" fmla="*/ 283746 h 1307384"/>
                <a:gd name="connsiteX3" fmla="*/ 1337985 w 1754032"/>
                <a:gd name="connsiteY3" fmla="*/ 160916 h 1307384"/>
                <a:gd name="connsiteX4" fmla="*/ 1153940 w 1754032"/>
                <a:gd name="connsiteY4" fmla="*/ 481844 h 1307384"/>
                <a:gd name="connsiteX5" fmla="*/ 1672355 w 1754032"/>
                <a:gd name="connsiteY5" fmla="*/ 563525 h 1307384"/>
                <a:gd name="connsiteX6" fmla="*/ 1413760 w 1754032"/>
                <a:gd name="connsiteY6" fmla="*/ 707733 h 1307384"/>
                <a:gd name="connsiteX7" fmla="*/ 1751014 w 1754032"/>
                <a:gd name="connsiteY7" fmla="*/ 940484 h 1307384"/>
                <a:gd name="connsiteX8" fmla="*/ 1175898 w 1754032"/>
                <a:gd name="connsiteY8" fmla="*/ 864995 h 1307384"/>
                <a:gd name="connsiteX9" fmla="*/ 1290217 w 1754032"/>
                <a:gd name="connsiteY9" fmla="*/ 1129907 h 1307384"/>
                <a:gd name="connsiteX10" fmla="*/ 941735 w 1754032"/>
                <a:gd name="connsiteY10" fmla="*/ 939619 h 1307384"/>
                <a:gd name="connsiteX11" fmla="*/ 867173 w 1754032"/>
                <a:gd name="connsiteY11" fmla="*/ 1109906 h 1307384"/>
                <a:gd name="connsiteX12" fmla="*/ 703364 w 1754032"/>
                <a:gd name="connsiteY12" fmla="*/ 1007078 h 1307384"/>
                <a:gd name="connsiteX13" fmla="*/ 450880 w 1754032"/>
                <a:gd name="connsiteY13" fmla="*/ 1307328 h 1307384"/>
                <a:gd name="connsiteX14" fmla="*/ 457704 w 1754032"/>
                <a:gd name="connsiteY14" fmla="*/ 979782 h 1307384"/>
                <a:gd name="connsiteX15" fmla="*/ 504 w 1754032"/>
                <a:gd name="connsiteY15" fmla="*/ 1170851 h 1307384"/>
                <a:gd name="connsiteX16" fmla="*/ 362170 w 1754032"/>
                <a:gd name="connsiteY16" fmla="*/ 740946 h 1307384"/>
                <a:gd name="connsiteX17" fmla="*/ 68743 w 1754032"/>
                <a:gd name="connsiteY17" fmla="*/ 604469 h 1307384"/>
                <a:gd name="connsiteX18" fmla="*/ 416761 w 1754032"/>
                <a:gd name="connsiteY18" fmla="*/ 399752 h 1307384"/>
                <a:gd name="connsiteX19" fmla="*/ 403113 w 1754032"/>
                <a:gd name="connsiteY19" fmla="*/ 133621 h 1307384"/>
                <a:gd name="connsiteX20" fmla="*/ 614653 w 1754032"/>
                <a:gd name="connsiteY20" fmla="*/ 235979 h 1307384"/>
                <a:gd name="connsiteX21" fmla="*/ 798898 w 1754032"/>
                <a:gd name="connsiteY21" fmla="*/ 126797 h 1307384"/>
                <a:gd name="connsiteX0" fmla="*/ 798898 w 1754560"/>
                <a:gd name="connsiteY0" fmla="*/ 126797 h 1307384"/>
                <a:gd name="connsiteX1" fmla="*/ 1030910 w 1754560"/>
                <a:gd name="connsiteY1" fmla="*/ 3967 h 1307384"/>
                <a:gd name="connsiteX2" fmla="*/ 1003614 w 1754560"/>
                <a:gd name="connsiteY2" fmla="*/ 283746 h 1307384"/>
                <a:gd name="connsiteX3" fmla="*/ 1337985 w 1754560"/>
                <a:gd name="connsiteY3" fmla="*/ 160916 h 1307384"/>
                <a:gd name="connsiteX4" fmla="*/ 1153940 w 1754560"/>
                <a:gd name="connsiteY4" fmla="*/ 481844 h 1307384"/>
                <a:gd name="connsiteX5" fmla="*/ 1672355 w 1754560"/>
                <a:gd name="connsiteY5" fmla="*/ 563525 h 1307384"/>
                <a:gd name="connsiteX6" fmla="*/ 1413760 w 1754560"/>
                <a:gd name="connsiteY6" fmla="*/ 707733 h 1307384"/>
                <a:gd name="connsiteX7" fmla="*/ 1751014 w 1754560"/>
                <a:gd name="connsiteY7" fmla="*/ 940484 h 1307384"/>
                <a:gd name="connsiteX8" fmla="*/ 1153893 w 1754560"/>
                <a:gd name="connsiteY8" fmla="*/ 892669 h 1307384"/>
                <a:gd name="connsiteX9" fmla="*/ 1290217 w 1754560"/>
                <a:gd name="connsiteY9" fmla="*/ 1129907 h 1307384"/>
                <a:gd name="connsiteX10" fmla="*/ 941735 w 1754560"/>
                <a:gd name="connsiteY10" fmla="*/ 939619 h 1307384"/>
                <a:gd name="connsiteX11" fmla="*/ 867173 w 1754560"/>
                <a:gd name="connsiteY11" fmla="*/ 1109906 h 1307384"/>
                <a:gd name="connsiteX12" fmla="*/ 703364 w 1754560"/>
                <a:gd name="connsiteY12" fmla="*/ 1007078 h 1307384"/>
                <a:gd name="connsiteX13" fmla="*/ 450880 w 1754560"/>
                <a:gd name="connsiteY13" fmla="*/ 1307328 h 1307384"/>
                <a:gd name="connsiteX14" fmla="*/ 457704 w 1754560"/>
                <a:gd name="connsiteY14" fmla="*/ 979782 h 1307384"/>
                <a:gd name="connsiteX15" fmla="*/ 504 w 1754560"/>
                <a:gd name="connsiteY15" fmla="*/ 1170851 h 1307384"/>
                <a:gd name="connsiteX16" fmla="*/ 362170 w 1754560"/>
                <a:gd name="connsiteY16" fmla="*/ 740946 h 1307384"/>
                <a:gd name="connsiteX17" fmla="*/ 68743 w 1754560"/>
                <a:gd name="connsiteY17" fmla="*/ 604469 h 1307384"/>
                <a:gd name="connsiteX18" fmla="*/ 416761 w 1754560"/>
                <a:gd name="connsiteY18" fmla="*/ 399752 h 1307384"/>
                <a:gd name="connsiteX19" fmla="*/ 403113 w 1754560"/>
                <a:gd name="connsiteY19" fmla="*/ 133621 h 1307384"/>
                <a:gd name="connsiteX20" fmla="*/ 614653 w 1754560"/>
                <a:gd name="connsiteY20" fmla="*/ 235979 h 1307384"/>
                <a:gd name="connsiteX21" fmla="*/ 798898 w 1754560"/>
                <a:gd name="connsiteY21" fmla="*/ 126797 h 1307384"/>
                <a:gd name="connsiteX0" fmla="*/ 798898 w 1758080"/>
                <a:gd name="connsiteY0" fmla="*/ 126797 h 1307384"/>
                <a:gd name="connsiteX1" fmla="*/ 1030910 w 1758080"/>
                <a:gd name="connsiteY1" fmla="*/ 3967 h 1307384"/>
                <a:gd name="connsiteX2" fmla="*/ 1003614 w 1758080"/>
                <a:gd name="connsiteY2" fmla="*/ 283746 h 1307384"/>
                <a:gd name="connsiteX3" fmla="*/ 1337985 w 1758080"/>
                <a:gd name="connsiteY3" fmla="*/ 160916 h 1307384"/>
                <a:gd name="connsiteX4" fmla="*/ 1153940 w 1758080"/>
                <a:gd name="connsiteY4" fmla="*/ 481844 h 1307384"/>
                <a:gd name="connsiteX5" fmla="*/ 1672355 w 1758080"/>
                <a:gd name="connsiteY5" fmla="*/ 563525 h 1307384"/>
                <a:gd name="connsiteX6" fmla="*/ 1413760 w 1758080"/>
                <a:gd name="connsiteY6" fmla="*/ 707733 h 1307384"/>
                <a:gd name="connsiteX7" fmla="*/ 1754560 w 1758080"/>
                <a:gd name="connsiteY7" fmla="*/ 982287 h 1307384"/>
                <a:gd name="connsiteX8" fmla="*/ 1153893 w 1758080"/>
                <a:gd name="connsiteY8" fmla="*/ 892669 h 1307384"/>
                <a:gd name="connsiteX9" fmla="*/ 1290217 w 1758080"/>
                <a:gd name="connsiteY9" fmla="*/ 1129907 h 1307384"/>
                <a:gd name="connsiteX10" fmla="*/ 941735 w 1758080"/>
                <a:gd name="connsiteY10" fmla="*/ 939619 h 1307384"/>
                <a:gd name="connsiteX11" fmla="*/ 867173 w 1758080"/>
                <a:gd name="connsiteY11" fmla="*/ 1109906 h 1307384"/>
                <a:gd name="connsiteX12" fmla="*/ 703364 w 1758080"/>
                <a:gd name="connsiteY12" fmla="*/ 1007078 h 1307384"/>
                <a:gd name="connsiteX13" fmla="*/ 450880 w 1758080"/>
                <a:gd name="connsiteY13" fmla="*/ 1307328 h 1307384"/>
                <a:gd name="connsiteX14" fmla="*/ 457704 w 1758080"/>
                <a:gd name="connsiteY14" fmla="*/ 979782 h 1307384"/>
                <a:gd name="connsiteX15" fmla="*/ 504 w 1758080"/>
                <a:gd name="connsiteY15" fmla="*/ 1170851 h 1307384"/>
                <a:gd name="connsiteX16" fmla="*/ 362170 w 1758080"/>
                <a:gd name="connsiteY16" fmla="*/ 740946 h 1307384"/>
                <a:gd name="connsiteX17" fmla="*/ 68743 w 1758080"/>
                <a:gd name="connsiteY17" fmla="*/ 604469 h 1307384"/>
                <a:gd name="connsiteX18" fmla="*/ 416761 w 1758080"/>
                <a:gd name="connsiteY18" fmla="*/ 399752 h 1307384"/>
                <a:gd name="connsiteX19" fmla="*/ 403113 w 1758080"/>
                <a:gd name="connsiteY19" fmla="*/ 133621 h 1307384"/>
                <a:gd name="connsiteX20" fmla="*/ 614653 w 1758080"/>
                <a:gd name="connsiteY20" fmla="*/ 235979 h 1307384"/>
                <a:gd name="connsiteX21" fmla="*/ 798898 w 1758080"/>
                <a:gd name="connsiteY21" fmla="*/ 126797 h 1307384"/>
                <a:gd name="connsiteX0" fmla="*/ 798898 w 1758099"/>
                <a:gd name="connsiteY0" fmla="*/ 126797 h 1307384"/>
                <a:gd name="connsiteX1" fmla="*/ 1030910 w 1758099"/>
                <a:gd name="connsiteY1" fmla="*/ 3967 h 1307384"/>
                <a:gd name="connsiteX2" fmla="*/ 1003614 w 1758099"/>
                <a:gd name="connsiteY2" fmla="*/ 283746 h 1307384"/>
                <a:gd name="connsiteX3" fmla="*/ 1337985 w 1758099"/>
                <a:gd name="connsiteY3" fmla="*/ 160916 h 1307384"/>
                <a:gd name="connsiteX4" fmla="*/ 1153940 w 1758099"/>
                <a:gd name="connsiteY4" fmla="*/ 481844 h 1307384"/>
                <a:gd name="connsiteX5" fmla="*/ 1658580 w 1758099"/>
                <a:gd name="connsiteY5" fmla="*/ 597897 h 1307384"/>
                <a:gd name="connsiteX6" fmla="*/ 1413760 w 1758099"/>
                <a:gd name="connsiteY6" fmla="*/ 707733 h 1307384"/>
                <a:gd name="connsiteX7" fmla="*/ 1754560 w 1758099"/>
                <a:gd name="connsiteY7" fmla="*/ 982287 h 1307384"/>
                <a:gd name="connsiteX8" fmla="*/ 1153893 w 1758099"/>
                <a:gd name="connsiteY8" fmla="*/ 892669 h 1307384"/>
                <a:gd name="connsiteX9" fmla="*/ 1290217 w 1758099"/>
                <a:gd name="connsiteY9" fmla="*/ 1129907 h 1307384"/>
                <a:gd name="connsiteX10" fmla="*/ 941735 w 1758099"/>
                <a:gd name="connsiteY10" fmla="*/ 939619 h 1307384"/>
                <a:gd name="connsiteX11" fmla="*/ 867173 w 1758099"/>
                <a:gd name="connsiteY11" fmla="*/ 1109906 h 1307384"/>
                <a:gd name="connsiteX12" fmla="*/ 703364 w 1758099"/>
                <a:gd name="connsiteY12" fmla="*/ 1007078 h 1307384"/>
                <a:gd name="connsiteX13" fmla="*/ 450880 w 1758099"/>
                <a:gd name="connsiteY13" fmla="*/ 1307328 h 1307384"/>
                <a:gd name="connsiteX14" fmla="*/ 457704 w 1758099"/>
                <a:gd name="connsiteY14" fmla="*/ 979782 h 1307384"/>
                <a:gd name="connsiteX15" fmla="*/ 504 w 1758099"/>
                <a:gd name="connsiteY15" fmla="*/ 1170851 h 1307384"/>
                <a:gd name="connsiteX16" fmla="*/ 362170 w 1758099"/>
                <a:gd name="connsiteY16" fmla="*/ 740946 h 1307384"/>
                <a:gd name="connsiteX17" fmla="*/ 68743 w 1758099"/>
                <a:gd name="connsiteY17" fmla="*/ 604469 h 1307384"/>
                <a:gd name="connsiteX18" fmla="*/ 416761 w 1758099"/>
                <a:gd name="connsiteY18" fmla="*/ 399752 h 1307384"/>
                <a:gd name="connsiteX19" fmla="*/ 403113 w 1758099"/>
                <a:gd name="connsiteY19" fmla="*/ 133621 h 1307384"/>
                <a:gd name="connsiteX20" fmla="*/ 614653 w 1758099"/>
                <a:gd name="connsiteY20" fmla="*/ 235979 h 1307384"/>
                <a:gd name="connsiteX21" fmla="*/ 798898 w 1758099"/>
                <a:gd name="connsiteY21" fmla="*/ 126797 h 1307384"/>
                <a:gd name="connsiteX0" fmla="*/ 798898 w 1758095"/>
                <a:gd name="connsiteY0" fmla="*/ 126797 h 1307384"/>
                <a:gd name="connsiteX1" fmla="*/ 1030910 w 1758095"/>
                <a:gd name="connsiteY1" fmla="*/ 3967 h 1307384"/>
                <a:gd name="connsiteX2" fmla="*/ 1003614 w 1758095"/>
                <a:gd name="connsiteY2" fmla="*/ 283746 h 1307384"/>
                <a:gd name="connsiteX3" fmla="*/ 1337985 w 1758095"/>
                <a:gd name="connsiteY3" fmla="*/ 160916 h 1307384"/>
                <a:gd name="connsiteX4" fmla="*/ 1153940 w 1758095"/>
                <a:gd name="connsiteY4" fmla="*/ 481844 h 1307384"/>
                <a:gd name="connsiteX5" fmla="*/ 1658580 w 1758095"/>
                <a:gd name="connsiteY5" fmla="*/ 597897 h 1307384"/>
                <a:gd name="connsiteX6" fmla="*/ 1413760 w 1758095"/>
                <a:gd name="connsiteY6" fmla="*/ 707733 h 1307384"/>
                <a:gd name="connsiteX7" fmla="*/ 1754560 w 1758095"/>
                <a:gd name="connsiteY7" fmla="*/ 982287 h 1307384"/>
                <a:gd name="connsiteX8" fmla="*/ 1154061 w 1758095"/>
                <a:gd name="connsiteY8" fmla="*/ 852086 h 1307384"/>
                <a:gd name="connsiteX9" fmla="*/ 1290217 w 1758095"/>
                <a:gd name="connsiteY9" fmla="*/ 1129907 h 1307384"/>
                <a:gd name="connsiteX10" fmla="*/ 941735 w 1758095"/>
                <a:gd name="connsiteY10" fmla="*/ 939619 h 1307384"/>
                <a:gd name="connsiteX11" fmla="*/ 867173 w 1758095"/>
                <a:gd name="connsiteY11" fmla="*/ 1109906 h 1307384"/>
                <a:gd name="connsiteX12" fmla="*/ 703364 w 1758095"/>
                <a:gd name="connsiteY12" fmla="*/ 1007078 h 1307384"/>
                <a:gd name="connsiteX13" fmla="*/ 450880 w 1758095"/>
                <a:gd name="connsiteY13" fmla="*/ 1307328 h 1307384"/>
                <a:gd name="connsiteX14" fmla="*/ 457704 w 1758095"/>
                <a:gd name="connsiteY14" fmla="*/ 979782 h 1307384"/>
                <a:gd name="connsiteX15" fmla="*/ 504 w 1758095"/>
                <a:gd name="connsiteY15" fmla="*/ 1170851 h 1307384"/>
                <a:gd name="connsiteX16" fmla="*/ 362170 w 1758095"/>
                <a:gd name="connsiteY16" fmla="*/ 740946 h 1307384"/>
                <a:gd name="connsiteX17" fmla="*/ 68743 w 1758095"/>
                <a:gd name="connsiteY17" fmla="*/ 604469 h 1307384"/>
                <a:gd name="connsiteX18" fmla="*/ 416761 w 1758095"/>
                <a:gd name="connsiteY18" fmla="*/ 399752 h 1307384"/>
                <a:gd name="connsiteX19" fmla="*/ 403113 w 1758095"/>
                <a:gd name="connsiteY19" fmla="*/ 133621 h 1307384"/>
                <a:gd name="connsiteX20" fmla="*/ 614653 w 1758095"/>
                <a:gd name="connsiteY20" fmla="*/ 235979 h 1307384"/>
                <a:gd name="connsiteX21" fmla="*/ 798898 w 1758095"/>
                <a:gd name="connsiteY21" fmla="*/ 126797 h 1307384"/>
                <a:gd name="connsiteX0" fmla="*/ 798898 w 1761604"/>
                <a:gd name="connsiteY0" fmla="*/ 126797 h 1307384"/>
                <a:gd name="connsiteX1" fmla="*/ 1030910 w 1761604"/>
                <a:gd name="connsiteY1" fmla="*/ 3967 h 1307384"/>
                <a:gd name="connsiteX2" fmla="*/ 1003614 w 1761604"/>
                <a:gd name="connsiteY2" fmla="*/ 283746 h 1307384"/>
                <a:gd name="connsiteX3" fmla="*/ 1337985 w 1761604"/>
                <a:gd name="connsiteY3" fmla="*/ 160916 h 1307384"/>
                <a:gd name="connsiteX4" fmla="*/ 1153940 w 1761604"/>
                <a:gd name="connsiteY4" fmla="*/ 481844 h 1307384"/>
                <a:gd name="connsiteX5" fmla="*/ 1658580 w 1761604"/>
                <a:gd name="connsiteY5" fmla="*/ 597897 h 1307384"/>
                <a:gd name="connsiteX6" fmla="*/ 1413760 w 1761604"/>
                <a:gd name="connsiteY6" fmla="*/ 707733 h 1307384"/>
                <a:gd name="connsiteX7" fmla="*/ 1758095 w 1761604"/>
                <a:gd name="connsiteY7" fmla="*/ 921262 h 1307384"/>
                <a:gd name="connsiteX8" fmla="*/ 1154061 w 1761604"/>
                <a:gd name="connsiteY8" fmla="*/ 852086 h 1307384"/>
                <a:gd name="connsiteX9" fmla="*/ 1290217 w 1761604"/>
                <a:gd name="connsiteY9" fmla="*/ 1129907 h 1307384"/>
                <a:gd name="connsiteX10" fmla="*/ 941735 w 1761604"/>
                <a:gd name="connsiteY10" fmla="*/ 939619 h 1307384"/>
                <a:gd name="connsiteX11" fmla="*/ 867173 w 1761604"/>
                <a:gd name="connsiteY11" fmla="*/ 1109906 h 1307384"/>
                <a:gd name="connsiteX12" fmla="*/ 703364 w 1761604"/>
                <a:gd name="connsiteY12" fmla="*/ 1007078 h 1307384"/>
                <a:gd name="connsiteX13" fmla="*/ 450880 w 1761604"/>
                <a:gd name="connsiteY13" fmla="*/ 1307328 h 1307384"/>
                <a:gd name="connsiteX14" fmla="*/ 457704 w 1761604"/>
                <a:gd name="connsiteY14" fmla="*/ 979782 h 1307384"/>
                <a:gd name="connsiteX15" fmla="*/ 504 w 1761604"/>
                <a:gd name="connsiteY15" fmla="*/ 1170851 h 1307384"/>
                <a:gd name="connsiteX16" fmla="*/ 362170 w 1761604"/>
                <a:gd name="connsiteY16" fmla="*/ 740946 h 1307384"/>
                <a:gd name="connsiteX17" fmla="*/ 68743 w 1761604"/>
                <a:gd name="connsiteY17" fmla="*/ 604469 h 1307384"/>
                <a:gd name="connsiteX18" fmla="*/ 416761 w 1761604"/>
                <a:gd name="connsiteY18" fmla="*/ 399752 h 1307384"/>
                <a:gd name="connsiteX19" fmla="*/ 403113 w 1761604"/>
                <a:gd name="connsiteY19" fmla="*/ 133621 h 1307384"/>
                <a:gd name="connsiteX20" fmla="*/ 614653 w 1761604"/>
                <a:gd name="connsiteY20" fmla="*/ 235979 h 1307384"/>
                <a:gd name="connsiteX21" fmla="*/ 798898 w 1761604"/>
                <a:gd name="connsiteY21" fmla="*/ 126797 h 1307384"/>
                <a:gd name="connsiteX0" fmla="*/ 798898 w 1765088"/>
                <a:gd name="connsiteY0" fmla="*/ 126797 h 1307384"/>
                <a:gd name="connsiteX1" fmla="*/ 1030910 w 1765088"/>
                <a:gd name="connsiteY1" fmla="*/ 3967 h 1307384"/>
                <a:gd name="connsiteX2" fmla="*/ 1003614 w 1765088"/>
                <a:gd name="connsiteY2" fmla="*/ 283746 h 1307384"/>
                <a:gd name="connsiteX3" fmla="*/ 1337985 w 1765088"/>
                <a:gd name="connsiteY3" fmla="*/ 160916 h 1307384"/>
                <a:gd name="connsiteX4" fmla="*/ 1153940 w 1765088"/>
                <a:gd name="connsiteY4" fmla="*/ 481844 h 1307384"/>
                <a:gd name="connsiteX5" fmla="*/ 1658580 w 1765088"/>
                <a:gd name="connsiteY5" fmla="*/ 597897 h 1307384"/>
                <a:gd name="connsiteX6" fmla="*/ 1413760 w 1765088"/>
                <a:gd name="connsiteY6" fmla="*/ 707733 h 1307384"/>
                <a:gd name="connsiteX7" fmla="*/ 1761604 w 1765088"/>
                <a:gd name="connsiteY7" fmla="*/ 901173 h 1307384"/>
                <a:gd name="connsiteX8" fmla="*/ 1154061 w 1765088"/>
                <a:gd name="connsiteY8" fmla="*/ 852086 h 1307384"/>
                <a:gd name="connsiteX9" fmla="*/ 1290217 w 1765088"/>
                <a:gd name="connsiteY9" fmla="*/ 1129907 h 1307384"/>
                <a:gd name="connsiteX10" fmla="*/ 941735 w 1765088"/>
                <a:gd name="connsiteY10" fmla="*/ 939619 h 1307384"/>
                <a:gd name="connsiteX11" fmla="*/ 867173 w 1765088"/>
                <a:gd name="connsiteY11" fmla="*/ 1109906 h 1307384"/>
                <a:gd name="connsiteX12" fmla="*/ 703364 w 1765088"/>
                <a:gd name="connsiteY12" fmla="*/ 1007078 h 1307384"/>
                <a:gd name="connsiteX13" fmla="*/ 450880 w 1765088"/>
                <a:gd name="connsiteY13" fmla="*/ 1307328 h 1307384"/>
                <a:gd name="connsiteX14" fmla="*/ 457704 w 1765088"/>
                <a:gd name="connsiteY14" fmla="*/ 979782 h 1307384"/>
                <a:gd name="connsiteX15" fmla="*/ 504 w 1765088"/>
                <a:gd name="connsiteY15" fmla="*/ 1170851 h 1307384"/>
                <a:gd name="connsiteX16" fmla="*/ 362170 w 1765088"/>
                <a:gd name="connsiteY16" fmla="*/ 740946 h 1307384"/>
                <a:gd name="connsiteX17" fmla="*/ 68743 w 1765088"/>
                <a:gd name="connsiteY17" fmla="*/ 604469 h 1307384"/>
                <a:gd name="connsiteX18" fmla="*/ 416761 w 1765088"/>
                <a:gd name="connsiteY18" fmla="*/ 399752 h 1307384"/>
                <a:gd name="connsiteX19" fmla="*/ 403113 w 1765088"/>
                <a:gd name="connsiteY19" fmla="*/ 133621 h 1307384"/>
                <a:gd name="connsiteX20" fmla="*/ 614653 w 1765088"/>
                <a:gd name="connsiteY20" fmla="*/ 235979 h 1307384"/>
                <a:gd name="connsiteX21" fmla="*/ 798898 w 1765088"/>
                <a:gd name="connsiteY21" fmla="*/ 126797 h 1307384"/>
                <a:gd name="connsiteX0" fmla="*/ 798898 w 1765088"/>
                <a:gd name="connsiteY0" fmla="*/ 126797 h 1307384"/>
                <a:gd name="connsiteX1" fmla="*/ 1030910 w 1765088"/>
                <a:gd name="connsiteY1" fmla="*/ 3967 h 1307384"/>
                <a:gd name="connsiteX2" fmla="*/ 1003614 w 1765088"/>
                <a:gd name="connsiteY2" fmla="*/ 283746 h 1307384"/>
                <a:gd name="connsiteX3" fmla="*/ 1337985 w 1765088"/>
                <a:gd name="connsiteY3" fmla="*/ 160916 h 1307384"/>
                <a:gd name="connsiteX4" fmla="*/ 1153940 w 1765088"/>
                <a:gd name="connsiteY4" fmla="*/ 481844 h 1307384"/>
                <a:gd name="connsiteX5" fmla="*/ 1658580 w 1765088"/>
                <a:gd name="connsiteY5" fmla="*/ 597897 h 1307384"/>
                <a:gd name="connsiteX6" fmla="*/ 1413760 w 1765088"/>
                <a:gd name="connsiteY6" fmla="*/ 707733 h 1307384"/>
                <a:gd name="connsiteX7" fmla="*/ 1761604 w 1765088"/>
                <a:gd name="connsiteY7" fmla="*/ 901173 h 1307384"/>
                <a:gd name="connsiteX8" fmla="*/ 1154061 w 1765088"/>
                <a:gd name="connsiteY8" fmla="*/ 852086 h 1307384"/>
                <a:gd name="connsiteX9" fmla="*/ 1269546 w 1765088"/>
                <a:gd name="connsiteY9" fmla="*/ 1152113 h 1307384"/>
                <a:gd name="connsiteX10" fmla="*/ 941735 w 1765088"/>
                <a:gd name="connsiteY10" fmla="*/ 939619 h 1307384"/>
                <a:gd name="connsiteX11" fmla="*/ 867173 w 1765088"/>
                <a:gd name="connsiteY11" fmla="*/ 1109906 h 1307384"/>
                <a:gd name="connsiteX12" fmla="*/ 703364 w 1765088"/>
                <a:gd name="connsiteY12" fmla="*/ 1007078 h 1307384"/>
                <a:gd name="connsiteX13" fmla="*/ 450880 w 1765088"/>
                <a:gd name="connsiteY13" fmla="*/ 1307328 h 1307384"/>
                <a:gd name="connsiteX14" fmla="*/ 457704 w 1765088"/>
                <a:gd name="connsiteY14" fmla="*/ 979782 h 1307384"/>
                <a:gd name="connsiteX15" fmla="*/ 504 w 1765088"/>
                <a:gd name="connsiteY15" fmla="*/ 1170851 h 1307384"/>
                <a:gd name="connsiteX16" fmla="*/ 362170 w 1765088"/>
                <a:gd name="connsiteY16" fmla="*/ 740946 h 1307384"/>
                <a:gd name="connsiteX17" fmla="*/ 68743 w 1765088"/>
                <a:gd name="connsiteY17" fmla="*/ 604469 h 1307384"/>
                <a:gd name="connsiteX18" fmla="*/ 416761 w 1765088"/>
                <a:gd name="connsiteY18" fmla="*/ 399752 h 1307384"/>
                <a:gd name="connsiteX19" fmla="*/ 403113 w 1765088"/>
                <a:gd name="connsiteY19" fmla="*/ 133621 h 1307384"/>
                <a:gd name="connsiteX20" fmla="*/ 614653 w 1765088"/>
                <a:gd name="connsiteY20" fmla="*/ 235979 h 1307384"/>
                <a:gd name="connsiteX21" fmla="*/ 798898 w 1765088"/>
                <a:gd name="connsiteY21" fmla="*/ 126797 h 1307384"/>
                <a:gd name="connsiteX0" fmla="*/ 798898 w 1765088"/>
                <a:gd name="connsiteY0" fmla="*/ 126797 h 1309359"/>
                <a:gd name="connsiteX1" fmla="*/ 1030910 w 1765088"/>
                <a:gd name="connsiteY1" fmla="*/ 3967 h 1309359"/>
                <a:gd name="connsiteX2" fmla="*/ 1003614 w 1765088"/>
                <a:gd name="connsiteY2" fmla="*/ 283746 h 1309359"/>
                <a:gd name="connsiteX3" fmla="*/ 1337985 w 1765088"/>
                <a:gd name="connsiteY3" fmla="*/ 160916 h 1309359"/>
                <a:gd name="connsiteX4" fmla="*/ 1153940 w 1765088"/>
                <a:gd name="connsiteY4" fmla="*/ 481844 h 1309359"/>
                <a:gd name="connsiteX5" fmla="*/ 1658580 w 1765088"/>
                <a:gd name="connsiteY5" fmla="*/ 597897 h 1309359"/>
                <a:gd name="connsiteX6" fmla="*/ 1413760 w 1765088"/>
                <a:gd name="connsiteY6" fmla="*/ 707733 h 1309359"/>
                <a:gd name="connsiteX7" fmla="*/ 1761604 w 1765088"/>
                <a:gd name="connsiteY7" fmla="*/ 901173 h 1309359"/>
                <a:gd name="connsiteX8" fmla="*/ 1154061 w 1765088"/>
                <a:gd name="connsiteY8" fmla="*/ 852086 h 1309359"/>
                <a:gd name="connsiteX9" fmla="*/ 1269546 w 1765088"/>
                <a:gd name="connsiteY9" fmla="*/ 1152113 h 1309359"/>
                <a:gd name="connsiteX10" fmla="*/ 941735 w 1765088"/>
                <a:gd name="connsiteY10" fmla="*/ 939619 h 1309359"/>
                <a:gd name="connsiteX11" fmla="*/ 867173 w 1765088"/>
                <a:gd name="connsiteY11" fmla="*/ 1109906 h 1309359"/>
                <a:gd name="connsiteX12" fmla="*/ 450880 w 1765088"/>
                <a:gd name="connsiteY12" fmla="*/ 1307328 h 1309359"/>
                <a:gd name="connsiteX13" fmla="*/ 457704 w 1765088"/>
                <a:gd name="connsiteY13" fmla="*/ 979782 h 1309359"/>
                <a:gd name="connsiteX14" fmla="*/ 504 w 1765088"/>
                <a:gd name="connsiteY14" fmla="*/ 1170851 h 1309359"/>
                <a:gd name="connsiteX15" fmla="*/ 362170 w 1765088"/>
                <a:gd name="connsiteY15" fmla="*/ 740946 h 1309359"/>
                <a:gd name="connsiteX16" fmla="*/ 68743 w 1765088"/>
                <a:gd name="connsiteY16" fmla="*/ 604469 h 1309359"/>
                <a:gd name="connsiteX17" fmla="*/ 416761 w 1765088"/>
                <a:gd name="connsiteY17" fmla="*/ 399752 h 1309359"/>
                <a:gd name="connsiteX18" fmla="*/ 403113 w 1765088"/>
                <a:gd name="connsiteY18" fmla="*/ 133621 h 1309359"/>
                <a:gd name="connsiteX19" fmla="*/ 614653 w 1765088"/>
                <a:gd name="connsiteY19" fmla="*/ 235979 h 1309359"/>
                <a:gd name="connsiteX20" fmla="*/ 798898 w 1765088"/>
                <a:gd name="connsiteY20" fmla="*/ 126797 h 1309359"/>
                <a:gd name="connsiteX0" fmla="*/ 798898 w 1765088"/>
                <a:gd name="connsiteY0" fmla="*/ 126797 h 1309021"/>
                <a:gd name="connsiteX1" fmla="*/ 1030910 w 1765088"/>
                <a:gd name="connsiteY1" fmla="*/ 3967 h 1309021"/>
                <a:gd name="connsiteX2" fmla="*/ 1003614 w 1765088"/>
                <a:gd name="connsiteY2" fmla="*/ 283746 h 1309021"/>
                <a:gd name="connsiteX3" fmla="*/ 1337985 w 1765088"/>
                <a:gd name="connsiteY3" fmla="*/ 160916 h 1309021"/>
                <a:gd name="connsiteX4" fmla="*/ 1153940 w 1765088"/>
                <a:gd name="connsiteY4" fmla="*/ 481844 h 1309021"/>
                <a:gd name="connsiteX5" fmla="*/ 1658580 w 1765088"/>
                <a:gd name="connsiteY5" fmla="*/ 597897 h 1309021"/>
                <a:gd name="connsiteX6" fmla="*/ 1413760 w 1765088"/>
                <a:gd name="connsiteY6" fmla="*/ 707733 h 1309021"/>
                <a:gd name="connsiteX7" fmla="*/ 1761604 w 1765088"/>
                <a:gd name="connsiteY7" fmla="*/ 901173 h 1309021"/>
                <a:gd name="connsiteX8" fmla="*/ 1154061 w 1765088"/>
                <a:gd name="connsiteY8" fmla="*/ 852086 h 1309021"/>
                <a:gd name="connsiteX9" fmla="*/ 1269546 w 1765088"/>
                <a:gd name="connsiteY9" fmla="*/ 1152113 h 1309021"/>
                <a:gd name="connsiteX10" fmla="*/ 867173 w 1765088"/>
                <a:gd name="connsiteY10" fmla="*/ 1109906 h 1309021"/>
                <a:gd name="connsiteX11" fmla="*/ 450880 w 1765088"/>
                <a:gd name="connsiteY11" fmla="*/ 1307328 h 1309021"/>
                <a:gd name="connsiteX12" fmla="*/ 457704 w 1765088"/>
                <a:gd name="connsiteY12" fmla="*/ 979782 h 1309021"/>
                <a:gd name="connsiteX13" fmla="*/ 504 w 1765088"/>
                <a:gd name="connsiteY13" fmla="*/ 1170851 h 1309021"/>
                <a:gd name="connsiteX14" fmla="*/ 362170 w 1765088"/>
                <a:gd name="connsiteY14" fmla="*/ 740946 h 1309021"/>
                <a:gd name="connsiteX15" fmla="*/ 68743 w 1765088"/>
                <a:gd name="connsiteY15" fmla="*/ 604469 h 1309021"/>
                <a:gd name="connsiteX16" fmla="*/ 416761 w 1765088"/>
                <a:gd name="connsiteY16" fmla="*/ 399752 h 1309021"/>
                <a:gd name="connsiteX17" fmla="*/ 403113 w 1765088"/>
                <a:gd name="connsiteY17" fmla="*/ 133621 h 1309021"/>
                <a:gd name="connsiteX18" fmla="*/ 614653 w 1765088"/>
                <a:gd name="connsiteY18" fmla="*/ 235979 h 1309021"/>
                <a:gd name="connsiteX19" fmla="*/ 798898 w 1765088"/>
                <a:gd name="connsiteY19" fmla="*/ 126797 h 1309021"/>
                <a:gd name="connsiteX0" fmla="*/ 798898 w 1762773"/>
                <a:gd name="connsiteY0" fmla="*/ 126797 h 1309021"/>
                <a:gd name="connsiteX1" fmla="*/ 1030910 w 1762773"/>
                <a:gd name="connsiteY1" fmla="*/ 3967 h 1309021"/>
                <a:gd name="connsiteX2" fmla="*/ 1003614 w 1762773"/>
                <a:gd name="connsiteY2" fmla="*/ 283746 h 1309021"/>
                <a:gd name="connsiteX3" fmla="*/ 1337985 w 1762773"/>
                <a:gd name="connsiteY3" fmla="*/ 160916 h 1309021"/>
                <a:gd name="connsiteX4" fmla="*/ 1153940 w 1762773"/>
                <a:gd name="connsiteY4" fmla="*/ 481844 h 1309021"/>
                <a:gd name="connsiteX5" fmla="*/ 1658580 w 1762773"/>
                <a:gd name="connsiteY5" fmla="*/ 597897 h 1309021"/>
                <a:gd name="connsiteX6" fmla="*/ 1413760 w 1762773"/>
                <a:gd name="connsiteY6" fmla="*/ 707733 h 1309021"/>
                <a:gd name="connsiteX7" fmla="*/ 1761604 w 1762773"/>
                <a:gd name="connsiteY7" fmla="*/ 901173 h 1309021"/>
                <a:gd name="connsiteX8" fmla="*/ 1269546 w 1762773"/>
                <a:gd name="connsiteY8" fmla="*/ 1152113 h 1309021"/>
                <a:gd name="connsiteX9" fmla="*/ 867173 w 1762773"/>
                <a:gd name="connsiteY9" fmla="*/ 1109906 h 1309021"/>
                <a:gd name="connsiteX10" fmla="*/ 450880 w 1762773"/>
                <a:gd name="connsiteY10" fmla="*/ 1307328 h 1309021"/>
                <a:gd name="connsiteX11" fmla="*/ 457704 w 1762773"/>
                <a:gd name="connsiteY11" fmla="*/ 979782 h 1309021"/>
                <a:gd name="connsiteX12" fmla="*/ 504 w 1762773"/>
                <a:gd name="connsiteY12" fmla="*/ 1170851 h 1309021"/>
                <a:gd name="connsiteX13" fmla="*/ 362170 w 1762773"/>
                <a:gd name="connsiteY13" fmla="*/ 740946 h 1309021"/>
                <a:gd name="connsiteX14" fmla="*/ 68743 w 1762773"/>
                <a:gd name="connsiteY14" fmla="*/ 604469 h 1309021"/>
                <a:gd name="connsiteX15" fmla="*/ 416761 w 1762773"/>
                <a:gd name="connsiteY15" fmla="*/ 399752 h 1309021"/>
                <a:gd name="connsiteX16" fmla="*/ 403113 w 1762773"/>
                <a:gd name="connsiteY16" fmla="*/ 133621 h 1309021"/>
                <a:gd name="connsiteX17" fmla="*/ 614653 w 1762773"/>
                <a:gd name="connsiteY17" fmla="*/ 235979 h 1309021"/>
                <a:gd name="connsiteX18" fmla="*/ 798898 w 1762773"/>
                <a:gd name="connsiteY18" fmla="*/ 126797 h 1309021"/>
                <a:gd name="connsiteX0" fmla="*/ 825366 w 1789240"/>
                <a:gd name="connsiteY0" fmla="*/ 126797 h 1309021"/>
                <a:gd name="connsiteX1" fmla="*/ 1057378 w 1789240"/>
                <a:gd name="connsiteY1" fmla="*/ 3967 h 1309021"/>
                <a:gd name="connsiteX2" fmla="*/ 1030082 w 1789240"/>
                <a:gd name="connsiteY2" fmla="*/ 283746 h 1309021"/>
                <a:gd name="connsiteX3" fmla="*/ 1364453 w 1789240"/>
                <a:gd name="connsiteY3" fmla="*/ 160916 h 1309021"/>
                <a:gd name="connsiteX4" fmla="*/ 1180408 w 1789240"/>
                <a:gd name="connsiteY4" fmla="*/ 481844 h 1309021"/>
                <a:gd name="connsiteX5" fmla="*/ 1685048 w 1789240"/>
                <a:gd name="connsiteY5" fmla="*/ 597897 h 1309021"/>
                <a:gd name="connsiteX6" fmla="*/ 1440228 w 1789240"/>
                <a:gd name="connsiteY6" fmla="*/ 707733 h 1309021"/>
                <a:gd name="connsiteX7" fmla="*/ 1788072 w 1789240"/>
                <a:gd name="connsiteY7" fmla="*/ 901173 h 1309021"/>
                <a:gd name="connsiteX8" fmla="*/ 1296014 w 1789240"/>
                <a:gd name="connsiteY8" fmla="*/ 1152113 h 1309021"/>
                <a:gd name="connsiteX9" fmla="*/ 893641 w 1789240"/>
                <a:gd name="connsiteY9" fmla="*/ 1109906 h 1309021"/>
                <a:gd name="connsiteX10" fmla="*/ 477348 w 1789240"/>
                <a:gd name="connsiteY10" fmla="*/ 1307328 h 1309021"/>
                <a:gd name="connsiteX11" fmla="*/ 484172 w 1789240"/>
                <a:gd name="connsiteY11" fmla="*/ 979782 h 1309021"/>
                <a:gd name="connsiteX12" fmla="*/ 26972 w 1789240"/>
                <a:gd name="connsiteY12" fmla="*/ 1170851 h 1309021"/>
                <a:gd name="connsiteX13" fmla="*/ 95211 w 1789240"/>
                <a:gd name="connsiteY13" fmla="*/ 604469 h 1309021"/>
                <a:gd name="connsiteX14" fmla="*/ 443229 w 1789240"/>
                <a:gd name="connsiteY14" fmla="*/ 399752 h 1309021"/>
                <a:gd name="connsiteX15" fmla="*/ 429581 w 1789240"/>
                <a:gd name="connsiteY15" fmla="*/ 133621 h 1309021"/>
                <a:gd name="connsiteX16" fmla="*/ 641121 w 1789240"/>
                <a:gd name="connsiteY16" fmla="*/ 235979 h 1309021"/>
                <a:gd name="connsiteX17" fmla="*/ 825366 w 1789240"/>
                <a:gd name="connsiteY17" fmla="*/ 126797 h 1309021"/>
                <a:gd name="connsiteX0" fmla="*/ 641123 w 1789242"/>
                <a:gd name="connsiteY0" fmla="*/ 232225 h 1305267"/>
                <a:gd name="connsiteX1" fmla="*/ 1057380 w 1789242"/>
                <a:gd name="connsiteY1" fmla="*/ 213 h 1305267"/>
                <a:gd name="connsiteX2" fmla="*/ 1030084 w 1789242"/>
                <a:gd name="connsiteY2" fmla="*/ 279992 h 1305267"/>
                <a:gd name="connsiteX3" fmla="*/ 1364455 w 1789242"/>
                <a:gd name="connsiteY3" fmla="*/ 157162 h 1305267"/>
                <a:gd name="connsiteX4" fmla="*/ 1180410 w 1789242"/>
                <a:gd name="connsiteY4" fmla="*/ 478090 h 1305267"/>
                <a:gd name="connsiteX5" fmla="*/ 1685050 w 1789242"/>
                <a:gd name="connsiteY5" fmla="*/ 594143 h 1305267"/>
                <a:gd name="connsiteX6" fmla="*/ 1440230 w 1789242"/>
                <a:gd name="connsiteY6" fmla="*/ 703979 h 1305267"/>
                <a:gd name="connsiteX7" fmla="*/ 1788074 w 1789242"/>
                <a:gd name="connsiteY7" fmla="*/ 897419 h 1305267"/>
                <a:gd name="connsiteX8" fmla="*/ 1296016 w 1789242"/>
                <a:gd name="connsiteY8" fmla="*/ 1148359 h 1305267"/>
                <a:gd name="connsiteX9" fmla="*/ 893643 w 1789242"/>
                <a:gd name="connsiteY9" fmla="*/ 1106152 h 1305267"/>
                <a:gd name="connsiteX10" fmla="*/ 477350 w 1789242"/>
                <a:gd name="connsiteY10" fmla="*/ 1303574 h 1305267"/>
                <a:gd name="connsiteX11" fmla="*/ 484174 w 1789242"/>
                <a:gd name="connsiteY11" fmla="*/ 976028 h 1305267"/>
                <a:gd name="connsiteX12" fmla="*/ 26974 w 1789242"/>
                <a:gd name="connsiteY12" fmla="*/ 1167097 h 1305267"/>
                <a:gd name="connsiteX13" fmla="*/ 95213 w 1789242"/>
                <a:gd name="connsiteY13" fmla="*/ 600715 h 1305267"/>
                <a:gd name="connsiteX14" fmla="*/ 443231 w 1789242"/>
                <a:gd name="connsiteY14" fmla="*/ 395998 h 1305267"/>
                <a:gd name="connsiteX15" fmla="*/ 429583 w 1789242"/>
                <a:gd name="connsiteY15" fmla="*/ 129867 h 1305267"/>
                <a:gd name="connsiteX16" fmla="*/ 641123 w 1789242"/>
                <a:gd name="connsiteY16" fmla="*/ 232225 h 1305267"/>
                <a:gd name="connsiteX0" fmla="*/ 641123 w 1789242"/>
                <a:gd name="connsiteY0" fmla="*/ 233186 h 1306228"/>
                <a:gd name="connsiteX1" fmla="*/ 1057380 w 1789242"/>
                <a:gd name="connsiteY1" fmla="*/ 1174 h 1306228"/>
                <a:gd name="connsiteX2" fmla="*/ 1364455 w 1789242"/>
                <a:gd name="connsiteY2" fmla="*/ 158123 h 1306228"/>
                <a:gd name="connsiteX3" fmla="*/ 1180410 w 1789242"/>
                <a:gd name="connsiteY3" fmla="*/ 479051 h 1306228"/>
                <a:gd name="connsiteX4" fmla="*/ 1685050 w 1789242"/>
                <a:gd name="connsiteY4" fmla="*/ 595104 h 1306228"/>
                <a:gd name="connsiteX5" fmla="*/ 1440230 w 1789242"/>
                <a:gd name="connsiteY5" fmla="*/ 704940 h 1306228"/>
                <a:gd name="connsiteX6" fmla="*/ 1788074 w 1789242"/>
                <a:gd name="connsiteY6" fmla="*/ 898380 h 1306228"/>
                <a:gd name="connsiteX7" fmla="*/ 1296016 w 1789242"/>
                <a:gd name="connsiteY7" fmla="*/ 1149320 h 1306228"/>
                <a:gd name="connsiteX8" fmla="*/ 893643 w 1789242"/>
                <a:gd name="connsiteY8" fmla="*/ 1107113 h 1306228"/>
                <a:gd name="connsiteX9" fmla="*/ 477350 w 1789242"/>
                <a:gd name="connsiteY9" fmla="*/ 1304535 h 1306228"/>
                <a:gd name="connsiteX10" fmla="*/ 484174 w 1789242"/>
                <a:gd name="connsiteY10" fmla="*/ 976989 h 1306228"/>
                <a:gd name="connsiteX11" fmla="*/ 26974 w 1789242"/>
                <a:gd name="connsiteY11" fmla="*/ 1168058 h 1306228"/>
                <a:gd name="connsiteX12" fmla="*/ 95213 w 1789242"/>
                <a:gd name="connsiteY12" fmla="*/ 601676 h 1306228"/>
                <a:gd name="connsiteX13" fmla="*/ 443231 w 1789242"/>
                <a:gd name="connsiteY13" fmla="*/ 396959 h 1306228"/>
                <a:gd name="connsiteX14" fmla="*/ 429583 w 1789242"/>
                <a:gd name="connsiteY14" fmla="*/ 130828 h 1306228"/>
                <a:gd name="connsiteX15" fmla="*/ 641123 w 1789242"/>
                <a:gd name="connsiteY15" fmla="*/ 233186 h 1306228"/>
                <a:gd name="connsiteX0" fmla="*/ 640624 w 1788743"/>
                <a:gd name="connsiteY0" fmla="*/ 233186 h 1306395"/>
                <a:gd name="connsiteX1" fmla="*/ 1056881 w 1788743"/>
                <a:gd name="connsiteY1" fmla="*/ 1174 h 1306395"/>
                <a:gd name="connsiteX2" fmla="*/ 1363956 w 1788743"/>
                <a:gd name="connsiteY2" fmla="*/ 158123 h 1306395"/>
                <a:gd name="connsiteX3" fmla="*/ 1179911 w 1788743"/>
                <a:gd name="connsiteY3" fmla="*/ 479051 h 1306395"/>
                <a:gd name="connsiteX4" fmla="*/ 1684551 w 1788743"/>
                <a:gd name="connsiteY4" fmla="*/ 595104 h 1306395"/>
                <a:gd name="connsiteX5" fmla="*/ 1439731 w 1788743"/>
                <a:gd name="connsiteY5" fmla="*/ 704940 h 1306395"/>
                <a:gd name="connsiteX6" fmla="*/ 1787575 w 1788743"/>
                <a:gd name="connsiteY6" fmla="*/ 898380 h 1306395"/>
                <a:gd name="connsiteX7" fmla="*/ 1295517 w 1788743"/>
                <a:gd name="connsiteY7" fmla="*/ 1149320 h 1306395"/>
                <a:gd name="connsiteX8" fmla="*/ 893144 w 1788743"/>
                <a:gd name="connsiteY8" fmla="*/ 1107113 h 1306395"/>
                <a:gd name="connsiteX9" fmla="*/ 476851 w 1788743"/>
                <a:gd name="connsiteY9" fmla="*/ 1304535 h 1306395"/>
                <a:gd name="connsiteX10" fmla="*/ 26475 w 1788743"/>
                <a:gd name="connsiteY10" fmla="*/ 1168058 h 1306395"/>
                <a:gd name="connsiteX11" fmla="*/ 94714 w 1788743"/>
                <a:gd name="connsiteY11" fmla="*/ 601676 h 1306395"/>
                <a:gd name="connsiteX12" fmla="*/ 442732 w 1788743"/>
                <a:gd name="connsiteY12" fmla="*/ 396959 h 1306395"/>
                <a:gd name="connsiteX13" fmla="*/ 429084 w 1788743"/>
                <a:gd name="connsiteY13" fmla="*/ 130828 h 1306395"/>
                <a:gd name="connsiteX14" fmla="*/ 640624 w 1788743"/>
                <a:gd name="connsiteY14" fmla="*/ 233186 h 1306395"/>
                <a:gd name="connsiteX0" fmla="*/ 640622 w 1788741"/>
                <a:gd name="connsiteY0" fmla="*/ 233186 h 1306395"/>
                <a:gd name="connsiteX1" fmla="*/ 1056879 w 1788741"/>
                <a:gd name="connsiteY1" fmla="*/ 1174 h 1306395"/>
                <a:gd name="connsiteX2" fmla="*/ 1363954 w 1788741"/>
                <a:gd name="connsiteY2" fmla="*/ 158123 h 1306395"/>
                <a:gd name="connsiteX3" fmla="*/ 1179909 w 1788741"/>
                <a:gd name="connsiteY3" fmla="*/ 479051 h 1306395"/>
                <a:gd name="connsiteX4" fmla="*/ 1684549 w 1788741"/>
                <a:gd name="connsiteY4" fmla="*/ 595104 h 1306395"/>
                <a:gd name="connsiteX5" fmla="*/ 1439729 w 1788741"/>
                <a:gd name="connsiteY5" fmla="*/ 704940 h 1306395"/>
                <a:gd name="connsiteX6" fmla="*/ 1787573 w 1788741"/>
                <a:gd name="connsiteY6" fmla="*/ 898380 h 1306395"/>
                <a:gd name="connsiteX7" fmla="*/ 1295515 w 1788741"/>
                <a:gd name="connsiteY7" fmla="*/ 1149320 h 1306395"/>
                <a:gd name="connsiteX8" fmla="*/ 893142 w 1788741"/>
                <a:gd name="connsiteY8" fmla="*/ 1107113 h 1306395"/>
                <a:gd name="connsiteX9" fmla="*/ 476849 w 1788741"/>
                <a:gd name="connsiteY9" fmla="*/ 1304535 h 1306395"/>
                <a:gd name="connsiteX10" fmla="*/ 26473 w 1788741"/>
                <a:gd name="connsiteY10" fmla="*/ 1168058 h 1306395"/>
                <a:gd name="connsiteX11" fmla="*/ 94712 w 1788741"/>
                <a:gd name="connsiteY11" fmla="*/ 601676 h 1306395"/>
                <a:gd name="connsiteX12" fmla="*/ 442730 w 1788741"/>
                <a:gd name="connsiteY12" fmla="*/ 396959 h 1306395"/>
                <a:gd name="connsiteX13" fmla="*/ 640622 w 1788741"/>
                <a:gd name="connsiteY13" fmla="*/ 233186 h 1306395"/>
                <a:gd name="connsiteX0" fmla="*/ 559411 w 1788741"/>
                <a:gd name="connsiteY0" fmla="*/ 133611 h 1305376"/>
                <a:gd name="connsiteX1" fmla="*/ 1056879 w 1788741"/>
                <a:gd name="connsiteY1" fmla="*/ 155 h 1305376"/>
                <a:gd name="connsiteX2" fmla="*/ 1363954 w 1788741"/>
                <a:gd name="connsiteY2" fmla="*/ 157104 h 1305376"/>
                <a:gd name="connsiteX3" fmla="*/ 1179909 w 1788741"/>
                <a:gd name="connsiteY3" fmla="*/ 478032 h 1305376"/>
                <a:gd name="connsiteX4" fmla="*/ 1684549 w 1788741"/>
                <a:gd name="connsiteY4" fmla="*/ 594085 h 1305376"/>
                <a:gd name="connsiteX5" fmla="*/ 1439729 w 1788741"/>
                <a:gd name="connsiteY5" fmla="*/ 703921 h 1305376"/>
                <a:gd name="connsiteX6" fmla="*/ 1787573 w 1788741"/>
                <a:gd name="connsiteY6" fmla="*/ 897361 h 1305376"/>
                <a:gd name="connsiteX7" fmla="*/ 1295515 w 1788741"/>
                <a:gd name="connsiteY7" fmla="*/ 1148301 h 1305376"/>
                <a:gd name="connsiteX8" fmla="*/ 893142 w 1788741"/>
                <a:gd name="connsiteY8" fmla="*/ 1106094 h 1305376"/>
                <a:gd name="connsiteX9" fmla="*/ 476849 w 1788741"/>
                <a:gd name="connsiteY9" fmla="*/ 1303516 h 1305376"/>
                <a:gd name="connsiteX10" fmla="*/ 26473 w 1788741"/>
                <a:gd name="connsiteY10" fmla="*/ 1167039 h 1305376"/>
                <a:gd name="connsiteX11" fmla="*/ 94712 w 1788741"/>
                <a:gd name="connsiteY11" fmla="*/ 600657 h 1305376"/>
                <a:gd name="connsiteX12" fmla="*/ 442730 w 1788741"/>
                <a:gd name="connsiteY12" fmla="*/ 395940 h 1305376"/>
                <a:gd name="connsiteX13" fmla="*/ 559411 w 1788741"/>
                <a:gd name="connsiteY13" fmla="*/ 133611 h 1305376"/>
                <a:gd name="connsiteX0" fmla="*/ 562928 w 1792258"/>
                <a:gd name="connsiteY0" fmla="*/ 133629 h 1305394"/>
                <a:gd name="connsiteX1" fmla="*/ 1060396 w 1792258"/>
                <a:gd name="connsiteY1" fmla="*/ 173 h 1305394"/>
                <a:gd name="connsiteX2" fmla="*/ 1367471 w 1792258"/>
                <a:gd name="connsiteY2" fmla="*/ 157122 h 1305394"/>
                <a:gd name="connsiteX3" fmla="*/ 1183426 w 1792258"/>
                <a:gd name="connsiteY3" fmla="*/ 478050 h 1305394"/>
                <a:gd name="connsiteX4" fmla="*/ 1688066 w 1792258"/>
                <a:gd name="connsiteY4" fmla="*/ 594103 h 1305394"/>
                <a:gd name="connsiteX5" fmla="*/ 1443246 w 1792258"/>
                <a:gd name="connsiteY5" fmla="*/ 703939 h 1305394"/>
                <a:gd name="connsiteX6" fmla="*/ 1791090 w 1792258"/>
                <a:gd name="connsiteY6" fmla="*/ 897379 h 1305394"/>
                <a:gd name="connsiteX7" fmla="*/ 1299032 w 1792258"/>
                <a:gd name="connsiteY7" fmla="*/ 1148319 h 1305394"/>
                <a:gd name="connsiteX8" fmla="*/ 896659 w 1792258"/>
                <a:gd name="connsiteY8" fmla="*/ 1106112 h 1305394"/>
                <a:gd name="connsiteX9" fmla="*/ 480366 w 1792258"/>
                <a:gd name="connsiteY9" fmla="*/ 1303534 h 1305394"/>
                <a:gd name="connsiteX10" fmla="*/ 29990 w 1792258"/>
                <a:gd name="connsiteY10" fmla="*/ 1167057 h 1305394"/>
                <a:gd name="connsiteX11" fmla="*/ 98229 w 1792258"/>
                <a:gd name="connsiteY11" fmla="*/ 600675 h 1305394"/>
                <a:gd name="connsiteX12" fmla="*/ 552735 w 1792258"/>
                <a:gd name="connsiteY12" fmla="*/ 444014 h 1305394"/>
                <a:gd name="connsiteX13" fmla="*/ 562928 w 1792258"/>
                <a:gd name="connsiteY13" fmla="*/ 133629 h 1305394"/>
                <a:gd name="connsiteX0" fmla="*/ 591329 w 1792258"/>
                <a:gd name="connsiteY0" fmla="*/ 19883 h 1451112"/>
                <a:gd name="connsiteX1" fmla="*/ 1060396 w 1792258"/>
                <a:gd name="connsiteY1" fmla="*/ 145891 h 1451112"/>
                <a:gd name="connsiteX2" fmla="*/ 1367471 w 1792258"/>
                <a:gd name="connsiteY2" fmla="*/ 302840 h 1451112"/>
                <a:gd name="connsiteX3" fmla="*/ 1183426 w 1792258"/>
                <a:gd name="connsiteY3" fmla="*/ 623768 h 1451112"/>
                <a:gd name="connsiteX4" fmla="*/ 1688066 w 1792258"/>
                <a:gd name="connsiteY4" fmla="*/ 739821 h 1451112"/>
                <a:gd name="connsiteX5" fmla="*/ 1443246 w 1792258"/>
                <a:gd name="connsiteY5" fmla="*/ 849657 h 1451112"/>
                <a:gd name="connsiteX6" fmla="*/ 1791090 w 1792258"/>
                <a:gd name="connsiteY6" fmla="*/ 1043097 h 1451112"/>
                <a:gd name="connsiteX7" fmla="*/ 1299032 w 1792258"/>
                <a:gd name="connsiteY7" fmla="*/ 1294037 h 1451112"/>
                <a:gd name="connsiteX8" fmla="*/ 896659 w 1792258"/>
                <a:gd name="connsiteY8" fmla="*/ 1251830 h 1451112"/>
                <a:gd name="connsiteX9" fmla="*/ 480366 w 1792258"/>
                <a:gd name="connsiteY9" fmla="*/ 1449252 h 1451112"/>
                <a:gd name="connsiteX10" fmla="*/ 29990 w 1792258"/>
                <a:gd name="connsiteY10" fmla="*/ 1312775 h 1451112"/>
                <a:gd name="connsiteX11" fmla="*/ 98229 w 1792258"/>
                <a:gd name="connsiteY11" fmla="*/ 746393 h 1451112"/>
                <a:gd name="connsiteX12" fmla="*/ 552735 w 1792258"/>
                <a:gd name="connsiteY12" fmla="*/ 589732 h 1451112"/>
                <a:gd name="connsiteX13" fmla="*/ 591329 w 1792258"/>
                <a:gd name="connsiteY13" fmla="*/ 19883 h 1451112"/>
                <a:gd name="connsiteX0" fmla="*/ 592749 w 1793678"/>
                <a:gd name="connsiteY0" fmla="*/ 18596 h 1449825"/>
                <a:gd name="connsiteX1" fmla="*/ 1061816 w 1793678"/>
                <a:gd name="connsiteY1" fmla="*/ 144604 h 1449825"/>
                <a:gd name="connsiteX2" fmla="*/ 1368891 w 1793678"/>
                <a:gd name="connsiteY2" fmla="*/ 301553 h 1449825"/>
                <a:gd name="connsiteX3" fmla="*/ 1184846 w 1793678"/>
                <a:gd name="connsiteY3" fmla="*/ 622481 h 1449825"/>
                <a:gd name="connsiteX4" fmla="*/ 1689486 w 1793678"/>
                <a:gd name="connsiteY4" fmla="*/ 738534 h 1449825"/>
                <a:gd name="connsiteX5" fmla="*/ 1444666 w 1793678"/>
                <a:gd name="connsiteY5" fmla="*/ 848370 h 1449825"/>
                <a:gd name="connsiteX6" fmla="*/ 1792510 w 1793678"/>
                <a:gd name="connsiteY6" fmla="*/ 1041810 h 1449825"/>
                <a:gd name="connsiteX7" fmla="*/ 1300452 w 1793678"/>
                <a:gd name="connsiteY7" fmla="*/ 1292750 h 1449825"/>
                <a:gd name="connsiteX8" fmla="*/ 898079 w 1793678"/>
                <a:gd name="connsiteY8" fmla="*/ 1250543 h 1449825"/>
                <a:gd name="connsiteX9" fmla="*/ 481786 w 1793678"/>
                <a:gd name="connsiteY9" fmla="*/ 1447965 h 1449825"/>
                <a:gd name="connsiteX10" fmla="*/ 31410 w 1793678"/>
                <a:gd name="connsiteY10" fmla="*/ 1311488 h 1449825"/>
                <a:gd name="connsiteX11" fmla="*/ 99649 w 1793678"/>
                <a:gd name="connsiteY11" fmla="*/ 745106 h 1449825"/>
                <a:gd name="connsiteX12" fmla="*/ 592749 w 1793678"/>
                <a:gd name="connsiteY12" fmla="*/ 567608 h 1449825"/>
                <a:gd name="connsiteX13" fmla="*/ 592749 w 1793678"/>
                <a:gd name="connsiteY13" fmla="*/ 18596 h 1449825"/>
                <a:gd name="connsiteX0" fmla="*/ 590896 w 1791825"/>
                <a:gd name="connsiteY0" fmla="*/ 17552 h 1448781"/>
                <a:gd name="connsiteX1" fmla="*/ 1059963 w 1791825"/>
                <a:gd name="connsiteY1" fmla="*/ 143560 h 1448781"/>
                <a:gd name="connsiteX2" fmla="*/ 1367038 w 1791825"/>
                <a:gd name="connsiteY2" fmla="*/ 300509 h 1448781"/>
                <a:gd name="connsiteX3" fmla="*/ 1182993 w 1791825"/>
                <a:gd name="connsiteY3" fmla="*/ 621437 h 1448781"/>
                <a:gd name="connsiteX4" fmla="*/ 1687633 w 1791825"/>
                <a:gd name="connsiteY4" fmla="*/ 737490 h 1448781"/>
                <a:gd name="connsiteX5" fmla="*/ 1442813 w 1791825"/>
                <a:gd name="connsiteY5" fmla="*/ 847326 h 1448781"/>
                <a:gd name="connsiteX6" fmla="*/ 1790657 w 1791825"/>
                <a:gd name="connsiteY6" fmla="*/ 1040766 h 1448781"/>
                <a:gd name="connsiteX7" fmla="*/ 1298599 w 1791825"/>
                <a:gd name="connsiteY7" fmla="*/ 1291706 h 1448781"/>
                <a:gd name="connsiteX8" fmla="*/ 896226 w 1791825"/>
                <a:gd name="connsiteY8" fmla="*/ 1249499 h 1448781"/>
                <a:gd name="connsiteX9" fmla="*/ 479933 w 1791825"/>
                <a:gd name="connsiteY9" fmla="*/ 1446921 h 1448781"/>
                <a:gd name="connsiteX10" fmla="*/ 29557 w 1791825"/>
                <a:gd name="connsiteY10" fmla="*/ 1310444 h 1448781"/>
                <a:gd name="connsiteX11" fmla="*/ 97796 w 1791825"/>
                <a:gd name="connsiteY11" fmla="*/ 744062 h 1448781"/>
                <a:gd name="connsiteX12" fmla="*/ 540029 w 1791825"/>
                <a:gd name="connsiteY12" fmla="*/ 549549 h 1448781"/>
                <a:gd name="connsiteX13" fmla="*/ 590896 w 1791825"/>
                <a:gd name="connsiteY13" fmla="*/ 17552 h 1448781"/>
                <a:gd name="connsiteX0" fmla="*/ 590093 w 1791022"/>
                <a:gd name="connsiteY0" fmla="*/ 17552 h 1448781"/>
                <a:gd name="connsiteX1" fmla="*/ 1059160 w 1791022"/>
                <a:gd name="connsiteY1" fmla="*/ 143560 h 1448781"/>
                <a:gd name="connsiteX2" fmla="*/ 1366235 w 1791022"/>
                <a:gd name="connsiteY2" fmla="*/ 300509 h 1448781"/>
                <a:gd name="connsiteX3" fmla="*/ 1182190 w 1791022"/>
                <a:gd name="connsiteY3" fmla="*/ 621437 h 1448781"/>
                <a:gd name="connsiteX4" fmla="*/ 1686830 w 1791022"/>
                <a:gd name="connsiteY4" fmla="*/ 737490 h 1448781"/>
                <a:gd name="connsiteX5" fmla="*/ 1442010 w 1791022"/>
                <a:gd name="connsiteY5" fmla="*/ 847326 h 1448781"/>
                <a:gd name="connsiteX6" fmla="*/ 1789854 w 1791022"/>
                <a:gd name="connsiteY6" fmla="*/ 1040766 h 1448781"/>
                <a:gd name="connsiteX7" fmla="*/ 1297796 w 1791022"/>
                <a:gd name="connsiteY7" fmla="*/ 1291706 h 1448781"/>
                <a:gd name="connsiteX8" fmla="*/ 895423 w 1791022"/>
                <a:gd name="connsiteY8" fmla="*/ 1249499 h 1448781"/>
                <a:gd name="connsiteX9" fmla="*/ 479130 w 1791022"/>
                <a:gd name="connsiteY9" fmla="*/ 1446921 h 1448781"/>
                <a:gd name="connsiteX10" fmla="*/ 28754 w 1791022"/>
                <a:gd name="connsiteY10" fmla="*/ 1310444 h 1448781"/>
                <a:gd name="connsiteX11" fmla="*/ 96993 w 1791022"/>
                <a:gd name="connsiteY11" fmla="*/ 744062 h 1448781"/>
                <a:gd name="connsiteX12" fmla="*/ 516046 w 1791022"/>
                <a:gd name="connsiteY12" fmla="*/ 549549 h 1448781"/>
                <a:gd name="connsiteX13" fmla="*/ 590093 w 1791022"/>
                <a:gd name="connsiteY13" fmla="*/ 17552 h 1448781"/>
                <a:gd name="connsiteX0" fmla="*/ 590093 w 1791022"/>
                <a:gd name="connsiteY0" fmla="*/ 7998 h 1439227"/>
                <a:gd name="connsiteX1" fmla="*/ 1059160 w 1791022"/>
                <a:gd name="connsiteY1" fmla="*/ 134006 h 1439227"/>
                <a:gd name="connsiteX2" fmla="*/ 1366235 w 1791022"/>
                <a:gd name="connsiteY2" fmla="*/ 290955 h 1439227"/>
                <a:gd name="connsiteX3" fmla="*/ 1182190 w 1791022"/>
                <a:gd name="connsiteY3" fmla="*/ 611883 h 1439227"/>
                <a:gd name="connsiteX4" fmla="*/ 1686830 w 1791022"/>
                <a:gd name="connsiteY4" fmla="*/ 727936 h 1439227"/>
                <a:gd name="connsiteX5" fmla="*/ 1442010 w 1791022"/>
                <a:gd name="connsiteY5" fmla="*/ 837772 h 1439227"/>
                <a:gd name="connsiteX6" fmla="*/ 1789854 w 1791022"/>
                <a:gd name="connsiteY6" fmla="*/ 1031212 h 1439227"/>
                <a:gd name="connsiteX7" fmla="*/ 1297796 w 1791022"/>
                <a:gd name="connsiteY7" fmla="*/ 1282152 h 1439227"/>
                <a:gd name="connsiteX8" fmla="*/ 895423 w 1791022"/>
                <a:gd name="connsiteY8" fmla="*/ 1239945 h 1439227"/>
                <a:gd name="connsiteX9" fmla="*/ 479130 w 1791022"/>
                <a:gd name="connsiteY9" fmla="*/ 1437367 h 1439227"/>
                <a:gd name="connsiteX10" fmla="*/ 28754 w 1791022"/>
                <a:gd name="connsiteY10" fmla="*/ 1300890 h 1439227"/>
                <a:gd name="connsiteX11" fmla="*/ 96993 w 1791022"/>
                <a:gd name="connsiteY11" fmla="*/ 734508 h 1439227"/>
                <a:gd name="connsiteX12" fmla="*/ 516046 w 1791022"/>
                <a:gd name="connsiteY12" fmla="*/ 539995 h 1439227"/>
                <a:gd name="connsiteX13" fmla="*/ 649783 w 1791022"/>
                <a:gd name="connsiteY13" fmla="*/ 372179 h 1439227"/>
                <a:gd name="connsiteX14" fmla="*/ 590093 w 1791022"/>
                <a:gd name="connsiteY14" fmla="*/ 7998 h 1439227"/>
                <a:gd name="connsiteX0" fmla="*/ 590093 w 1791022"/>
                <a:gd name="connsiteY0" fmla="*/ 7998 h 1439227"/>
                <a:gd name="connsiteX1" fmla="*/ 1059160 w 1791022"/>
                <a:gd name="connsiteY1" fmla="*/ 134006 h 1439227"/>
                <a:gd name="connsiteX2" fmla="*/ 1366235 w 1791022"/>
                <a:gd name="connsiteY2" fmla="*/ 290955 h 1439227"/>
                <a:gd name="connsiteX3" fmla="*/ 1182190 w 1791022"/>
                <a:gd name="connsiteY3" fmla="*/ 611883 h 1439227"/>
                <a:gd name="connsiteX4" fmla="*/ 1686830 w 1791022"/>
                <a:gd name="connsiteY4" fmla="*/ 727936 h 1439227"/>
                <a:gd name="connsiteX5" fmla="*/ 1442010 w 1791022"/>
                <a:gd name="connsiteY5" fmla="*/ 837772 h 1439227"/>
                <a:gd name="connsiteX6" fmla="*/ 1789854 w 1791022"/>
                <a:gd name="connsiteY6" fmla="*/ 1031212 h 1439227"/>
                <a:gd name="connsiteX7" fmla="*/ 1297796 w 1791022"/>
                <a:gd name="connsiteY7" fmla="*/ 1282152 h 1439227"/>
                <a:gd name="connsiteX8" fmla="*/ 895423 w 1791022"/>
                <a:gd name="connsiteY8" fmla="*/ 1239945 h 1439227"/>
                <a:gd name="connsiteX9" fmla="*/ 479130 w 1791022"/>
                <a:gd name="connsiteY9" fmla="*/ 1437367 h 1439227"/>
                <a:gd name="connsiteX10" fmla="*/ 28754 w 1791022"/>
                <a:gd name="connsiteY10" fmla="*/ 1300890 h 1439227"/>
                <a:gd name="connsiteX11" fmla="*/ 96993 w 1791022"/>
                <a:gd name="connsiteY11" fmla="*/ 734508 h 1439227"/>
                <a:gd name="connsiteX12" fmla="*/ 516046 w 1791022"/>
                <a:gd name="connsiteY12" fmla="*/ 539995 h 1439227"/>
                <a:gd name="connsiteX13" fmla="*/ 649783 w 1791022"/>
                <a:gd name="connsiteY13" fmla="*/ 372179 h 1439227"/>
                <a:gd name="connsiteX14" fmla="*/ 590093 w 1791022"/>
                <a:gd name="connsiteY14" fmla="*/ 7998 h 1439227"/>
                <a:gd name="connsiteX0" fmla="*/ 590093 w 1791022"/>
                <a:gd name="connsiteY0" fmla="*/ 7998 h 1439227"/>
                <a:gd name="connsiteX1" fmla="*/ 1059160 w 1791022"/>
                <a:gd name="connsiteY1" fmla="*/ 134006 h 1439227"/>
                <a:gd name="connsiteX2" fmla="*/ 1366235 w 1791022"/>
                <a:gd name="connsiteY2" fmla="*/ 290955 h 1439227"/>
                <a:gd name="connsiteX3" fmla="*/ 1182190 w 1791022"/>
                <a:gd name="connsiteY3" fmla="*/ 611883 h 1439227"/>
                <a:gd name="connsiteX4" fmla="*/ 1686830 w 1791022"/>
                <a:gd name="connsiteY4" fmla="*/ 727936 h 1439227"/>
                <a:gd name="connsiteX5" fmla="*/ 1442010 w 1791022"/>
                <a:gd name="connsiteY5" fmla="*/ 837772 h 1439227"/>
                <a:gd name="connsiteX6" fmla="*/ 1789854 w 1791022"/>
                <a:gd name="connsiteY6" fmla="*/ 1031212 h 1439227"/>
                <a:gd name="connsiteX7" fmla="*/ 1297796 w 1791022"/>
                <a:gd name="connsiteY7" fmla="*/ 1282152 h 1439227"/>
                <a:gd name="connsiteX8" fmla="*/ 895423 w 1791022"/>
                <a:gd name="connsiteY8" fmla="*/ 1239945 h 1439227"/>
                <a:gd name="connsiteX9" fmla="*/ 479130 w 1791022"/>
                <a:gd name="connsiteY9" fmla="*/ 1437367 h 1439227"/>
                <a:gd name="connsiteX10" fmla="*/ 28754 w 1791022"/>
                <a:gd name="connsiteY10" fmla="*/ 1300890 h 1439227"/>
                <a:gd name="connsiteX11" fmla="*/ 96993 w 1791022"/>
                <a:gd name="connsiteY11" fmla="*/ 734508 h 1439227"/>
                <a:gd name="connsiteX12" fmla="*/ 516046 w 1791022"/>
                <a:gd name="connsiteY12" fmla="*/ 539995 h 1439227"/>
                <a:gd name="connsiteX13" fmla="*/ 649783 w 1791022"/>
                <a:gd name="connsiteY13" fmla="*/ 372179 h 1439227"/>
                <a:gd name="connsiteX14" fmla="*/ 590093 w 1791022"/>
                <a:gd name="connsiteY14" fmla="*/ 7998 h 1439227"/>
                <a:gd name="connsiteX0" fmla="*/ 590093 w 1791022"/>
                <a:gd name="connsiteY0" fmla="*/ 7998 h 1439227"/>
                <a:gd name="connsiteX1" fmla="*/ 1059160 w 1791022"/>
                <a:gd name="connsiteY1" fmla="*/ 134006 h 1439227"/>
                <a:gd name="connsiteX2" fmla="*/ 1366235 w 1791022"/>
                <a:gd name="connsiteY2" fmla="*/ 290955 h 1439227"/>
                <a:gd name="connsiteX3" fmla="*/ 1182190 w 1791022"/>
                <a:gd name="connsiteY3" fmla="*/ 611883 h 1439227"/>
                <a:gd name="connsiteX4" fmla="*/ 1686830 w 1791022"/>
                <a:gd name="connsiteY4" fmla="*/ 727936 h 1439227"/>
                <a:gd name="connsiteX5" fmla="*/ 1442010 w 1791022"/>
                <a:gd name="connsiteY5" fmla="*/ 837772 h 1439227"/>
                <a:gd name="connsiteX6" fmla="*/ 1789854 w 1791022"/>
                <a:gd name="connsiteY6" fmla="*/ 1031212 h 1439227"/>
                <a:gd name="connsiteX7" fmla="*/ 1297796 w 1791022"/>
                <a:gd name="connsiteY7" fmla="*/ 1282152 h 1439227"/>
                <a:gd name="connsiteX8" fmla="*/ 895423 w 1791022"/>
                <a:gd name="connsiteY8" fmla="*/ 1239945 h 1439227"/>
                <a:gd name="connsiteX9" fmla="*/ 479130 w 1791022"/>
                <a:gd name="connsiteY9" fmla="*/ 1437367 h 1439227"/>
                <a:gd name="connsiteX10" fmla="*/ 28754 w 1791022"/>
                <a:gd name="connsiteY10" fmla="*/ 1300890 h 1439227"/>
                <a:gd name="connsiteX11" fmla="*/ 96993 w 1791022"/>
                <a:gd name="connsiteY11" fmla="*/ 734508 h 1439227"/>
                <a:gd name="connsiteX12" fmla="*/ 516046 w 1791022"/>
                <a:gd name="connsiteY12" fmla="*/ 539995 h 1439227"/>
                <a:gd name="connsiteX13" fmla="*/ 649783 w 1791022"/>
                <a:gd name="connsiteY13" fmla="*/ 372179 h 1439227"/>
                <a:gd name="connsiteX14" fmla="*/ 590093 w 1791022"/>
                <a:gd name="connsiteY14" fmla="*/ 7998 h 1439227"/>
                <a:gd name="connsiteX0" fmla="*/ 590093 w 1791022"/>
                <a:gd name="connsiteY0" fmla="*/ 7998 h 1439227"/>
                <a:gd name="connsiteX1" fmla="*/ 1059160 w 1791022"/>
                <a:gd name="connsiteY1" fmla="*/ 134006 h 1439227"/>
                <a:gd name="connsiteX2" fmla="*/ 1366235 w 1791022"/>
                <a:gd name="connsiteY2" fmla="*/ 290955 h 1439227"/>
                <a:gd name="connsiteX3" fmla="*/ 1182190 w 1791022"/>
                <a:gd name="connsiteY3" fmla="*/ 611883 h 1439227"/>
                <a:gd name="connsiteX4" fmla="*/ 1686830 w 1791022"/>
                <a:gd name="connsiteY4" fmla="*/ 727936 h 1439227"/>
                <a:gd name="connsiteX5" fmla="*/ 1442010 w 1791022"/>
                <a:gd name="connsiteY5" fmla="*/ 837772 h 1439227"/>
                <a:gd name="connsiteX6" fmla="*/ 1789854 w 1791022"/>
                <a:gd name="connsiteY6" fmla="*/ 1031212 h 1439227"/>
                <a:gd name="connsiteX7" fmla="*/ 1297796 w 1791022"/>
                <a:gd name="connsiteY7" fmla="*/ 1282152 h 1439227"/>
                <a:gd name="connsiteX8" fmla="*/ 895423 w 1791022"/>
                <a:gd name="connsiteY8" fmla="*/ 1239945 h 1439227"/>
                <a:gd name="connsiteX9" fmla="*/ 479130 w 1791022"/>
                <a:gd name="connsiteY9" fmla="*/ 1437367 h 1439227"/>
                <a:gd name="connsiteX10" fmla="*/ 28754 w 1791022"/>
                <a:gd name="connsiteY10" fmla="*/ 1300890 h 1439227"/>
                <a:gd name="connsiteX11" fmla="*/ 96993 w 1791022"/>
                <a:gd name="connsiteY11" fmla="*/ 734508 h 1439227"/>
                <a:gd name="connsiteX12" fmla="*/ 516046 w 1791022"/>
                <a:gd name="connsiteY12" fmla="*/ 539995 h 1439227"/>
                <a:gd name="connsiteX13" fmla="*/ 649783 w 1791022"/>
                <a:gd name="connsiteY13" fmla="*/ 372179 h 1439227"/>
                <a:gd name="connsiteX14" fmla="*/ 590093 w 1791022"/>
                <a:gd name="connsiteY14" fmla="*/ 7998 h 1439227"/>
                <a:gd name="connsiteX0" fmla="*/ 590093 w 1791022"/>
                <a:gd name="connsiteY0" fmla="*/ 6738 h 1437967"/>
                <a:gd name="connsiteX1" fmla="*/ 1059160 w 1791022"/>
                <a:gd name="connsiteY1" fmla="*/ 132746 h 1437967"/>
                <a:gd name="connsiteX2" fmla="*/ 1366235 w 1791022"/>
                <a:gd name="connsiteY2" fmla="*/ 289695 h 1437967"/>
                <a:gd name="connsiteX3" fmla="*/ 1182190 w 1791022"/>
                <a:gd name="connsiteY3" fmla="*/ 610623 h 1437967"/>
                <a:gd name="connsiteX4" fmla="*/ 1686830 w 1791022"/>
                <a:gd name="connsiteY4" fmla="*/ 726676 h 1437967"/>
                <a:gd name="connsiteX5" fmla="*/ 1442010 w 1791022"/>
                <a:gd name="connsiteY5" fmla="*/ 836512 h 1437967"/>
                <a:gd name="connsiteX6" fmla="*/ 1789854 w 1791022"/>
                <a:gd name="connsiteY6" fmla="*/ 1029952 h 1437967"/>
                <a:gd name="connsiteX7" fmla="*/ 1297796 w 1791022"/>
                <a:gd name="connsiteY7" fmla="*/ 1280892 h 1437967"/>
                <a:gd name="connsiteX8" fmla="*/ 895423 w 1791022"/>
                <a:gd name="connsiteY8" fmla="*/ 1238685 h 1437967"/>
                <a:gd name="connsiteX9" fmla="*/ 479130 w 1791022"/>
                <a:gd name="connsiteY9" fmla="*/ 1436107 h 1437967"/>
                <a:gd name="connsiteX10" fmla="*/ 28754 w 1791022"/>
                <a:gd name="connsiteY10" fmla="*/ 1299630 h 1437967"/>
                <a:gd name="connsiteX11" fmla="*/ 96993 w 1791022"/>
                <a:gd name="connsiteY11" fmla="*/ 733248 h 1437967"/>
                <a:gd name="connsiteX12" fmla="*/ 516046 w 1791022"/>
                <a:gd name="connsiteY12" fmla="*/ 538735 h 1437967"/>
                <a:gd name="connsiteX13" fmla="*/ 607702 w 1791022"/>
                <a:gd name="connsiteY13" fmla="*/ 346006 h 1437967"/>
                <a:gd name="connsiteX14" fmla="*/ 590093 w 1791022"/>
                <a:gd name="connsiteY14" fmla="*/ 6738 h 1437967"/>
                <a:gd name="connsiteX0" fmla="*/ 590093 w 1791022"/>
                <a:gd name="connsiteY0" fmla="*/ 6738 h 1437967"/>
                <a:gd name="connsiteX1" fmla="*/ 1059160 w 1791022"/>
                <a:gd name="connsiteY1" fmla="*/ 132746 h 1437967"/>
                <a:gd name="connsiteX2" fmla="*/ 1366235 w 1791022"/>
                <a:gd name="connsiteY2" fmla="*/ 289695 h 1437967"/>
                <a:gd name="connsiteX3" fmla="*/ 1182190 w 1791022"/>
                <a:gd name="connsiteY3" fmla="*/ 610623 h 1437967"/>
                <a:gd name="connsiteX4" fmla="*/ 1686830 w 1791022"/>
                <a:gd name="connsiteY4" fmla="*/ 726676 h 1437967"/>
                <a:gd name="connsiteX5" fmla="*/ 1442010 w 1791022"/>
                <a:gd name="connsiteY5" fmla="*/ 836512 h 1437967"/>
                <a:gd name="connsiteX6" fmla="*/ 1789854 w 1791022"/>
                <a:gd name="connsiteY6" fmla="*/ 1029952 h 1437967"/>
                <a:gd name="connsiteX7" fmla="*/ 1297796 w 1791022"/>
                <a:gd name="connsiteY7" fmla="*/ 1280892 h 1437967"/>
                <a:gd name="connsiteX8" fmla="*/ 895423 w 1791022"/>
                <a:gd name="connsiteY8" fmla="*/ 1238685 h 1437967"/>
                <a:gd name="connsiteX9" fmla="*/ 479130 w 1791022"/>
                <a:gd name="connsiteY9" fmla="*/ 1436107 h 1437967"/>
                <a:gd name="connsiteX10" fmla="*/ 28754 w 1791022"/>
                <a:gd name="connsiteY10" fmla="*/ 1299630 h 1437967"/>
                <a:gd name="connsiteX11" fmla="*/ 96993 w 1791022"/>
                <a:gd name="connsiteY11" fmla="*/ 733248 h 1437967"/>
                <a:gd name="connsiteX12" fmla="*/ 516046 w 1791022"/>
                <a:gd name="connsiteY12" fmla="*/ 538735 h 1437967"/>
                <a:gd name="connsiteX13" fmla="*/ 607702 w 1791022"/>
                <a:gd name="connsiteY13" fmla="*/ 346006 h 1437967"/>
                <a:gd name="connsiteX14" fmla="*/ 590093 w 1791022"/>
                <a:gd name="connsiteY14" fmla="*/ 6738 h 1437967"/>
                <a:gd name="connsiteX0" fmla="*/ 590093 w 1791022"/>
                <a:gd name="connsiteY0" fmla="*/ 6738 h 1437967"/>
                <a:gd name="connsiteX1" fmla="*/ 1059160 w 1791022"/>
                <a:gd name="connsiteY1" fmla="*/ 132746 h 1437967"/>
                <a:gd name="connsiteX2" fmla="*/ 1366235 w 1791022"/>
                <a:gd name="connsiteY2" fmla="*/ 289695 h 1437967"/>
                <a:gd name="connsiteX3" fmla="*/ 1182190 w 1791022"/>
                <a:gd name="connsiteY3" fmla="*/ 610623 h 1437967"/>
                <a:gd name="connsiteX4" fmla="*/ 1686830 w 1791022"/>
                <a:gd name="connsiteY4" fmla="*/ 726676 h 1437967"/>
                <a:gd name="connsiteX5" fmla="*/ 1442010 w 1791022"/>
                <a:gd name="connsiteY5" fmla="*/ 836512 h 1437967"/>
                <a:gd name="connsiteX6" fmla="*/ 1789854 w 1791022"/>
                <a:gd name="connsiteY6" fmla="*/ 1029952 h 1437967"/>
                <a:gd name="connsiteX7" fmla="*/ 1297796 w 1791022"/>
                <a:gd name="connsiteY7" fmla="*/ 1280892 h 1437967"/>
                <a:gd name="connsiteX8" fmla="*/ 895423 w 1791022"/>
                <a:gd name="connsiteY8" fmla="*/ 1238685 h 1437967"/>
                <a:gd name="connsiteX9" fmla="*/ 479130 w 1791022"/>
                <a:gd name="connsiteY9" fmla="*/ 1436107 h 1437967"/>
                <a:gd name="connsiteX10" fmla="*/ 28754 w 1791022"/>
                <a:gd name="connsiteY10" fmla="*/ 1299630 h 1437967"/>
                <a:gd name="connsiteX11" fmla="*/ 96993 w 1791022"/>
                <a:gd name="connsiteY11" fmla="*/ 733248 h 1437967"/>
                <a:gd name="connsiteX12" fmla="*/ 516046 w 1791022"/>
                <a:gd name="connsiteY12" fmla="*/ 538735 h 1437967"/>
                <a:gd name="connsiteX13" fmla="*/ 578840 w 1791022"/>
                <a:gd name="connsiteY13" fmla="*/ 346006 h 1437967"/>
                <a:gd name="connsiteX14" fmla="*/ 590093 w 1791022"/>
                <a:gd name="connsiteY14" fmla="*/ 6738 h 1437967"/>
                <a:gd name="connsiteX0" fmla="*/ 590093 w 1791022"/>
                <a:gd name="connsiteY0" fmla="*/ 9421 h 1440650"/>
                <a:gd name="connsiteX1" fmla="*/ 1059160 w 1791022"/>
                <a:gd name="connsiteY1" fmla="*/ 135429 h 1440650"/>
                <a:gd name="connsiteX2" fmla="*/ 1366235 w 1791022"/>
                <a:gd name="connsiteY2" fmla="*/ 292378 h 1440650"/>
                <a:gd name="connsiteX3" fmla="*/ 1182190 w 1791022"/>
                <a:gd name="connsiteY3" fmla="*/ 613306 h 1440650"/>
                <a:gd name="connsiteX4" fmla="*/ 1686830 w 1791022"/>
                <a:gd name="connsiteY4" fmla="*/ 729359 h 1440650"/>
                <a:gd name="connsiteX5" fmla="*/ 1442010 w 1791022"/>
                <a:gd name="connsiteY5" fmla="*/ 839195 h 1440650"/>
                <a:gd name="connsiteX6" fmla="*/ 1789854 w 1791022"/>
                <a:gd name="connsiteY6" fmla="*/ 1032635 h 1440650"/>
                <a:gd name="connsiteX7" fmla="*/ 1297796 w 1791022"/>
                <a:gd name="connsiteY7" fmla="*/ 1283575 h 1440650"/>
                <a:gd name="connsiteX8" fmla="*/ 895423 w 1791022"/>
                <a:gd name="connsiteY8" fmla="*/ 1241368 h 1440650"/>
                <a:gd name="connsiteX9" fmla="*/ 479130 w 1791022"/>
                <a:gd name="connsiteY9" fmla="*/ 1438790 h 1440650"/>
                <a:gd name="connsiteX10" fmla="*/ 28754 w 1791022"/>
                <a:gd name="connsiteY10" fmla="*/ 1302313 h 1440650"/>
                <a:gd name="connsiteX11" fmla="*/ 96993 w 1791022"/>
                <a:gd name="connsiteY11" fmla="*/ 735931 h 1440650"/>
                <a:gd name="connsiteX12" fmla="*/ 516046 w 1791022"/>
                <a:gd name="connsiteY12" fmla="*/ 541418 h 1440650"/>
                <a:gd name="connsiteX13" fmla="*/ 607702 w 1791022"/>
                <a:gd name="connsiteY13" fmla="*/ 400632 h 1440650"/>
                <a:gd name="connsiteX14" fmla="*/ 590093 w 1791022"/>
                <a:gd name="connsiteY14" fmla="*/ 9421 h 1440650"/>
                <a:gd name="connsiteX0" fmla="*/ 590093 w 1791022"/>
                <a:gd name="connsiteY0" fmla="*/ 9423 h 1440652"/>
                <a:gd name="connsiteX1" fmla="*/ 1059160 w 1791022"/>
                <a:gd name="connsiteY1" fmla="*/ 135431 h 1440652"/>
                <a:gd name="connsiteX2" fmla="*/ 1366235 w 1791022"/>
                <a:gd name="connsiteY2" fmla="*/ 292380 h 1440652"/>
                <a:gd name="connsiteX3" fmla="*/ 1182190 w 1791022"/>
                <a:gd name="connsiteY3" fmla="*/ 613308 h 1440652"/>
                <a:gd name="connsiteX4" fmla="*/ 1686830 w 1791022"/>
                <a:gd name="connsiteY4" fmla="*/ 729361 h 1440652"/>
                <a:gd name="connsiteX5" fmla="*/ 1442010 w 1791022"/>
                <a:gd name="connsiteY5" fmla="*/ 839197 h 1440652"/>
                <a:gd name="connsiteX6" fmla="*/ 1789854 w 1791022"/>
                <a:gd name="connsiteY6" fmla="*/ 1032637 h 1440652"/>
                <a:gd name="connsiteX7" fmla="*/ 1297796 w 1791022"/>
                <a:gd name="connsiteY7" fmla="*/ 1283577 h 1440652"/>
                <a:gd name="connsiteX8" fmla="*/ 895423 w 1791022"/>
                <a:gd name="connsiteY8" fmla="*/ 1241370 h 1440652"/>
                <a:gd name="connsiteX9" fmla="*/ 479130 w 1791022"/>
                <a:gd name="connsiteY9" fmla="*/ 1438792 h 1440652"/>
                <a:gd name="connsiteX10" fmla="*/ 28754 w 1791022"/>
                <a:gd name="connsiteY10" fmla="*/ 1302315 h 1440652"/>
                <a:gd name="connsiteX11" fmla="*/ 96993 w 1791022"/>
                <a:gd name="connsiteY11" fmla="*/ 735933 h 1440652"/>
                <a:gd name="connsiteX12" fmla="*/ 516046 w 1791022"/>
                <a:gd name="connsiteY12" fmla="*/ 541420 h 1440652"/>
                <a:gd name="connsiteX13" fmla="*/ 607702 w 1791022"/>
                <a:gd name="connsiteY13" fmla="*/ 400634 h 1440652"/>
                <a:gd name="connsiteX14" fmla="*/ 590093 w 1791022"/>
                <a:gd name="connsiteY14" fmla="*/ 9423 h 1440652"/>
                <a:gd name="connsiteX0" fmla="*/ 590093 w 1791022"/>
                <a:gd name="connsiteY0" fmla="*/ 9423 h 1440652"/>
                <a:gd name="connsiteX1" fmla="*/ 1059160 w 1791022"/>
                <a:gd name="connsiteY1" fmla="*/ 135431 h 1440652"/>
                <a:gd name="connsiteX2" fmla="*/ 1366235 w 1791022"/>
                <a:gd name="connsiteY2" fmla="*/ 292380 h 1440652"/>
                <a:gd name="connsiteX3" fmla="*/ 1182190 w 1791022"/>
                <a:gd name="connsiteY3" fmla="*/ 613308 h 1440652"/>
                <a:gd name="connsiteX4" fmla="*/ 1686830 w 1791022"/>
                <a:gd name="connsiteY4" fmla="*/ 729361 h 1440652"/>
                <a:gd name="connsiteX5" fmla="*/ 1442010 w 1791022"/>
                <a:gd name="connsiteY5" fmla="*/ 839197 h 1440652"/>
                <a:gd name="connsiteX6" fmla="*/ 1789854 w 1791022"/>
                <a:gd name="connsiteY6" fmla="*/ 1032637 h 1440652"/>
                <a:gd name="connsiteX7" fmla="*/ 1297796 w 1791022"/>
                <a:gd name="connsiteY7" fmla="*/ 1283577 h 1440652"/>
                <a:gd name="connsiteX8" fmla="*/ 895423 w 1791022"/>
                <a:gd name="connsiteY8" fmla="*/ 1241370 h 1440652"/>
                <a:gd name="connsiteX9" fmla="*/ 479130 w 1791022"/>
                <a:gd name="connsiteY9" fmla="*/ 1438792 h 1440652"/>
                <a:gd name="connsiteX10" fmla="*/ 28754 w 1791022"/>
                <a:gd name="connsiteY10" fmla="*/ 1302315 h 1440652"/>
                <a:gd name="connsiteX11" fmla="*/ 96993 w 1791022"/>
                <a:gd name="connsiteY11" fmla="*/ 735933 h 1440652"/>
                <a:gd name="connsiteX12" fmla="*/ 516046 w 1791022"/>
                <a:gd name="connsiteY12" fmla="*/ 541420 h 1440652"/>
                <a:gd name="connsiteX13" fmla="*/ 607702 w 1791022"/>
                <a:gd name="connsiteY13" fmla="*/ 400634 h 1440652"/>
                <a:gd name="connsiteX14" fmla="*/ 590093 w 1791022"/>
                <a:gd name="connsiteY14" fmla="*/ 9423 h 1440652"/>
                <a:gd name="connsiteX0" fmla="*/ 590093 w 1791022"/>
                <a:gd name="connsiteY0" fmla="*/ 6738 h 1437967"/>
                <a:gd name="connsiteX1" fmla="*/ 1059160 w 1791022"/>
                <a:gd name="connsiteY1" fmla="*/ 132746 h 1437967"/>
                <a:gd name="connsiteX2" fmla="*/ 1366235 w 1791022"/>
                <a:gd name="connsiteY2" fmla="*/ 289695 h 1437967"/>
                <a:gd name="connsiteX3" fmla="*/ 1182190 w 1791022"/>
                <a:gd name="connsiteY3" fmla="*/ 610623 h 1437967"/>
                <a:gd name="connsiteX4" fmla="*/ 1686830 w 1791022"/>
                <a:gd name="connsiteY4" fmla="*/ 726676 h 1437967"/>
                <a:gd name="connsiteX5" fmla="*/ 1442010 w 1791022"/>
                <a:gd name="connsiteY5" fmla="*/ 836512 h 1437967"/>
                <a:gd name="connsiteX6" fmla="*/ 1789854 w 1791022"/>
                <a:gd name="connsiteY6" fmla="*/ 1029952 h 1437967"/>
                <a:gd name="connsiteX7" fmla="*/ 1297796 w 1791022"/>
                <a:gd name="connsiteY7" fmla="*/ 1280892 h 1437967"/>
                <a:gd name="connsiteX8" fmla="*/ 895423 w 1791022"/>
                <a:gd name="connsiteY8" fmla="*/ 1238685 h 1437967"/>
                <a:gd name="connsiteX9" fmla="*/ 479130 w 1791022"/>
                <a:gd name="connsiteY9" fmla="*/ 1436107 h 1437967"/>
                <a:gd name="connsiteX10" fmla="*/ 28754 w 1791022"/>
                <a:gd name="connsiteY10" fmla="*/ 1299630 h 1437967"/>
                <a:gd name="connsiteX11" fmla="*/ 96993 w 1791022"/>
                <a:gd name="connsiteY11" fmla="*/ 733248 h 1437967"/>
                <a:gd name="connsiteX12" fmla="*/ 516046 w 1791022"/>
                <a:gd name="connsiteY12" fmla="*/ 538735 h 1437967"/>
                <a:gd name="connsiteX13" fmla="*/ 633411 w 1791022"/>
                <a:gd name="connsiteY13" fmla="*/ 346007 h 1437967"/>
                <a:gd name="connsiteX14" fmla="*/ 590093 w 1791022"/>
                <a:gd name="connsiteY14" fmla="*/ 6738 h 1437967"/>
                <a:gd name="connsiteX0" fmla="*/ 590093 w 1791022"/>
                <a:gd name="connsiteY0" fmla="*/ 6738 h 1437967"/>
                <a:gd name="connsiteX1" fmla="*/ 1059160 w 1791022"/>
                <a:gd name="connsiteY1" fmla="*/ 132746 h 1437967"/>
                <a:gd name="connsiteX2" fmla="*/ 1366235 w 1791022"/>
                <a:gd name="connsiteY2" fmla="*/ 289695 h 1437967"/>
                <a:gd name="connsiteX3" fmla="*/ 1182190 w 1791022"/>
                <a:gd name="connsiteY3" fmla="*/ 610623 h 1437967"/>
                <a:gd name="connsiteX4" fmla="*/ 1686830 w 1791022"/>
                <a:gd name="connsiteY4" fmla="*/ 726676 h 1437967"/>
                <a:gd name="connsiteX5" fmla="*/ 1442010 w 1791022"/>
                <a:gd name="connsiteY5" fmla="*/ 836512 h 1437967"/>
                <a:gd name="connsiteX6" fmla="*/ 1789854 w 1791022"/>
                <a:gd name="connsiteY6" fmla="*/ 1029952 h 1437967"/>
                <a:gd name="connsiteX7" fmla="*/ 1297796 w 1791022"/>
                <a:gd name="connsiteY7" fmla="*/ 1280892 h 1437967"/>
                <a:gd name="connsiteX8" fmla="*/ 895423 w 1791022"/>
                <a:gd name="connsiteY8" fmla="*/ 1238685 h 1437967"/>
                <a:gd name="connsiteX9" fmla="*/ 479130 w 1791022"/>
                <a:gd name="connsiteY9" fmla="*/ 1436107 h 1437967"/>
                <a:gd name="connsiteX10" fmla="*/ 28754 w 1791022"/>
                <a:gd name="connsiteY10" fmla="*/ 1299630 h 1437967"/>
                <a:gd name="connsiteX11" fmla="*/ 96993 w 1791022"/>
                <a:gd name="connsiteY11" fmla="*/ 733248 h 1437967"/>
                <a:gd name="connsiteX12" fmla="*/ 516046 w 1791022"/>
                <a:gd name="connsiteY12" fmla="*/ 538735 h 1437967"/>
                <a:gd name="connsiteX13" fmla="*/ 601929 w 1791022"/>
                <a:gd name="connsiteY13" fmla="*/ 346007 h 1437967"/>
                <a:gd name="connsiteX14" fmla="*/ 590093 w 1791022"/>
                <a:gd name="connsiteY14" fmla="*/ 6738 h 1437967"/>
                <a:gd name="connsiteX0" fmla="*/ 590093 w 1791022"/>
                <a:gd name="connsiteY0" fmla="*/ 6738 h 1437967"/>
                <a:gd name="connsiteX1" fmla="*/ 1059160 w 1791022"/>
                <a:gd name="connsiteY1" fmla="*/ 132746 h 1437967"/>
                <a:gd name="connsiteX2" fmla="*/ 1366235 w 1791022"/>
                <a:gd name="connsiteY2" fmla="*/ 289695 h 1437967"/>
                <a:gd name="connsiteX3" fmla="*/ 1182190 w 1791022"/>
                <a:gd name="connsiteY3" fmla="*/ 610623 h 1437967"/>
                <a:gd name="connsiteX4" fmla="*/ 1686830 w 1791022"/>
                <a:gd name="connsiteY4" fmla="*/ 726676 h 1437967"/>
                <a:gd name="connsiteX5" fmla="*/ 1442010 w 1791022"/>
                <a:gd name="connsiteY5" fmla="*/ 836512 h 1437967"/>
                <a:gd name="connsiteX6" fmla="*/ 1789854 w 1791022"/>
                <a:gd name="connsiteY6" fmla="*/ 1029952 h 1437967"/>
                <a:gd name="connsiteX7" fmla="*/ 1297796 w 1791022"/>
                <a:gd name="connsiteY7" fmla="*/ 1280892 h 1437967"/>
                <a:gd name="connsiteX8" fmla="*/ 895423 w 1791022"/>
                <a:gd name="connsiteY8" fmla="*/ 1238685 h 1437967"/>
                <a:gd name="connsiteX9" fmla="*/ 479130 w 1791022"/>
                <a:gd name="connsiteY9" fmla="*/ 1436107 h 1437967"/>
                <a:gd name="connsiteX10" fmla="*/ 28754 w 1791022"/>
                <a:gd name="connsiteY10" fmla="*/ 1299630 h 1437967"/>
                <a:gd name="connsiteX11" fmla="*/ 96993 w 1791022"/>
                <a:gd name="connsiteY11" fmla="*/ 733248 h 1437967"/>
                <a:gd name="connsiteX12" fmla="*/ 516046 w 1791022"/>
                <a:gd name="connsiteY12" fmla="*/ 538735 h 1437967"/>
                <a:gd name="connsiteX13" fmla="*/ 607702 w 1791022"/>
                <a:gd name="connsiteY13" fmla="*/ 346007 h 1437967"/>
                <a:gd name="connsiteX14" fmla="*/ 590093 w 1791022"/>
                <a:gd name="connsiteY14" fmla="*/ 6738 h 1437967"/>
                <a:gd name="connsiteX0" fmla="*/ 590093 w 1791022"/>
                <a:gd name="connsiteY0" fmla="*/ 9423 h 1440652"/>
                <a:gd name="connsiteX1" fmla="*/ 1059160 w 1791022"/>
                <a:gd name="connsiteY1" fmla="*/ 135431 h 1440652"/>
                <a:gd name="connsiteX2" fmla="*/ 1366235 w 1791022"/>
                <a:gd name="connsiteY2" fmla="*/ 292380 h 1440652"/>
                <a:gd name="connsiteX3" fmla="*/ 1182190 w 1791022"/>
                <a:gd name="connsiteY3" fmla="*/ 613308 h 1440652"/>
                <a:gd name="connsiteX4" fmla="*/ 1686830 w 1791022"/>
                <a:gd name="connsiteY4" fmla="*/ 729361 h 1440652"/>
                <a:gd name="connsiteX5" fmla="*/ 1442010 w 1791022"/>
                <a:gd name="connsiteY5" fmla="*/ 839197 h 1440652"/>
                <a:gd name="connsiteX6" fmla="*/ 1789854 w 1791022"/>
                <a:gd name="connsiteY6" fmla="*/ 1032637 h 1440652"/>
                <a:gd name="connsiteX7" fmla="*/ 1297796 w 1791022"/>
                <a:gd name="connsiteY7" fmla="*/ 1283577 h 1440652"/>
                <a:gd name="connsiteX8" fmla="*/ 895423 w 1791022"/>
                <a:gd name="connsiteY8" fmla="*/ 1241370 h 1440652"/>
                <a:gd name="connsiteX9" fmla="*/ 479130 w 1791022"/>
                <a:gd name="connsiteY9" fmla="*/ 1438792 h 1440652"/>
                <a:gd name="connsiteX10" fmla="*/ 28754 w 1791022"/>
                <a:gd name="connsiteY10" fmla="*/ 1302315 h 1440652"/>
                <a:gd name="connsiteX11" fmla="*/ 96993 w 1791022"/>
                <a:gd name="connsiteY11" fmla="*/ 735933 h 1440652"/>
                <a:gd name="connsiteX12" fmla="*/ 516046 w 1791022"/>
                <a:gd name="connsiteY12" fmla="*/ 541420 h 1440652"/>
                <a:gd name="connsiteX13" fmla="*/ 607702 w 1791022"/>
                <a:gd name="connsiteY13" fmla="*/ 400635 h 1440652"/>
                <a:gd name="connsiteX14" fmla="*/ 590093 w 1791022"/>
                <a:gd name="connsiteY14" fmla="*/ 9423 h 1440652"/>
                <a:gd name="connsiteX0" fmla="*/ 590093 w 1791022"/>
                <a:gd name="connsiteY0" fmla="*/ 6738 h 1437967"/>
                <a:gd name="connsiteX1" fmla="*/ 1059160 w 1791022"/>
                <a:gd name="connsiteY1" fmla="*/ 132746 h 1437967"/>
                <a:gd name="connsiteX2" fmla="*/ 1366235 w 1791022"/>
                <a:gd name="connsiteY2" fmla="*/ 289695 h 1437967"/>
                <a:gd name="connsiteX3" fmla="*/ 1182190 w 1791022"/>
                <a:gd name="connsiteY3" fmla="*/ 610623 h 1437967"/>
                <a:gd name="connsiteX4" fmla="*/ 1686830 w 1791022"/>
                <a:gd name="connsiteY4" fmla="*/ 726676 h 1437967"/>
                <a:gd name="connsiteX5" fmla="*/ 1442010 w 1791022"/>
                <a:gd name="connsiteY5" fmla="*/ 836512 h 1437967"/>
                <a:gd name="connsiteX6" fmla="*/ 1789854 w 1791022"/>
                <a:gd name="connsiteY6" fmla="*/ 1029952 h 1437967"/>
                <a:gd name="connsiteX7" fmla="*/ 1297796 w 1791022"/>
                <a:gd name="connsiteY7" fmla="*/ 1280892 h 1437967"/>
                <a:gd name="connsiteX8" fmla="*/ 895423 w 1791022"/>
                <a:gd name="connsiteY8" fmla="*/ 1238685 h 1437967"/>
                <a:gd name="connsiteX9" fmla="*/ 479130 w 1791022"/>
                <a:gd name="connsiteY9" fmla="*/ 1436107 h 1437967"/>
                <a:gd name="connsiteX10" fmla="*/ 28754 w 1791022"/>
                <a:gd name="connsiteY10" fmla="*/ 1299630 h 1437967"/>
                <a:gd name="connsiteX11" fmla="*/ 96993 w 1791022"/>
                <a:gd name="connsiteY11" fmla="*/ 733248 h 1437967"/>
                <a:gd name="connsiteX12" fmla="*/ 516046 w 1791022"/>
                <a:gd name="connsiteY12" fmla="*/ 538735 h 1437967"/>
                <a:gd name="connsiteX13" fmla="*/ 607702 w 1791022"/>
                <a:gd name="connsiteY13" fmla="*/ 346007 h 1437967"/>
                <a:gd name="connsiteX14" fmla="*/ 590093 w 1791022"/>
                <a:gd name="connsiteY14" fmla="*/ 6738 h 1437967"/>
                <a:gd name="connsiteX0" fmla="*/ 590093 w 1791022"/>
                <a:gd name="connsiteY0" fmla="*/ 766 h 1431995"/>
                <a:gd name="connsiteX1" fmla="*/ 1059160 w 1791022"/>
                <a:gd name="connsiteY1" fmla="*/ 126774 h 1431995"/>
                <a:gd name="connsiteX2" fmla="*/ 1366235 w 1791022"/>
                <a:gd name="connsiteY2" fmla="*/ 283723 h 1431995"/>
                <a:gd name="connsiteX3" fmla="*/ 1182190 w 1791022"/>
                <a:gd name="connsiteY3" fmla="*/ 604651 h 1431995"/>
                <a:gd name="connsiteX4" fmla="*/ 1686830 w 1791022"/>
                <a:gd name="connsiteY4" fmla="*/ 720704 h 1431995"/>
                <a:gd name="connsiteX5" fmla="*/ 1442010 w 1791022"/>
                <a:gd name="connsiteY5" fmla="*/ 830540 h 1431995"/>
                <a:gd name="connsiteX6" fmla="*/ 1789854 w 1791022"/>
                <a:gd name="connsiteY6" fmla="*/ 1023980 h 1431995"/>
                <a:gd name="connsiteX7" fmla="*/ 1297796 w 1791022"/>
                <a:gd name="connsiteY7" fmla="*/ 1274920 h 1431995"/>
                <a:gd name="connsiteX8" fmla="*/ 895423 w 1791022"/>
                <a:gd name="connsiteY8" fmla="*/ 1232713 h 1431995"/>
                <a:gd name="connsiteX9" fmla="*/ 479130 w 1791022"/>
                <a:gd name="connsiteY9" fmla="*/ 1430135 h 1431995"/>
                <a:gd name="connsiteX10" fmla="*/ 28754 w 1791022"/>
                <a:gd name="connsiteY10" fmla="*/ 1293658 h 1431995"/>
                <a:gd name="connsiteX11" fmla="*/ 96993 w 1791022"/>
                <a:gd name="connsiteY11" fmla="*/ 727276 h 1431995"/>
                <a:gd name="connsiteX12" fmla="*/ 516046 w 1791022"/>
                <a:gd name="connsiteY12" fmla="*/ 532763 h 1431995"/>
                <a:gd name="connsiteX13" fmla="*/ 607702 w 1791022"/>
                <a:gd name="connsiteY13" fmla="*/ 340035 h 1431995"/>
                <a:gd name="connsiteX14" fmla="*/ 578840 w 1791022"/>
                <a:gd name="connsiteY14" fmla="*/ 186231 h 1431995"/>
                <a:gd name="connsiteX15" fmla="*/ 590093 w 1791022"/>
                <a:gd name="connsiteY15" fmla="*/ 766 h 1431995"/>
                <a:gd name="connsiteX0" fmla="*/ 590093 w 1791022"/>
                <a:gd name="connsiteY0" fmla="*/ 38552 h 1469781"/>
                <a:gd name="connsiteX1" fmla="*/ 1059160 w 1791022"/>
                <a:gd name="connsiteY1" fmla="*/ 164560 h 1469781"/>
                <a:gd name="connsiteX2" fmla="*/ 1366235 w 1791022"/>
                <a:gd name="connsiteY2" fmla="*/ 321509 h 1469781"/>
                <a:gd name="connsiteX3" fmla="*/ 1182190 w 1791022"/>
                <a:gd name="connsiteY3" fmla="*/ 642437 h 1469781"/>
                <a:gd name="connsiteX4" fmla="*/ 1686830 w 1791022"/>
                <a:gd name="connsiteY4" fmla="*/ 758490 h 1469781"/>
                <a:gd name="connsiteX5" fmla="*/ 1442010 w 1791022"/>
                <a:gd name="connsiteY5" fmla="*/ 868326 h 1469781"/>
                <a:gd name="connsiteX6" fmla="*/ 1789854 w 1791022"/>
                <a:gd name="connsiteY6" fmla="*/ 1061766 h 1469781"/>
                <a:gd name="connsiteX7" fmla="*/ 1297796 w 1791022"/>
                <a:gd name="connsiteY7" fmla="*/ 1312706 h 1469781"/>
                <a:gd name="connsiteX8" fmla="*/ 895423 w 1791022"/>
                <a:gd name="connsiteY8" fmla="*/ 1270499 h 1469781"/>
                <a:gd name="connsiteX9" fmla="*/ 479130 w 1791022"/>
                <a:gd name="connsiteY9" fmla="*/ 1467921 h 1469781"/>
                <a:gd name="connsiteX10" fmla="*/ 28754 w 1791022"/>
                <a:gd name="connsiteY10" fmla="*/ 1331444 h 1469781"/>
                <a:gd name="connsiteX11" fmla="*/ 96993 w 1791022"/>
                <a:gd name="connsiteY11" fmla="*/ 765062 h 1469781"/>
                <a:gd name="connsiteX12" fmla="*/ 516046 w 1791022"/>
                <a:gd name="connsiteY12" fmla="*/ 570549 h 1469781"/>
                <a:gd name="connsiteX13" fmla="*/ 607702 w 1791022"/>
                <a:gd name="connsiteY13" fmla="*/ 377821 h 1469781"/>
                <a:gd name="connsiteX14" fmla="*/ 578840 w 1791022"/>
                <a:gd name="connsiteY14" fmla="*/ 224017 h 1469781"/>
                <a:gd name="connsiteX15" fmla="*/ 590093 w 1791022"/>
                <a:gd name="connsiteY15" fmla="*/ 38552 h 1469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91022" h="1469781">
                  <a:moveTo>
                    <a:pt x="590093" y="38552"/>
                  </a:moveTo>
                  <a:cubicBezTo>
                    <a:pt x="613913" y="-82968"/>
                    <a:pt x="929803" y="117400"/>
                    <a:pt x="1059160" y="164560"/>
                  </a:cubicBezTo>
                  <a:cubicBezTo>
                    <a:pt x="1188517" y="211720"/>
                    <a:pt x="1345730" y="241863"/>
                    <a:pt x="1366235" y="321509"/>
                  </a:cubicBezTo>
                  <a:cubicBezTo>
                    <a:pt x="1386740" y="401155"/>
                    <a:pt x="1128758" y="569607"/>
                    <a:pt x="1182190" y="642437"/>
                  </a:cubicBezTo>
                  <a:cubicBezTo>
                    <a:pt x="1235622" y="715267"/>
                    <a:pt x="1643527" y="720842"/>
                    <a:pt x="1686830" y="758490"/>
                  </a:cubicBezTo>
                  <a:cubicBezTo>
                    <a:pt x="1730133" y="796138"/>
                    <a:pt x="1424839" y="817780"/>
                    <a:pt x="1442010" y="868326"/>
                  </a:cubicBezTo>
                  <a:cubicBezTo>
                    <a:pt x="1459181" y="918872"/>
                    <a:pt x="1813890" y="987703"/>
                    <a:pt x="1789854" y="1061766"/>
                  </a:cubicBezTo>
                  <a:cubicBezTo>
                    <a:pt x="1765818" y="1135829"/>
                    <a:pt x="1446868" y="1277917"/>
                    <a:pt x="1297796" y="1312706"/>
                  </a:cubicBezTo>
                  <a:cubicBezTo>
                    <a:pt x="1148724" y="1347495"/>
                    <a:pt x="1031867" y="1244630"/>
                    <a:pt x="895423" y="1270499"/>
                  </a:cubicBezTo>
                  <a:cubicBezTo>
                    <a:pt x="758979" y="1296368"/>
                    <a:pt x="623575" y="1457764"/>
                    <a:pt x="479130" y="1467921"/>
                  </a:cubicBezTo>
                  <a:cubicBezTo>
                    <a:pt x="334685" y="1478078"/>
                    <a:pt x="92444" y="1448587"/>
                    <a:pt x="28754" y="1331444"/>
                  </a:cubicBezTo>
                  <a:cubicBezTo>
                    <a:pt x="-34936" y="1214301"/>
                    <a:pt x="15778" y="891878"/>
                    <a:pt x="96993" y="765062"/>
                  </a:cubicBezTo>
                  <a:cubicBezTo>
                    <a:pt x="178208" y="638246"/>
                    <a:pt x="430928" y="635089"/>
                    <a:pt x="516046" y="570549"/>
                  </a:cubicBezTo>
                  <a:cubicBezTo>
                    <a:pt x="601164" y="506009"/>
                    <a:pt x="597236" y="435576"/>
                    <a:pt x="607702" y="377821"/>
                  </a:cubicBezTo>
                  <a:cubicBezTo>
                    <a:pt x="618168" y="320066"/>
                    <a:pt x="581775" y="280562"/>
                    <a:pt x="578840" y="224017"/>
                  </a:cubicBezTo>
                  <a:cubicBezTo>
                    <a:pt x="575905" y="167472"/>
                    <a:pt x="566273" y="160072"/>
                    <a:pt x="590093" y="38552"/>
                  </a:cubicBezTo>
                  <a:close/>
                </a:path>
              </a:pathLst>
            </a:custGeom>
            <a:noFill/>
            <a:ln w="317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460122" y="3607286"/>
              <a:ext cx="139701" cy="1412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138509" y="3801187"/>
              <a:ext cx="139701" cy="1412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116929" y="4678839"/>
              <a:ext cx="139701" cy="141239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2823921" y="3252467"/>
                  <a:ext cx="549424" cy="702808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𝐴</m:t>
                        </m:r>
                      </m:oMath>
                    </m:oMathPara>
                  </a14:m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3921" y="3252467"/>
                  <a:ext cx="549424" cy="70280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256629" y="3029745"/>
                  <a:ext cx="573231" cy="693504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𝐵</m:t>
                        </m:r>
                      </m:oMath>
                    </m:oMathPara>
                  </a14:m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6629" y="3029745"/>
                  <a:ext cx="573231" cy="69350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949499" y="4180681"/>
                  <a:ext cx="505254" cy="639391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𝐶</m:t>
                        </m:r>
                      </m:oMath>
                    </m:oMathPara>
                  </a14:m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9499" y="4180681"/>
                  <a:ext cx="505254" cy="63939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/>
            <p:cNvSpPr/>
            <p:nvPr/>
          </p:nvSpPr>
          <p:spPr>
            <a:xfrm>
              <a:off x="6136891" y="4511811"/>
              <a:ext cx="104777" cy="105933"/>
            </a:xfrm>
            <a:prstGeom prst="ellipse">
              <a:avLst/>
            </a:prstGeom>
            <a:solidFill>
              <a:srgbClr val="FF0000"/>
            </a:solidFill>
            <a:ln w="31750" cap="flat" cmpd="sng" algn="ctr">
              <a:solidFill>
                <a:srgbClr val="00B05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572002" y="4237467"/>
              <a:ext cx="104777" cy="105933"/>
            </a:xfrm>
            <a:prstGeom prst="ellipse">
              <a:avLst/>
            </a:prstGeom>
            <a:solidFill>
              <a:srgbClr val="FF0000"/>
            </a:solidFill>
            <a:ln w="31750" cap="flat" cmpd="sng" algn="ctr">
              <a:solidFill>
                <a:srgbClr val="00B05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639842" y="4829017"/>
              <a:ext cx="113258" cy="113648"/>
            </a:xfrm>
            <a:prstGeom prst="ellipse">
              <a:avLst/>
            </a:prstGeom>
            <a:solidFill>
              <a:srgbClr val="FFC000"/>
            </a:solidFill>
            <a:ln w="31750" cap="flat" cmpd="sng" algn="ctr">
              <a:solidFill>
                <a:srgbClr val="00B05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944770" y="3163761"/>
              <a:ext cx="104777" cy="105933"/>
            </a:xfrm>
            <a:prstGeom prst="ellipse">
              <a:avLst/>
            </a:prstGeom>
            <a:solidFill>
              <a:srgbClr val="FFC000"/>
            </a:solidFill>
            <a:ln w="3175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655433" y="3310499"/>
              <a:ext cx="168578" cy="745073"/>
              <a:chOff x="-9860" y="0"/>
              <a:chExt cx="54441" cy="239793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-9860" y="0"/>
                <a:ext cx="33655" cy="33655"/>
              </a:xfrm>
              <a:prstGeom prst="ellipse">
                <a:avLst/>
              </a:prstGeom>
              <a:solidFill>
                <a:srgbClr val="FFC000"/>
              </a:solidFill>
              <a:ln w="31750" cap="flat" cmpd="sng" algn="ctr">
                <a:solidFill>
                  <a:srgbClr val="00B05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0926" y="206138"/>
                <a:ext cx="33655" cy="33655"/>
              </a:xfrm>
              <a:prstGeom prst="ellipse">
                <a:avLst/>
              </a:prstGeom>
              <a:solidFill>
                <a:srgbClr val="FFC000"/>
              </a:solidFill>
              <a:ln w="31750" cap="flat" cmpd="sng" algn="ctr">
                <a:solidFill>
                  <a:srgbClr val="00B05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4342250" y="4098758"/>
              <a:ext cx="104213" cy="104571"/>
            </a:xfrm>
            <a:prstGeom prst="ellipse">
              <a:avLst/>
            </a:prstGeom>
            <a:solidFill>
              <a:srgbClr val="FFC000"/>
            </a:solidFill>
            <a:ln w="3175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49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32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961574" y="1431153"/>
            <a:ext cx="3064762" cy="473848"/>
          </a:xfrm>
          <a:prstGeom prst="roundRect">
            <a:avLst/>
          </a:prstGeom>
          <a:gradFill>
            <a:gsLst>
              <a:gs pos="0">
                <a:srgbClr val="C0CE0B"/>
              </a:gs>
              <a:gs pos="80000">
                <a:srgbClr val="FAFF12"/>
              </a:gs>
              <a:gs pos="100000">
                <a:srgbClr val="FFFF0D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Random Point, Reset LP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651270" y="2318824"/>
            <a:ext cx="1769685" cy="828692"/>
          </a:xfrm>
          <a:prstGeom prst="roundRect">
            <a:avLst/>
          </a:prstGeom>
          <a:gradFill>
            <a:gsLst>
              <a:gs pos="0">
                <a:srgbClr val="89CA0E"/>
              </a:gs>
              <a:gs pos="80000">
                <a:srgbClr val="B4FF16"/>
              </a:gs>
              <a:gs pos="100000">
                <a:srgbClr val="B6FF12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Angle Calculation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6648218" y="3550829"/>
            <a:ext cx="1780250" cy="846278"/>
          </a:xfrm>
          <a:prstGeom prst="roundRect">
            <a:avLst/>
          </a:prstGeom>
          <a:gradFill>
            <a:gsLst>
              <a:gs pos="0">
                <a:srgbClr val="56C612"/>
              </a:gs>
              <a:gs pos="80000">
                <a:srgbClr val="72FF1B"/>
              </a:gs>
              <a:gs pos="100000">
                <a:srgbClr val="72FF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Distance Calculation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267896" y="4800399"/>
            <a:ext cx="2541338" cy="846278"/>
          </a:xfrm>
          <a:prstGeom prst="roundRect">
            <a:avLst/>
          </a:prstGeom>
          <a:gradFill>
            <a:gsLst>
              <a:gs pos="0">
                <a:srgbClr val="27C216"/>
              </a:gs>
              <a:gs pos="80000">
                <a:srgbClr val="37FD20"/>
              </a:gs>
              <a:gs pos="100000">
                <a:srgbClr val="34FF1C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Solving the Equations, New Point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050793" y="6027675"/>
            <a:ext cx="2975543" cy="479971"/>
          </a:xfrm>
          <a:prstGeom prst="roundRect">
            <a:avLst/>
          </a:prstGeom>
          <a:gradFill>
            <a:gsLst>
              <a:gs pos="0">
                <a:srgbClr val="19BE35"/>
              </a:gs>
              <a:gs pos="80000">
                <a:srgbClr val="24F849"/>
              </a:gs>
              <a:gs pos="100000">
                <a:srgbClr val="20FE46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Error=|</a:t>
            </a:r>
            <a:r>
              <a:rPr lang="en-US" dirty="0" err="1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NewPoint-OldPoint</a:t>
            </a:r>
            <a:r>
              <a:rPr lang="en-US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|</a:t>
            </a:r>
          </a:p>
        </p:txBody>
      </p:sp>
      <p:sp>
        <p:nvSpPr>
          <p:cNvPr id="10" name="Diamond 9"/>
          <p:cNvSpPr/>
          <p:nvPr/>
        </p:nvSpPr>
        <p:spPr bwMode="auto">
          <a:xfrm>
            <a:off x="3396092" y="5857537"/>
            <a:ext cx="2452687" cy="820245"/>
          </a:xfrm>
          <a:prstGeom prst="diamond">
            <a:avLst/>
          </a:prstGeom>
          <a:gradFill>
            <a:gsLst>
              <a:gs pos="0">
                <a:srgbClr val="1DBA63"/>
              </a:gs>
              <a:gs pos="80000">
                <a:srgbClr val="29F383"/>
              </a:gs>
              <a:gs pos="100000">
                <a:srgbClr val="25F884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Error&lt;Min</a:t>
            </a:r>
          </a:p>
        </p:txBody>
      </p:sp>
      <p:sp>
        <p:nvSpPr>
          <p:cNvPr id="11" name="Flowchart: Decision 10"/>
          <p:cNvSpPr/>
          <p:nvPr/>
        </p:nvSpPr>
        <p:spPr bwMode="auto">
          <a:xfrm>
            <a:off x="3312057" y="4622916"/>
            <a:ext cx="2593265" cy="820245"/>
          </a:xfrm>
          <a:prstGeom prst="flowChartDecision">
            <a:avLst/>
          </a:prstGeom>
          <a:gradFill>
            <a:gsLst>
              <a:gs pos="0">
                <a:srgbClr val="21B78D"/>
              </a:gs>
              <a:gs pos="80000">
                <a:srgbClr val="2EEEB9"/>
              </a:gs>
              <a:gs pos="100000">
                <a:srgbClr val="2AF3BB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Error&gt;Max</a:t>
            </a:r>
          </a:p>
        </p:txBody>
      </p:sp>
      <p:sp>
        <p:nvSpPr>
          <p:cNvPr id="12" name="Flowchart: Decision 11"/>
          <p:cNvSpPr/>
          <p:nvPr/>
        </p:nvSpPr>
        <p:spPr bwMode="auto">
          <a:xfrm>
            <a:off x="3312057" y="2318824"/>
            <a:ext cx="2620751" cy="828692"/>
          </a:xfrm>
          <a:prstGeom prst="flowChartDecision">
            <a:avLst/>
          </a:prstGeom>
          <a:gradFill>
            <a:gsLst>
              <a:gs pos="0">
                <a:srgbClr val="288AAF"/>
              </a:gs>
              <a:gs pos="80000">
                <a:srgbClr val="37B6E4"/>
              </a:gs>
              <a:gs pos="100000">
                <a:srgbClr val="34B8E9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LP&gt;</a:t>
            </a:r>
            <a:r>
              <a:rPr lang="en-US" dirty="0" err="1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MaxLP</a:t>
            </a:r>
            <a:endParaRPr lang="en-US" sz="2300" dirty="0" smtClean="0">
              <a:solidFill>
                <a:schemeClr val="tx1"/>
              </a:solidFill>
              <a:latin typeface="Segoe"/>
              <a:cs typeface="Traditional Arabic" pitchFamily="18" charset="-7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651073" y="3696103"/>
            <a:ext cx="1943100" cy="479971"/>
          </a:xfrm>
          <a:prstGeom prst="roundRect">
            <a:avLst/>
          </a:prstGeom>
          <a:gradFill>
            <a:gsLst>
              <a:gs pos="0">
                <a:srgbClr val="24B3B2"/>
              </a:gs>
              <a:gs pos="80000">
                <a:srgbClr val="33E9E9"/>
              </a:gs>
              <a:gs pos="100000">
                <a:srgbClr val="2FEEED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LP=LP+1</a:t>
            </a:r>
            <a:endParaRPr lang="en-US" sz="20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7310759" y="4397107"/>
            <a:ext cx="455612" cy="380998"/>
          </a:xfrm>
          <a:prstGeom prst="downArrow">
            <a:avLst/>
          </a:prstGeom>
          <a:gradFill>
            <a:gsLst>
              <a:gs pos="0">
                <a:srgbClr val="56C612"/>
              </a:gs>
              <a:gs pos="80000">
                <a:srgbClr val="72FF1B"/>
              </a:gs>
              <a:gs pos="100000">
                <a:srgbClr val="72FF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08486" y="1431153"/>
            <a:ext cx="1269869" cy="464728"/>
          </a:xfrm>
          <a:prstGeom prst="roundRect">
            <a:avLst/>
          </a:prstGeom>
          <a:gradFill>
            <a:gsLst>
              <a:gs pos="0">
                <a:srgbClr val="D57103"/>
              </a:gs>
              <a:gs pos="80000">
                <a:srgbClr val="FF9508"/>
              </a:gs>
              <a:gs pos="100000">
                <a:srgbClr val="FF960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Start</a:t>
            </a: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381919" y="1249171"/>
            <a:ext cx="3028281" cy="828692"/>
          </a:xfrm>
          <a:prstGeom prst="roundRect">
            <a:avLst/>
          </a:prstGeom>
          <a:gradFill>
            <a:gsLst>
              <a:gs pos="0">
                <a:srgbClr val="D2A907"/>
              </a:gs>
              <a:gs pos="80000">
                <a:srgbClr val="FFDD0D"/>
              </a:gs>
              <a:gs pos="100000">
                <a:srgbClr val="FFE108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Choose a Joint Equation, Reset </a:t>
            </a:r>
            <a:r>
              <a:rPr lang="en-US" dirty="0" err="1" smtClean="0">
                <a:solidFill>
                  <a:schemeClr val="tx1"/>
                </a:solidFill>
                <a:latin typeface="Segoe" pitchFamily="34" charset="0"/>
              </a:rPr>
              <a:t>Tr</a:t>
            </a:r>
            <a:endParaRPr lang="en-US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7310537" y="1920240"/>
            <a:ext cx="455612" cy="380998"/>
          </a:xfrm>
          <a:prstGeom prst="downArrow">
            <a:avLst/>
          </a:prstGeom>
          <a:gradFill>
            <a:gsLst>
              <a:gs pos="0">
                <a:srgbClr val="C0CE0B"/>
              </a:gs>
              <a:gs pos="80000">
                <a:srgbClr val="FAFF12"/>
              </a:gs>
              <a:gs pos="100000">
                <a:srgbClr val="FFFF0D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6200000">
            <a:off x="6073334" y="2393604"/>
            <a:ext cx="455612" cy="679132"/>
          </a:xfrm>
          <a:prstGeom prst="downArrow">
            <a:avLst/>
          </a:prstGeom>
          <a:gradFill>
            <a:gsLst>
              <a:gs pos="0">
                <a:srgbClr val="288AAF"/>
              </a:gs>
              <a:gs pos="80000">
                <a:srgbClr val="37B6E4"/>
              </a:gs>
              <a:gs pos="100000">
                <a:srgbClr val="34B8E9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7324463" y="3152762"/>
            <a:ext cx="455612" cy="380998"/>
          </a:xfrm>
          <a:prstGeom prst="downArrow">
            <a:avLst/>
          </a:prstGeom>
          <a:gradFill>
            <a:gsLst>
              <a:gs pos="0">
                <a:srgbClr val="89CA0E"/>
              </a:gs>
              <a:gs pos="80000">
                <a:srgbClr val="B4FF16"/>
              </a:gs>
              <a:gs pos="100000">
                <a:srgbClr val="B6FF12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2" name="Down Arrow 21"/>
          <p:cNvSpPr/>
          <p:nvPr/>
        </p:nvSpPr>
        <p:spPr bwMode="auto">
          <a:xfrm rot="10800000">
            <a:off x="4394817" y="5456178"/>
            <a:ext cx="455612" cy="380998"/>
          </a:xfrm>
          <a:prstGeom prst="downArrow">
            <a:avLst/>
          </a:prstGeom>
          <a:gradFill>
            <a:gsLst>
              <a:gs pos="0">
                <a:srgbClr val="1DBA63"/>
              </a:gs>
              <a:gs pos="80000">
                <a:srgbClr val="29F383"/>
              </a:gs>
              <a:gs pos="100000">
                <a:srgbClr val="25F884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 rot="16200000">
            <a:off x="1955473" y="1477576"/>
            <a:ext cx="455612" cy="380998"/>
          </a:xfrm>
          <a:prstGeom prst="downArrow">
            <a:avLst/>
          </a:prstGeom>
          <a:gradFill>
            <a:gsLst>
              <a:gs pos="0">
                <a:srgbClr val="D57103"/>
              </a:gs>
              <a:gs pos="80000">
                <a:srgbClr val="FF9508"/>
              </a:gs>
              <a:gs pos="100000">
                <a:srgbClr val="FF960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 rot="16200000">
            <a:off x="5461078" y="1406677"/>
            <a:ext cx="457200" cy="521208"/>
          </a:xfrm>
          <a:prstGeom prst="downArrow">
            <a:avLst/>
          </a:prstGeom>
          <a:gradFill>
            <a:gsLst>
              <a:gs pos="0">
                <a:srgbClr val="D2A907"/>
              </a:gs>
              <a:gs pos="80000">
                <a:srgbClr val="FFDD0D"/>
              </a:gs>
              <a:gs pos="100000">
                <a:srgbClr val="FFE108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5400000">
            <a:off x="5705002" y="6172410"/>
            <a:ext cx="455612" cy="190499"/>
          </a:xfrm>
          <a:prstGeom prst="downArrow">
            <a:avLst/>
          </a:prstGeom>
          <a:gradFill>
            <a:gsLst>
              <a:gs pos="0">
                <a:srgbClr val="19BE35"/>
              </a:gs>
              <a:gs pos="80000">
                <a:srgbClr val="24F849"/>
              </a:gs>
              <a:gs pos="100000">
                <a:srgbClr val="20FE46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7308307" y="5646677"/>
            <a:ext cx="455612" cy="380998"/>
          </a:xfrm>
          <a:prstGeom prst="downArrow">
            <a:avLst/>
          </a:prstGeom>
          <a:gradFill>
            <a:gsLst>
              <a:gs pos="0">
                <a:srgbClr val="27C216"/>
              </a:gs>
              <a:gs pos="80000">
                <a:srgbClr val="37FD20"/>
              </a:gs>
              <a:gs pos="100000">
                <a:srgbClr val="34FF1C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665175" y="6027675"/>
            <a:ext cx="1929862" cy="650107"/>
          </a:xfrm>
          <a:prstGeom prst="roundRect">
            <a:avLst/>
          </a:prstGeom>
          <a:gradFill>
            <a:gsLst>
              <a:gs pos="0">
                <a:srgbClr val="2C66AB"/>
              </a:gs>
              <a:gs pos="80000">
                <a:srgbClr val="3C87DF"/>
              </a:gs>
              <a:gs pos="100000">
                <a:srgbClr val="3987E4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Save if the Point is Approved</a:t>
            </a:r>
            <a:endParaRPr lang="en-US" sz="16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 rot="10800000">
            <a:off x="4394628" y="4195939"/>
            <a:ext cx="455612" cy="402336"/>
          </a:xfrm>
          <a:prstGeom prst="downArrow">
            <a:avLst/>
          </a:prstGeom>
          <a:gradFill>
            <a:gsLst>
              <a:gs pos="0">
                <a:srgbClr val="21B78D"/>
              </a:gs>
              <a:gs pos="80000">
                <a:srgbClr val="2EEEB9"/>
              </a:gs>
              <a:gs pos="100000">
                <a:srgbClr val="2AF3BB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10800000">
            <a:off x="4394629" y="3163824"/>
            <a:ext cx="455612" cy="502920"/>
          </a:xfrm>
          <a:prstGeom prst="downArrow">
            <a:avLst/>
          </a:prstGeom>
          <a:gradFill>
            <a:gsLst>
              <a:gs pos="0">
                <a:srgbClr val="24B3B2"/>
              </a:gs>
              <a:gs pos="80000">
                <a:srgbClr val="33E9E9"/>
              </a:gs>
              <a:gs pos="100000">
                <a:srgbClr val="2FEEED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81456" y="5825487"/>
            <a:ext cx="52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722096" y="5574268"/>
            <a:ext cx="52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81456" y="4583668"/>
            <a:ext cx="52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22096" y="4355068"/>
            <a:ext cx="52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901579" y="2268024"/>
            <a:ext cx="52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9" name="Diamond 38"/>
          <p:cNvSpPr/>
          <p:nvPr/>
        </p:nvSpPr>
        <p:spPr bwMode="auto">
          <a:xfrm>
            <a:off x="535252" y="3009899"/>
            <a:ext cx="2189709" cy="914601"/>
          </a:xfrm>
          <a:prstGeom prst="diamond">
            <a:avLst/>
          </a:prstGeom>
          <a:gradFill>
            <a:gsLst>
              <a:gs pos="0">
                <a:srgbClr val="5D379F"/>
              </a:gs>
              <a:gs pos="80000">
                <a:srgbClr val="7C4BD0"/>
              </a:gs>
              <a:gs pos="100000">
                <a:srgbClr val="7C48D4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Equation Remains</a:t>
            </a:r>
          </a:p>
        </p:txBody>
      </p:sp>
      <p:sp>
        <p:nvSpPr>
          <p:cNvPr id="40" name="Down Arrow 39"/>
          <p:cNvSpPr/>
          <p:nvPr/>
        </p:nvSpPr>
        <p:spPr bwMode="auto">
          <a:xfrm rot="10800000">
            <a:off x="1402303" y="5758933"/>
            <a:ext cx="455612" cy="251219"/>
          </a:xfrm>
          <a:prstGeom prst="downArrow">
            <a:avLst/>
          </a:prstGeom>
          <a:gradFill>
            <a:gsLst>
              <a:gs pos="0">
                <a:srgbClr val="2C66AB"/>
              </a:gs>
              <a:gs pos="80000">
                <a:srgbClr val="3C87DF"/>
              </a:gs>
              <a:gs pos="100000">
                <a:srgbClr val="3987E4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621869" y="2208185"/>
            <a:ext cx="2016480" cy="479971"/>
          </a:xfrm>
          <a:prstGeom prst="roundRect">
            <a:avLst/>
          </a:prstGeom>
          <a:gradFill>
            <a:gsLst>
              <a:gs pos="0">
                <a:srgbClr val="793B9B"/>
              </a:gs>
              <a:gs pos="80000">
                <a:srgbClr val="9F4FCB"/>
              </a:gs>
              <a:gs pos="100000">
                <a:srgbClr val="A04DCE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Final Estimation</a:t>
            </a:r>
            <a:endParaRPr lang="en-US" sz="16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7458" y="3009899"/>
            <a:ext cx="52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71" y="2763042"/>
            <a:ext cx="5857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ounded Rectangle 51"/>
          <p:cNvSpPr/>
          <p:nvPr/>
        </p:nvSpPr>
        <p:spPr bwMode="auto">
          <a:xfrm>
            <a:off x="708487" y="5250710"/>
            <a:ext cx="1843245" cy="479971"/>
          </a:xfrm>
          <a:prstGeom prst="roundRect">
            <a:avLst/>
          </a:prstGeom>
          <a:gradFill>
            <a:gsLst>
              <a:gs pos="0">
                <a:srgbClr val="2F45A7"/>
              </a:gs>
              <a:gs pos="80000">
                <a:srgbClr val="415DDA"/>
              </a:gs>
              <a:gs pos="100000">
                <a:srgbClr val="3E5BDE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tx1"/>
                </a:solidFill>
                <a:latin typeface="Segoe" pitchFamily="34" charset="0"/>
              </a:rPr>
              <a:t>Tr</a:t>
            </a: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=Tr+1</a:t>
            </a:r>
            <a:endParaRPr lang="en-US" sz="16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53" name="Flowchart: Decision 52"/>
          <p:cNvSpPr/>
          <p:nvPr/>
        </p:nvSpPr>
        <p:spPr bwMode="auto">
          <a:xfrm>
            <a:off x="431000" y="4222908"/>
            <a:ext cx="2398217" cy="731093"/>
          </a:xfrm>
          <a:prstGeom prst="flowChartDecision">
            <a:avLst/>
          </a:prstGeom>
          <a:gradFill>
            <a:gsLst>
              <a:gs pos="0">
                <a:srgbClr val="3E33A3"/>
              </a:gs>
              <a:gs pos="80000">
                <a:srgbClr val="5346D5"/>
              </a:gs>
              <a:gs pos="100000">
                <a:srgbClr val="5143D9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Tr</a:t>
            </a:r>
            <a:r>
              <a:rPr lang="en-US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&gt;</a:t>
            </a:r>
            <a:r>
              <a:rPr lang="en-US" dirty="0" err="1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MaxTr</a:t>
            </a:r>
            <a:endParaRPr lang="en-US" dirty="0" smtClean="0">
              <a:solidFill>
                <a:schemeClr val="tx1"/>
              </a:solidFill>
              <a:latin typeface="Segoe"/>
              <a:cs typeface="Traditional Arabic" pitchFamily="18" charset="-78"/>
            </a:endParaRPr>
          </a:p>
        </p:txBody>
      </p:sp>
      <p:sp>
        <p:nvSpPr>
          <p:cNvPr id="55" name="Down Arrow 54"/>
          <p:cNvSpPr/>
          <p:nvPr/>
        </p:nvSpPr>
        <p:spPr bwMode="auto">
          <a:xfrm rot="10800000">
            <a:off x="1402303" y="4980194"/>
            <a:ext cx="455612" cy="251219"/>
          </a:xfrm>
          <a:prstGeom prst="downArrow">
            <a:avLst/>
          </a:prstGeom>
          <a:gradFill>
            <a:gsLst>
              <a:gs pos="0">
                <a:srgbClr val="2F45A7"/>
              </a:gs>
              <a:gs pos="80000">
                <a:srgbClr val="415DDA"/>
              </a:gs>
              <a:gs pos="100000">
                <a:srgbClr val="3E5BDE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59" name="Down Arrow 58"/>
          <p:cNvSpPr/>
          <p:nvPr/>
        </p:nvSpPr>
        <p:spPr bwMode="auto">
          <a:xfrm rot="10800000">
            <a:off x="1402303" y="3948971"/>
            <a:ext cx="455612" cy="251219"/>
          </a:xfrm>
          <a:prstGeom prst="downArrow">
            <a:avLst/>
          </a:prstGeom>
          <a:gradFill>
            <a:gsLst>
              <a:gs pos="0">
                <a:srgbClr val="3E33A3"/>
              </a:gs>
              <a:gs pos="80000">
                <a:srgbClr val="5346D5"/>
              </a:gs>
              <a:gs pos="100000">
                <a:srgbClr val="5143D9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60" name="Down Arrow 59"/>
          <p:cNvSpPr/>
          <p:nvPr/>
        </p:nvSpPr>
        <p:spPr bwMode="auto">
          <a:xfrm rot="10800000">
            <a:off x="1402303" y="2733170"/>
            <a:ext cx="455612" cy="251219"/>
          </a:xfrm>
          <a:prstGeom prst="downArrow">
            <a:avLst/>
          </a:prstGeom>
          <a:gradFill>
            <a:gsLst>
              <a:gs pos="0">
                <a:srgbClr val="5D379F"/>
              </a:gs>
              <a:gs pos="80000">
                <a:srgbClr val="7C4BD0"/>
              </a:gs>
              <a:gs pos="100000">
                <a:srgbClr val="7C48D4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61" name="U-Turn Arrow 60"/>
          <p:cNvSpPr/>
          <p:nvPr/>
        </p:nvSpPr>
        <p:spPr bwMode="auto">
          <a:xfrm>
            <a:off x="219456" y="941900"/>
            <a:ext cx="7498080" cy="3749040"/>
          </a:xfrm>
          <a:prstGeom prst="uturnArrow">
            <a:avLst>
              <a:gd name="adj1" fmla="val 5846"/>
              <a:gd name="adj2" fmla="val 4707"/>
              <a:gd name="adj3" fmla="val 4970"/>
              <a:gd name="adj4" fmla="val 5001"/>
              <a:gd name="adj5" fmla="val 13121"/>
            </a:avLst>
          </a:prstGeom>
          <a:gradFill>
            <a:gsLst>
              <a:gs pos="0">
                <a:srgbClr val="3E33A3"/>
              </a:gs>
              <a:gs pos="80000">
                <a:srgbClr val="5346D5"/>
              </a:gs>
              <a:gs pos="100000">
                <a:srgbClr val="5143D9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31000" y="4126468"/>
            <a:ext cx="52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1802279" y="3974068"/>
            <a:ext cx="52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85" name="Bent Arrow 84"/>
          <p:cNvSpPr/>
          <p:nvPr/>
        </p:nvSpPr>
        <p:spPr bwMode="auto">
          <a:xfrm rot="16200000" flipV="1">
            <a:off x="2198097" y="2654454"/>
            <a:ext cx="1468648" cy="381217"/>
          </a:xfrm>
          <a:prstGeom prst="bentArrow">
            <a:avLst>
              <a:gd name="adj1" fmla="val 59994"/>
              <a:gd name="adj2" fmla="val 50000"/>
              <a:gd name="adj3" fmla="val 50000"/>
              <a:gd name="adj4" fmla="val 43750"/>
            </a:avLst>
          </a:prstGeom>
          <a:gradFill>
            <a:gsLst>
              <a:gs pos="0">
                <a:srgbClr val="5D379F"/>
              </a:gs>
              <a:gs pos="80000">
                <a:srgbClr val="7C4BD0"/>
              </a:gs>
              <a:gs pos="100000">
                <a:srgbClr val="7C48D4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86" name="Bent Arrow 85"/>
          <p:cNvSpPr/>
          <p:nvPr/>
        </p:nvSpPr>
        <p:spPr bwMode="auto">
          <a:xfrm rot="10800000">
            <a:off x="2584895" y="2667000"/>
            <a:ext cx="727162" cy="3009322"/>
          </a:xfrm>
          <a:prstGeom prst="bentArrow">
            <a:avLst>
              <a:gd name="adj1" fmla="val 30240"/>
              <a:gd name="adj2" fmla="val 25000"/>
              <a:gd name="adj3" fmla="val 25000"/>
              <a:gd name="adj4" fmla="val 43750"/>
            </a:avLst>
          </a:prstGeom>
          <a:gradFill>
            <a:gsLst>
              <a:gs pos="0">
                <a:srgbClr val="288AAF"/>
              </a:gs>
              <a:gs pos="80000">
                <a:srgbClr val="37B6E4"/>
              </a:gs>
              <a:gs pos="100000">
                <a:srgbClr val="34B8E9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229461" y="2297668"/>
            <a:ext cx="52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" name="Bent Arrow 2"/>
          <p:cNvSpPr/>
          <p:nvPr/>
        </p:nvSpPr>
        <p:spPr bwMode="auto">
          <a:xfrm rot="10800000">
            <a:off x="2638343" y="6137731"/>
            <a:ext cx="757748" cy="429994"/>
          </a:xfrm>
          <a:prstGeom prst="bentArrow">
            <a:avLst>
              <a:gd name="adj1" fmla="val 48628"/>
              <a:gd name="adj2" fmla="val 47151"/>
              <a:gd name="adj3" fmla="val 50000"/>
              <a:gd name="adj4" fmla="val 43750"/>
            </a:avLst>
          </a:prstGeom>
          <a:gradFill>
            <a:gsLst>
              <a:gs pos="0">
                <a:srgbClr val="1DBA63"/>
              </a:gs>
              <a:gs pos="80000">
                <a:srgbClr val="29F383"/>
              </a:gs>
              <a:gs pos="100000">
                <a:srgbClr val="25F884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6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3" grpId="0"/>
      <p:bldP spid="34" grpId="0"/>
      <p:bldP spid="35" grpId="0"/>
      <p:bldP spid="36" grpId="0"/>
      <p:bldP spid="37" grpId="0"/>
      <p:bldP spid="39" grpId="0" animBg="1"/>
      <p:bldP spid="40" grpId="0" animBg="1"/>
      <p:bldP spid="42" grpId="0" animBg="1"/>
      <p:bldP spid="49" grpId="0"/>
      <p:bldP spid="52" grpId="0" animBg="1"/>
      <p:bldP spid="53" grpId="0" animBg="1"/>
      <p:bldP spid="55" grpId="0" animBg="1"/>
      <p:bldP spid="59" grpId="0" animBg="1"/>
      <p:bldP spid="60" grpId="0" animBg="1"/>
      <p:bldP spid="61" grpId="0" animBg="1"/>
      <p:bldP spid="78" grpId="0"/>
      <p:bldP spid="80" grpId="0"/>
      <p:bldP spid="85" grpId="0" animBg="1"/>
      <p:bldP spid="86" grpId="0" animBg="1"/>
      <p:bldP spid="91" grpId="0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33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98571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 Sources: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78164" y="2976304"/>
            <a:ext cx="3810432" cy="2967296"/>
            <a:chOff x="0" y="0"/>
            <a:chExt cx="3218231" cy="2500630"/>
          </a:xfrm>
        </p:grpSpPr>
        <p:sp>
          <p:nvSpPr>
            <p:cNvPr id="5" name="Oval 4"/>
            <p:cNvSpPr/>
            <p:nvPr/>
          </p:nvSpPr>
          <p:spPr>
            <a:xfrm>
              <a:off x="190005" y="249382"/>
              <a:ext cx="1828800" cy="1828800"/>
            </a:xfrm>
            <a:prstGeom prst="ellipse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620981" y="195943"/>
              <a:ext cx="1371600" cy="1371600"/>
            </a:xfrm>
            <a:prstGeom prst="ellipse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650670" y="1134094"/>
              <a:ext cx="1143000" cy="1143000"/>
            </a:xfrm>
            <a:prstGeom prst="ellipse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615044" y="0"/>
              <a:ext cx="568325" cy="2500630"/>
            </a:xfrm>
            <a:prstGeom prst="line">
              <a:avLst/>
            </a:prstGeom>
            <a:noFill/>
            <a:ln w="3175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 flipH="1">
              <a:off x="1430976" y="0"/>
              <a:ext cx="1155751" cy="2384755"/>
            </a:xfrm>
            <a:prstGeom prst="line">
              <a:avLst/>
            </a:prstGeom>
            <a:noFill/>
            <a:ln w="3175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>
              <a:off x="0" y="1169720"/>
              <a:ext cx="3218231" cy="307239"/>
            </a:xfrm>
            <a:prstGeom prst="line">
              <a:avLst/>
            </a:prstGeom>
            <a:noFill/>
            <a:ln w="31750" cap="flat" cmpd="sng" algn="ctr">
              <a:solidFill>
                <a:srgbClr val="00B050"/>
              </a:solidFill>
              <a:prstDash val="solid"/>
            </a:ln>
            <a:effectLst/>
          </p:spPr>
        </p:cxnSp>
        <p:sp>
          <p:nvSpPr>
            <p:cNvPr id="11" name="Oval 10"/>
            <p:cNvSpPr/>
            <p:nvPr/>
          </p:nvSpPr>
          <p:spPr>
            <a:xfrm>
              <a:off x="2262249" y="837211"/>
              <a:ext cx="64008" cy="64008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222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074716" y="1145969"/>
              <a:ext cx="64008" cy="64008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222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02872" y="1668483"/>
              <a:ext cx="64008" cy="64008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222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894114" y="1324099"/>
              <a:ext cx="64008" cy="64008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w="222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860960" y="837211"/>
                  <a:ext cx="277763" cy="369166"/>
                </a:xfrm>
                <a:prstGeom prst="rect">
                  <a:avLst/>
                </a:prstGeom>
                <a:ln w="22225">
                  <a:noFill/>
                </a:ln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𝐴</m:t>
                        </m:r>
                      </m:oMath>
                    </m:oMathPara>
                  </a14:m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960" y="837211"/>
                  <a:ext cx="277763" cy="36916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 w="222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262249" y="651207"/>
                  <a:ext cx="324478" cy="389870"/>
                </a:xfrm>
                <a:prstGeom prst="rect">
                  <a:avLst/>
                </a:prstGeom>
                <a:ln w="22225">
                  <a:noFill/>
                </a:ln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𝐵</m:t>
                        </m:r>
                      </m:oMath>
                    </m:oMathPara>
                  </a14:m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2249" y="651207"/>
                  <a:ext cx="324478" cy="38987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222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2185059" y="1567543"/>
                  <a:ext cx="289279" cy="400373"/>
                </a:xfrm>
                <a:prstGeom prst="rect">
                  <a:avLst/>
                </a:prstGeom>
                <a:ln w="22225">
                  <a:noFill/>
                </a:ln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𝐶</m:t>
                        </m:r>
                      </m:oMath>
                    </m:oMathPara>
                  </a14:m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5059" y="1567543"/>
                  <a:ext cx="289279" cy="40037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222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4539448" y="2971800"/>
            <a:ext cx="3955947" cy="3109473"/>
            <a:chOff x="0" y="0"/>
            <a:chExt cx="2633353" cy="2065480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1377537" y="991589"/>
              <a:ext cx="660296" cy="821292"/>
            </a:xfrm>
            <a:prstGeom prst="straightConnector1">
              <a:avLst/>
            </a:prstGeom>
            <a:noFill/>
            <a:ln w="31750" cap="flat" cmpd="sng" algn="ctr">
              <a:solidFill>
                <a:srgbClr val="C00000"/>
              </a:solidFill>
              <a:prstDash val="solid"/>
              <a:headEnd type="arrow"/>
              <a:tailEnd type="arrow"/>
            </a:ln>
            <a:effectLst/>
          </p:spPr>
        </p:cxnSp>
        <p:grpSp>
          <p:nvGrpSpPr>
            <p:cNvPr id="20" name="Group 19"/>
            <p:cNvGrpSpPr/>
            <p:nvPr/>
          </p:nvGrpSpPr>
          <p:grpSpPr>
            <a:xfrm>
              <a:off x="0" y="0"/>
              <a:ext cx="2633353" cy="2065480"/>
              <a:chOff x="0" y="0"/>
              <a:chExt cx="2633353" cy="2065480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1282535" y="694706"/>
                <a:ext cx="54864" cy="1106424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1312223" y="124691"/>
                <a:ext cx="329830" cy="504967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F79646">
                    <a:lumMod val="50000"/>
                  </a:srgbClr>
                </a:solidFill>
                <a:prstDash val="dash"/>
                <a:tailEnd type="arrow"/>
              </a:ln>
              <a:effectLst/>
            </p:spPr>
          </p:cxnSp>
          <p:grpSp>
            <p:nvGrpSpPr>
              <p:cNvPr id="23" name="Group 22"/>
              <p:cNvGrpSpPr/>
              <p:nvPr/>
            </p:nvGrpSpPr>
            <p:grpSpPr>
              <a:xfrm>
                <a:off x="0" y="0"/>
                <a:ext cx="2633353" cy="2065480"/>
                <a:chOff x="0" y="0"/>
                <a:chExt cx="2633353" cy="2065480"/>
              </a:xfrm>
            </p:grpSpPr>
            <p:cxnSp>
              <p:nvCxnSpPr>
                <p:cNvPr id="24" name="Straight Arrow Connector 23"/>
                <p:cNvCxnSpPr/>
                <p:nvPr/>
              </p:nvCxnSpPr>
              <p:spPr>
                <a:xfrm flipH="1">
                  <a:off x="213756" y="1098467"/>
                  <a:ext cx="300251" cy="368490"/>
                </a:xfrm>
                <a:prstGeom prst="straightConnector1">
                  <a:avLst/>
                </a:prstGeom>
                <a:noFill/>
                <a:ln w="31750" cap="flat" cmpd="sng" algn="ctr">
                  <a:solidFill>
                    <a:srgbClr val="F79646">
                      <a:lumMod val="50000"/>
                    </a:srgbClr>
                  </a:solidFill>
                  <a:prstDash val="dash"/>
                  <a:tailEnd type="arrow"/>
                </a:ln>
                <a:effectLst/>
              </p:spPr>
            </p:cxnSp>
            <p:grpSp>
              <p:nvGrpSpPr>
                <p:cNvPr id="25" name="Group 24"/>
                <p:cNvGrpSpPr/>
                <p:nvPr/>
              </p:nvGrpSpPr>
              <p:grpSpPr>
                <a:xfrm>
                  <a:off x="0" y="0"/>
                  <a:ext cx="2633353" cy="2065480"/>
                  <a:chOff x="0" y="0"/>
                  <a:chExt cx="2633353" cy="2065480"/>
                </a:xfrm>
              </p:grpSpPr>
              <p:sp>
                <p:nvSpPr>
                  <p:cNvPr id="26" name="Oval 25"/>
                  <p:cNvSpPr/>
                  <p:nvPr/>
                </p:nvSpPr>
                <p:spPr>
                  <a:xfrm>
                    <a:off x="0" y="498763"/>
                    <a:ext cx="1097280" cy="1097280"/>
                  </a:xfrm>
                  <a:prstGeom prst="ellipse">
                    <a:avLst/>
                  </a:prstGeom>
                  <a:noFill/>
                  <a:ln w="3175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78706" y="0"/>
                    <a:ext cx="2554647" cy="2065480"/>
                    <a:chOff x="78706" y="0"/>
                    <a:chExt cx="2554647" cy="2065480"/>
                  </a:xfrm>
                </p:grpSpPr>
                <p:sp>
                  <p:nvSpPr>
                    <p:cNvPr id="28" name="Oval 27"/>
                    <p:cNvSpPr/>
                    <p:nvPr/>
                  </p:nvSpPr>
                  <p:spPr>
                    <a:xfrm>
                      <a:off x="623454" y="0"/>
                      <a:ext cx="1325880" cy="1325880"/>
                    </a:xfrm>
                    <a:prstGeom prst="ellipse">
                      <a:avLst/>
                    </a:prstGeom>
                    <a:noFill/>
                    <a:ln w="31750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9" name="Oval 28"/>
                    <p:cNvSpPr/>
                    <p:nvPr/>
                  </p:nvSpPr>
                  <p:spPr>
                    <a:xfrm>
                      <a:off x="1490353" y="391885"/>
                      <a:ext cx="1143000" cy="1143000"/>
                    </a:xfrm>
                    <a:prstGeom prst="ellipse">
                      <a:avLst/>
                    </a:prstGeom>
                    <a:noFill/>
                    <a:ln w="31750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>
                      <a:off x="439386" y="124692"/>
                      <a:ext cx="995680" cy="1895696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00B05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 flipH="1">
                      <a:off x="1282535" y="59376"/>
                      <a:ext cx="757450" cy="195725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00B050"/>
                      </a:solidFill>
                      <a:prstDash val="solid"/>
                    </a:ln>
                    <a:effectLst/>
                  </p:spPr>
                </p:cxnSp>
                <p:sp>
                  <p:nvSpPr>
                    <p:cNvPr id="32" name="Oval 31"/>
                    <p:cNvSpPr/>
                    <p:nvPr/>
                  </p:nvSpPr>
                  <p:spPr>
                    <a:xfrm>
                      <a:off x="1313529" y="1812881"/>
                      <a:ext cx="64008" cy="640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504D">
                            <a:shade val="51000"/>
                            <a:satMod val="130000"/>
                          </a:srgbClr>
                        </a:gs>
                        <a:gs pos="80000">
                          <a:srgbClr val="C0504D">
                            <a:shade val="93000"/>
                            <a:satMod val="130000"/>
                          </a:srgbClr>
                        </a:gs>
                        <a:gs pos="100000">
                          <a:srgbClr val="C0504D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 w="31750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2042556" y="926275"/>
                      <a:ext cx="63500" cy="635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BACC6">
                            <a:shade val="51000"/>
                            <a:satMod val="130000"/>
                          </a:srgbClr>
                        </a:gs>
                        <a:gs pos="80000">
                          <a:srgbClr val="4BACC6">
                            <a:shade val="93000"/>
                            <a:satMod val="130000"/>
                          </a:srgbClr>
                        </a:gs>
                        <a:gs pos="100000">
                          <a:srgbClr val="4BACC6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 w="31750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1258784" y="629392"/>
                      <a:ext cx="63500" cy="635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BACC6">
                            <a:shade val="51000"/>
                            <a:satMod val="130000"/>
                          </a:srgbClr>
                        </a:gs>
                        <a:gs pos="80000">
                          <a:srgbClr val="4BACC6">
                            <a:shade val="93000"/>
                            <a:satMod val="130000"/>
                          </a:srgbClr>
                        </a:gs>
                        <a:gs pos="100000">
                          <a:srgbClr val="4BACC6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 w="31750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5" name="Oval 34"/>
                    <p:cNvSpPr/>
                    <p:nvPr/>
                  </p:nvSpPr>
                  <p:spPr>
                    <a:xfrm>
                      <a:off x="522514" y="1027215"/>
                      <a:ext cx="63500" cy="635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BACC6">
                            <a:shade val="51000"/>
                            <a:satMod val="130000"/>
                          </a:srgbClr>
                        </a:gs>
                        <a:gs pos="80000">
                          <a:srgbClr val="4BACC6">
                            <a:shade val="93000"/>
                            <a:satMod val="130000"/>
                          </a:srgbClr>
                        </a:gs>
                        <a:gs pos="100000">
                          <a:srgbClr val="4BACC6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 w="31750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cxnSp>
                  <p:nvCxnSpPr>
                    <p:cNvPr id="36" name="Straight Arrow Connector 35"/>
                    <p:cNvCxnSpPr/>
                    <p:nvPr/>
                  </p:nvCxnSpPr>
                  <p:spPr>
                    <a:xfrm>
                      <a:off x="570015" y="1086592"/>
                      <a:ext cx="734894" cy="723436"/>
                    </a:xfrm>
                    <a:prstGeom prst="straightConnector1">
                      <a:avLst/>
                    </a:prstGeom>
                    <a:noFill/>
                    <a:ln w="31750" cap="flat" cmpd="sng" algn="ctr">
                      <a:solidFill>
                        <a:srgbClr val="C00000"/>
                      </a:solidFill>
                      <a:prstDash val="solid"/>
                      <a:headEnd type="arrow"/>
                      <a:tailEnd type="arrow"/>
                    </a:ln>
                    <a:effectLst/>
                  </p:spPr>
                </p:cxnSp>
                <p:sp>
                  <p:nvSpPr>
                    <p:cNvPr id="37" name="Oval 36"/>
                    <p:cNvSpPr/>
                    <p:nvPr/>
                  </p:nvSpPr>
                  <p:spPr>
                    <a:xfrm>
                      <a:off x="1145969" y="1092530"/>
                      <a:ext cx="63500" cy="635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shade val="51000"/>
                            <a:satMod val="130000"/>
                          </a:sysClr>
                        </a:gs>
                        <a:gs pos="80000">
                          <a:sysClr val="windowText" lastClr="000000">
                            <a:shade val="93000"/>
                            <a:satMod val="130000"/>
                          </a:sysClr>
                        </a:gs>
                        <a:gs pos="100000">
                          <a:sysClr val="windowText" lastClr="000000">
                            <a:shade val="94000"/>
                            <a:satMod val="135000"/>
                          </a:sysClr>
                        </a:gs>
                      </a:gsLst>
                      <a:lin ang="16200000" scaled="0"/>
                    </a:gradFill>
                    <a:ln w="31750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cxnSp>
                  <p:nvCxnSpPr>
                    <p:cNvPr id="38" name="Straight Arrow Connector 37"/>
                    <p:cNvCxnSpPr/>
                    <p:nvPr/>
                  </p:nvCxnSpPr>
                  <p:spPr>
                    <a:xfrm flipV="1">
                      <a:off x="1211283" y="961901"/>
                      <a:ext cx="822960" cy="173811"/>
                    </a:xfrm>
                    <a:prstGeom prst="straightConnector1">
                      <a:avLst/>
                    </a:prstGeom>
                    <a:noFill/>
                    <a:ln w="31750" cap="flat" cmpd="sng" algn="ctr">
                      <a:solidFill>
                        <a:srgbClr val="7030A0"/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39" name="Straight Arrow Connector 38"/>
                    <p:cNvCxnSpPr/>
                    <p:nvPr/>
                  </p:nvCxnSpPr>
                  <p:spPr>
                    <a:xfrm flipV="1">
                      <a:off x="1187532" y="700644"/>
                      <a:ext cx="88265" cy="395605"/>
                    </a:xfrm>
                    <a:prstGeom prst="straightConnector1">
                      <a:avLst/>
                    </a:prstGeom>
                    <a:noFill/>
                    <a:ln w="31750" cap="flat" cmpd="sng" algn="ctr">
                      <a:solidFill>
                        <a:srgbClr val="7030A0"/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40" name="Straight Arrow Connector 39"/>
                    <p:cNvCxnSpPr/>
                    <p:nvPr/>
                  </p:nvCxnSpPr>
                  <p:spPr>
                    <a:xfrm flipH="1" flipV="1">
                      <a:off x="575953" y="1092530"/>
                      <a:ext cx="564297" cy="36878"/>
                    </a:xfrm>
                    <a:prstGeom prst="straightConnector1">
                      <a:avLst/>
                    </a:prstGeom>
                    <a:noFill/>
                    <a:ln w="31750" cap="flat" cmpd="sng" algn="ctr">
                      <a:solidFill>
                        <a:srgbClr val="7030A0"/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41" name="Straight Arrow Connector 40"/>
                    <p:cNvCxnSpPr/>
                    <p:nvPr/>
                  </p:nvCxnSpPr>
                  <p:spPr>
                    <a:xfrm flipV="1">
                      <a:off x="2101932" y="546265"/>
                      <a:ext cx="334010" cy="382137"/>
                    </a:xfrm>
                    <a:prstGeom prst="straightConnector1">
                      <a:avLst/>
                    </a:prstGeom>
                    <a:noFill/>
                    <a:ln w="31750" cap="flat" cmpd="sng" algn="ctr">
                      <a:solidFill>
                        <a:srgbClr val="F79646">
                          <a:lumMod val="50000"/>
                        </a:srgbClr>
                      </a:solidFill>
                      <a:prstDash val="dash"/>
                      <a:tailEnd type="arrow"/>
                    </a:ln>
                    <a:effectLst/>
                  </p:spPr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2" name="Rectangle 41"/>
                        <p:cNvSpPr/>
                        <p:nvPr/>
                      </p:nvSpPr>
                      <p:spPr>
                        <a:xfrm>
                          <a:off x="358909" y="848103"/>
                          <a:ext cx="271448" cy="395511"/>
                        </a:xfrm>
                        <a:prstGeom prst="rect">
                          <a:avLst/>
                        </a:prstGeom>
                        <a:ln w="31750">
                          <a:noFill/>
                        </a:ln>
                      </p:spPr>
                      <p:txBody>
                        <a:bodyPr wrap="square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Calibri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2" name="Rectangle 41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58909" y="848103"/>
                          <a:ext cx="271448" cy="395511"/>
                        </a:xfrm>
                        <a:prstGeom prst="rect">
                          <a:avLst/>
                        </a:prstGeom>
                        <a:blipFill rotWithShape="1">
                          <a:blip r:embed="rId5"/>
                          <a:stretch>
                            <a:fillRect/>
                          </a:stretch>
                        </a:blipFill>
                        <a:ln w="31750"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3" name="Rectangle 42"/>
                        <p:cNvSpPr/>
                        <p:nvPr/>
                      </p:nvSpPr>
                      <p:spPr>
                        <a:xfrm>
                          <a:off x="1035564" y="484371"/>
                          <a:ext cx="355653" cy="364838"/>
                        </a:xfrm>
                        <a:prstGeom prst="rect">
                          <a:avLst/>
                        </a:prstGeom>
                        <a:ln w="31750">
                          <a:noFill/>
                        </a:ln>
                      </p:spPr>
                      <p:txBody>
                        <a:bodyPr wrap="square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kumimoji="0" lang="en-US" sz="12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Calibri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3" name="Rectangle 42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35564" y="484371"/>
                          <a:ext cx="355653" cy="364838"/>
                        </a:xfrm>
                        <a:prstGeom prst="rect">
                          <a:avLst/>
                        </a:prstGeom>
                        <a:blipFill rotWithShape="1">
                          <a:blip r:embed="rId6"/>
                          <a:stretch>
                            <a:fillRect/>
                          </a:stretch>
                        </a:blipFill>
                        <a:ln w="31750"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4" name="Rectangle 43"/>
                        <p:cNvSpPr/>
                        <p:nvPr/>
                      </p:nvSpPr>
                      <p:spPr>
                        <a:xfrm>
                          <a:off x="1862467" y="728602"/>
                          <a:ext cx="317778" cy="363163"/>
                        </a:xfrm>
                        <a:prstGeom prst="rect">
                          <a:avLst/>
                        </a:prstGeom>
                        <a:ln w="31750">
                          <a:noFill/>
                        </a:ln>
                      </p:spPr>
                      <p:txBody>
                        <a:bodyPr wrap="square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kumimoji="0" lang="en-US" sz="12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Calibri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4" name="Rectangle 43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862467" y="728602"/>
                          <a:ext cx="317778" cy="363163"/>
                        </a:xfrm>
                        <a:prstGeom prst="rect">
                          <a:avLst/>
                        </a:prstGeom>
                        <a:blipFill rotWithShape="1">
                          <a:blip r:embed="rId7"/>
                          <a:stretch>
                            <a:fillRect/>
                          </a:stretch>
                        </a:blipFill>
                        <a:ln w="31750"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5" name="Rectangle 44"/>
                        <p:cNvSpPr/>
                        <p:nvPr/>
                      </p:nvSpPr>
                      <p:spPr>
                        <a:xfrm>
                          <a:off x="78706" y="1104388"/>
                          <a:ext cx="443808" cy="392308"/>
                        </a:xfrm>
                        <a:prstGeom prst="rect">
                          <a:avLst/>
                        </a:prstGeom>
                        <a:ln w="31750">
                          <a:noFill/>
                        </a:ln>
                      </p:spPr>
                      <p:txBody>
                        <a:bodyPr wrap="square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</a:rPr>
                                      <m:t>𝑒𝑠</m:t>
                                    </m:r>
                                    <m:r>
                                      <a:rPr kumimoji="0" lang="en-US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Calibri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5" name="Rectangle 44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8706" y="1104388"/>
                          <a:ext cx="443808" cy="392308"/>
                        </a:xfrm>
                        <a:prstGeom prst="rect">
                          <a:avLst/>
                        </a:prstGeom>
                        <a:blipFill rotWithShape="1">
                          <a:blip r:embed="rId8"/>
                          <a:stretch>
                            <a:fillRect/>
                          </a:stretch>
                        </a:blipFill>
                        <a:ln w="31750"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6" name="Rectangle 45"/>
                        <p:cNvSpPr/>
                        <p:nvPr/>
                      </p:nvSpPr>
                      <p:spPr>
                        <a:xfrm>
                          <a:off x="1086873" y="266046"/>
                          <a:ext cx="465279" cy="368391"/>
                        </a:xfrm>
                        <a:prstGeom prst="rect">
                          <a:avLst/>
                        </a:prstGeom>
                        <a:ln w="31750">
                          <a:noFill/>
                        </a:ln>
                      </p:spPr>
                      <p:txBody>
                        <a:bodyPr wrap="square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</a:rPr>
                                      <m:t>𝑒𝑠</m:t>
                                    </m:r>
                                    <m:r>
                                      <a:rPr kumimoji="0" lang="en-US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Calibri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6" name="Rectangle 45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86873" y="266046"/>
                          <a:ext cx="465279" cy="368391"/>
                        </a:xfrm>
                        <a:prstGeom prst="rect">
                          <a:avLst/>
                        </a:prstGeom>
                        <a:blipFill rotWithShape="1">
                          <a:blip r:embed="rId9"/>
                          <a:stretch>
                            <a:fillRect/>
                          </a:stretch>
                        </a:blipFill>
                        <a:ln w="31750"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7" name="Rectangle 46"/>
                        <p:cNvSpPr/>
                        <p:nvPr/>
                      </p:nvSpPr>
                      <p:spPr>
                        <a:xfrm>
                          <a:off x="2109245" y="698770"/>
                          <a:ext cx="491113" cy="397752"/>
                        </a:xfrm>
                        <a:prstGeom prst="rect">
                          <a:avLst/>
                        </a:prstGeom>
                        <a:ln w="31750">
                          <a:noFill/>
                        </a:ln>
                      </p:spPr>
                      <p:txBody>
                        <a:bodyPr wrap="square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</a:rPr>
                                      <m:t>𝑒𝑠</m:t>
                                    </m:r>
                                    <m:r>
                                      <a:rPr kumimoji="0" lang="en-US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Calibri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7" name="Rectangle 46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109245" y="698770"/>
                          <a:ext cx="491113" cy="397752"/>
                        </a:xfrm>
                        <a:prstGeom prst="rect">
                          <a:avLst/>
                        </a:prstGeom>
                        <a:blipFill rotWithShape="1">
                          <a:blip r:embed="rId10"/>
                          <a:stretch>
                            <a:fillRect/>
                          </a:stretch>
                        </a:blipFill>
                        <a:ln w="31750"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8" name="Rectangle 47"/>
                        <p:cNvSpPr/>
                        <p:nvPr/>
                      </p:nvSpPr>
                      <p:spPr>
                        <a:xfrm>
                          <a:off x="606820" y="879100"/>
                          <a:ext cx="480996" cy="369699"/>
                        </a:xfrm>
                        <a:prstGeom prst="rect">
                          <a:avLst/>
                        </a:prstGeom>
                        <a:ln w="31750">
                          <a:noFill/>
                        </a:ln>
                      </p:spPr>
                      <p:txBody>
                        <a:bodyPr wrap="square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</a:rPr>
                                      <m:t>𝐴𝑐</m:t>
                                    </m:r>
                                    <m:r>
                                      <a:rPr kumimoji="0" lang="en-US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2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Calibri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8" name="Rectangle 47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06820" y="879100"/>
                          <a:ext cx="480996" cy="369699"/>
                        </a:xfrm>
                        <a:prstGeom prst="rect">
                          <a:avLst/>
                        </a:prstGeom>
                        <a:blipFill rotWithShape="1">
                          <a:blip r:embed="rId11"/>
                          <a:stretch>
                            <a:fillRect/>
                          </a:stretch>
                        </a:blipFill>
                        <a:ln w="31750"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9" name="Rectangle 48"/>
                        <p:cNvSpPr/>
                        <p:nvPr/>
                      </p:nvSpPr>
                      <p:spPr>
                        <a:xfrm>
                          <a:off x="838161" y="730645"/>
                          <a:ext cx="510391" cy="358717"/>
                        </a:xfrm>
                        <a:prstGeom prst="rect">
                          <a:avLst/>
                        </a:prstGeom>
                        <a:ln w="31750">
                          <a:noFill/>
                        </a:ln>
                      </p:spPr>
                      <p:txBody>
                        <a:bodyPr wrap="square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</a:rPr>
                                      <m:t>𝐴𝑐</m:t>
                                    </m:r>
                                    <m:r>
                                      <a:rPr kumimoji="0" lang="en-US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Calibri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9" name="Rectangle 48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38161" y="730645"/>
                          <a:ext cx="510391" cy="358717"/>
                        </a:xfrm>
                        <a:prstGeom prst="rect">
                          <a:avLst/>
                        </a:prstGeom>
                        <a:blipFill rotWithShape="1">
                          <a:blip r:embed="rId12"/>
                          <a:stretch>
                            <a:fillRect/>
                          </a:stretch>
                        </a:blipFill>
                        <a:ln w="31750"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0" name="Rectangle 49"/>
                        <p:cNvSpPr/>
                        <p:nvPr/>
                      </p:nvSpPr>
                      <p:spPr>
                        <a:xfrm>
                          <a:off x="1246348" y="865501"/>
                          <a:ext cx="536752" cy="395457"/>
                        </a:xfrm>
                        <a:prstGeom prst="rect">
                          <a:avLst/>
                        </a:prstGeom>
                        <a:ln w="31750">
                          <a:noFill/>
                        </a:ln>
                      </p:spPr>
                      <p:txBody>
                        <a:bodyPr wrap="square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</a:rPr>
                                      <m:t>𝐴𝑐</m:t>
                                    </m:r>
                                    <m:r>
                                      <a:rPr kumimoji="0" lang="en-US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Calibri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50" name="Rectangle 49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46348" y="865501"/>
                          <a:ext cx="536752" cy="395457"/>
                        </a:xfrm>
                        <a:prstGeom prst="rect">
                          <a:avLst/>
                        </a:prstGeom>
                        <a:blipFill rotWithShape="1">
                          <a:blip r:embed="rId13"/>
                          <a:stretch>
                            <a:fillRect/>
                          </a:stretch>
                        </a:blipFill>
                        <a:ln w="31750"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1" name="Rectangle 50"/>
                        <p:cNvSpPr/>
                        <p:nvPr/>
                      </p:nvSpPr>
                      <p:spPr>
                        <a:xfrm>
                          <a:off x="1299561" y="1759874"/>
                          <a:ext cx="935722" cy="305606"/>
                        </a:xfrm>
                        <a:prstGeom prst="rect">
                          <a:avLst/>
                        </a:prstGeom>
                        <a:ln w="31750">
                          <a:noFill/>
                        </a:ln>
                      </p:spPr>
                      <p:txBody>
                        <a:bodyPr wrap="square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</a:rPr>
                                  <m:t>𝐸𝑠𝑡</m:t>
                                </m:r>
                                <m:r>
                                  <a:rPr kumimoji="0" lang="en-US" sz="1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</a:rPr>
                                  <m:t>. </m:t>
                                </m:r>
                                <m:r>
                                  <a:rPr kumimoji="0" lang="en-US" sz="1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</a:rPr>
                                  <m:t>𝑃𝑜𝑖𝑛𝑡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Calibri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51" name="Rectangle 50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99561" y="1759874"/>
                          <a:ext cx="935722" cy="305606"/>
                        </a:xfrm>
                        <a:prstGeom prst="rect">
                          <a:avLst/>
                        </a:prstGeom>
                        <a:blipFill rotWithShape="1">
                          <a:blip r:embed="rId14"/>
                          <a:stretch>
                            <a:fillRect/>
                          </a:stretch>
                        </a:blipFill>
                        <a:ln w="31750"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3175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34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333768"/>
          </a:xfrm>
        </p:spPr>
        <p:txBody>
          <a:bodyPr/>
          <a:lstStyle/>
          <a:p>
            <a:pPr algn="l"/>
            <a:r>
              <a:rPr lang="en-US" sz="2800" dirty="0" smtClean="0">
                <a:latin typeface="Traditional Arabic" pitchFamily="18" charset="-78"/>
                <a:cs typeface="Traditional Arabic" pitchFamily="18" charset="-78"/>
              </a:rPr>
              <a:t>Elimination of high error points:</a:t>
            </a:r>
          </a:p>
          <a:p>
            <a:pPr lvl="1" algn="l"/>
            <a:r>
              <a:rPr lang="en-US" sz="2400" dirty="0" smtClean="0">
                <a:latin typeface="Traditional Arabic" pitchFamily="18" charset="-78"/>
                <a:cs typeface="Traditional Arabic" pitchFamily="18" charset="-78"/>
              </a:rPr>
              <a:t>Distance of the confirmed points should be less than the distance calculated in the model:</a:t>
            </a:r>
          </a:p>
          <a:p>
            <a:pPr lvl="1" algn="r" rtl="1"/>
            <a:endParaRPr lang="en-US" sz="2400" dirty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en-US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en-US" sz="2400" dirty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en-US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en-US" sz="2400" dirty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en-US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en-US" sz="2400" dirty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en-US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en-US" sz="3200" dirty="0">
              <a:latin typeface="Traditional Arabic" pitchFamily="18" charset="-78"/>
              <a:cs typeface="Traditional Arabic" pitchFamily="18" charset="-78"/>
            </a:endParaRPr>
          </a:p>
          <a:p>
            <a:pPr marL="517525" lvl="1" indent="0" algn="r" rtl="1">
              <a:buNone/>
            </a:pPr>
            <a:endParaRPr lang="en-US" sz="2400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353428" y="3554176"/>
            <a:ext cx="2091730" cy="1246032"/>
            <a:chOff x="3353428" y="3249768"/>
            <a:chExt cx="2091730" cy="12460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613192" y="3687762"/>
                  <a:ext cx="445302" cy="382736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𝑒𝐶</m:t>
                            </m:r>
                          </m:sub>
                        </m:sSub>
                      </m:oMath>
                    </m:oMathPara>
                  </a14:m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3192" y="3687762"/>
                  <a:ext cx="445302" cy="38273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572000" y="3885304"/>
                  <a:ext cx="401617" cy="528850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𝑒𝐴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3885304"/>
                  <a:ext cx="401617" cy="52885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3375795" y="3544492"/>
              <a:ext cx="1250238" cy="471126"/>
            </a:xfrm>
            <a:prstGeom prst="straightConnector1">
              <a:avLst/>
            </a:prstGeom>
            <a:noFill/>
            <a:ln w="31750" cap="flat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>
            <a:xfrm>
              <a:off x="3353428" y="3535502"/>
              <a:ext cx="1065746" cy="404454"/>
            </a:xfrm>
            <a:prstGeom prst="straightConnector1">
              <a:avLst/>
            </a:prstGeom>
            <a:noFill/>
            <a:ln w="31750" cap="flat" cmpd="sng" algn="ctr">
              <a:solidFill>
                <a:srgbClr val="00B0F0"/>
              </a:solidFill>
              <a:prstDash val="solid"/>
              <a:tailEnd type="arrow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>
            <a:xfrm flipH="1" flipV="1">
              <a:off x="4057628" y="3925811"/>
              <a:ext cx="1383350" cy="15280"/>
            </a:xfrm>
            <a:prstGeom prst="straightConnector1">
              <a:avLst/>
            </a:prstGeom>
            <a:noFill/>
            <a:ln w="31750" cap="flat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>
            <a:xfrm flipH="1" flipV="1">
              <a:off x="4393058" y="3925428"/>
              <a:ext cx="1052100" cy="13742"/>
            </a:xfrm>
            <a:prstGeom prst="straightConnector1">
              <a:avLst/>
            </a:prstGeom>
            <a:noFill/>
            <a:ln w="31750" cap="flat" cmpd="sng" algn="ctr">
              <a:solidFill>
                <a:srgbClr val="00B0F0"/>
              </a:solidFill>
              <a:prstDash val="soli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cxnSpLocks noChangeAspect="1"/>
            </p:cNvCxnSpPr>
            <p:nvPr/>
          </p:nvCxnSpPr>
          <p:spPr>
            <a:xfrm flipH="1">
              <a:off x="4091700" y="3465611"/>
              <a:ext cx="1343733" cy="574524"/>
            </a:xfrm>
            <a:prstGeom prst="straightConnector1">
              <a:avLst/>
            </a:prstGeom>
            <a:noFill/>
            <a:ln w="31750" cap="flat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3459748" y="3355578"/>
                  <a:ext cx="596281" cy="528850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𝑒𝐴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9748" y="3355578"/>
                  <a:ext cx="596281" cy="5288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581400" y="3966950"/>
                  <a:ext cx="520850" cy="528850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𝑒𝐵</m:t>
                            </m:r>
                          </m:sub>
                        </m:sSub>
                      </m:oMath>
                    </m:oMathPara>
                  </a14:m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3966950"/>
                  <a:ext cx="520850" cy="52885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4847483" y="3249768"/>
                  <a:ext cx="419234" cy="528850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𝑒𝐵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7483" y="3249768"/>
                  <a:ext cx="419234" cy="52885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4742780" y="3615090"/>
                  <a:ext cx="596282" cy="528850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𝑒</m:t>
                            </m:r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′</m:t>
                            </m:r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2780" y="3615090"/>
                  <a:ext cx="596282" cy="52885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>
            <a:xfrm flipH="1">
              <a:off x="4406928" y="3465316"/>
              <a:ext cx="1034049" cy="435500"/>
            </a:xfrm>
            <a:prstGeom prst="straightConnector1">
              <a:avLst/>
            </a:prstGeom>
            <a:noFill/>
            <a:ln w="31750" cap="flat" cmpd="sng" algn="ctr">
              <a:solidFill>
                <a:srgbClr val="00B0F0"/>
              </a:solidFill>
              <a:prstDash val="solid"/>
              <a:tailEnd type="arrow"/>
            </a:ln>
            <a:effectLst/>
          </p:spPr>
        </p:cxnSp>
      </p:grpSp>
      <p:grpSp>
        <p:nvGrpSpPr>
          <p:cNvPr id="64" name="Group 63"/>
          <p:cNvGrpSpPr/>
          <p:nvPr/>
        </p:nvGrpSpPr>
        <p:grpSpPr>
          <a:xfrm>
            <a:off x="1681482" y="2743200"/>
            <a:ext cx="5867400" cy="3674008"/>
            <a:chOff x="1676400" y="2438400"/>
            <a:chExt cx="5867400" cy="3674008"/>
          </a:xfrm>
        </p:grpSpPr>
        <p:grpSp>
          <p:nvGrpSpPr>
            <p:cNvPr id="61" name="Group 60"/>
            <p:cNvGrpSpPr/>
            <p:nvPr/>
          </p:nvGrpSpPr>
          <p:grpSpPr>
            <a:xfrm>
              <a:off x="1676400" y="2438400"/>
              <a:ext cx="5867400" cy="3674008"/>
              <a:chOff x="1676400" y="2438400"/>
              <a:chExt cx="5867400" cy="3674008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3998462" y="3476784"/>
                <a:ext cx="2604409" cy="1895281"/>
              </a:xfrm>
              <a:custGeom>
                <a:avLst/>
                <a:gdLst>
                  <a:gd name="connsiteX0" fmla="*/ 791579 w 1877597"/>
                  <a:gd name="connsiteY0" fmla="*/ 348037 h 1848898"/>
                  <a:gd name="connsiteX1" fmla="*/ 969000 w 1877597"/>
                  <a:gd name="connsiteY1" fmla="*/ 61434 h 1848898"/>
                  <a:gd name="connsiteX2" fmla="*/ 1119125 w 1877597"/>
                  <a:gd name="connsiteY2" fmla="*/ 416276 h 1848898"/>
                  <a:gd name="connsiteX3" fmla="*/ 1357961 w 1877597"/>
                  <a:gd name="connsiteY3" fmla="*/ 395804 h 1848898"/>
                  <a:gd name="connsiteX4" fmla="*/ 1050887 w 1877597"/>
                  <a:gd name="connsiteY4" fmla="*/ 682407 h 1848898"/>
                  <a:gd name="connsiteX5" fmla="*/ 1269251 w 1877597"/>
                  <a:gd name="connsiteY5" fmla="*/ 668760 h 1848898"/>
                  <a:gd name="connsiteX6" fmla="*/ 1194188 w 1877597"/>
                  <a:gd name="connsiteY6" fmla="*/ 757470 h 1848898"/>
                  <a:gd name="connsiteX7" fmla="*/ 1426200 w 1877597"/>
                  <a:gd name="connsiteY7" fmla="*/ 743822 h 1848898"/>
                  <a:gd name="connsiteX8" fmla="*/ 1460319 w 1877597"/>
                  <a:gd name="connsiteY8" fmla="*/ 893948 h 1848898"/>
                  <a:gd name="connsiteX9" fmla="*/ 1876576 w 1877597"/>
                  <a:gd name="connsiteY9" fmla="*/ 1153255 h 1848898"/>
                  <a:gd name="connsiteX10" fmla="*/ 1323842 w 1877597"/>
                  <a:gd name="connsiteY10" fmla="*/ 1187375 h 1848898"/>
                  <a:gd name="connsiteX11" fmla="*/ 1201012 w 1877597"/>
                  <a:gd name="connsiteY11" fmla="*/ 1753757 h 1848898"/>
                  <a:gd name="connsiteX12" fmla="*/ 866642 w 1877597"/>
                  <a:gd name="connsiteY12" fmla="*/ 1405739 h 1848898"/>
                  <a:gd name="connsiteX13" fmla="*/ 696045 w 1877597"/>
                  <a:gd name="connsiteY13" fmla="*/ 1746933 h 1848898"/>
                  <a:gd name="connsiteX14" fmla="*/ 614158 w 1877597"/>
                  <a:gd name="connsiteY14" fmla="*/ 1671870 h 1848898"/>
                  <a:gd name="connsiteX15" fmla="*/ 464033 w 1877597"/>
                  <a:gd name="connsiteY15" fmla="*/ 1842467 h 1848898"/>
                  <a:gd name="connsiteX16" fmla="*/ 573215 w 1877597"/>
                  <a:gd name="connsiteY16" fmla="*/ 1405739 h 1848898"/>
                  <a:gd name="connsiteX17" fmla="*/ 279788 w 1877597"/>
                  <a:gd name="connsiteY17" fmla="*/ 1446682 h 1848898"/>
                  <a:gd name="connsiteX18" fmla="*/ 122839 w 1877597"/>
                  <a:gd name="connsiteY18" fmla="*/ 1269261 h 1848898"/>
                  <a:gd name="connsiteX19" fmla="*/ 429913 w 1877597"/>
                  <a:gd name="connsiteY19" fmla="*/ 1091840 h 1848898"/>
                  <a:gd name="connsiteX20" fmla="*/ 9 w 1877597"/>
                  <a:gd name="connsiteY20" fmla="*/ 1071369 h 1848898"/>
                  <a:gd name="connsiteX21" fmla="*/ 443561 w 1877597"/>
                  <a:gd name="connsiteY21" fmla="*/ 859828 h 1848898"/>
                  <a:gd name="connsiteX22" fmla="*/ 163782 w 1877597"/>
                  <a:gd name="connsiteY22" fmla="*/ 593697 h 1848898"/>
                  <a:gd name="connsiteX23" fmla="*/ 491328 w 1877597"/>
                  <a:gd name="connsiteY23" fmla="*/ 518634 h 1848898"/>
                  <a:gd name="connsiteX24" fmla="*/ 232021 w 1877597"/>
                  <a:gd name="connsiteY24" fmla="*/ 19 h 1848898"/>
                  <a:gd name="connsiteX25" fmla="*/ 668749 w 1877597"/>
                  <a:gd name="connsiteY25" fmla="*/ 498163 h 1848898"/>
                  <a:gd name="connsiteX26" fmla="*/ 791579 w 1877597"/>
                  <a:gd name="connsiteY26" fmla="*/ 348037 h 1848898"/>
                  <a:gd name="connsiteX0" fmla="*/ 791579 w 1877492"/>
                  <a:gd name="connsiteY0" fmla="*/ 348037 h 1848898"/>
                  <a:gd name="connsiteX1" fmla="*/ 969000 w 1877492"/>
                  <a:gd name="connsiteY1" fmla="*/ 61434 h 1848898"/>
                  <a:gd name="connsiteX2" fmla="*/ 1119125 w 1877492"/>
                  <a:gd name="connsiteY2" fmla="*/ 416276 h 1848898"/>
                  <a:gd name="connsiteX3" fmla="*/ 1357961 w 1877492"/>
                  <a:gd name="connsiteY3" fmla="*/ 395804 h 1848898"/>
                  <a:gd name="connsiteX4" fmla="*/ 1050887 w 1877492"/>
                  <a:gd name="connsiteY4" fmla="*/ 682407 h 1848898"/>
                  <a:gd name="connsiteX5" fmla="*/ 1269251 w 1877492"/>
                  <a:gd name="connsiteY5" fmla="*/ 668760 h 1848898"/>
                  <a:gd name="connsiteX6" fmla="*/ 1194188 w 1877492"/>
                  <a:gd name="connsiteY6" fmla="*/ 757470 h 1848898"/>
                  <a:gd name="connsiteX7" fmla="*/ 1426200 w 1877492"/>
                  <a:gd name="connsiteY7" fmla="*/ 743822 h 1848898"/>
                  <a:gd name="connsiteX8" fmla="*/ 1453911 w 1877492"/>
                  <a:gd name="connsiteY8" fmla="*/ 928255 h 1848898"/>
                  <a:gd name="connsiteX9" fmla="*/ 1876576 w 1877492"/>
                  <a:gd name="connsiteY9" fmla="*/ 1153255 h 1848898"/>
                  <a:gd name="connsiteX10" fmla="*/ 1323842 w 1877492"/>
                  <a:gd name="connsiteY10" fmla="*/ 1187375 h 1848898"/>
                  <a:gd name="connsiteX11" fmla="*/ 1201012 w 1877492"/>
                  <a:gd name="connsiteY11" fmla="*/ 1753757 h 1848898"/>
                  <a:gd name="connsiteX12" fmla="*/ 866642 w 1877492"/>
                  <a:gd name="connsiteY12" fmla="*/ 1405739 h 1848898"/>
                  <a:gd name="connsiteX13" fmla="*/ 696045 w 1877492"/>
                  <a:gd name="connsiteY13" fmla="*/ 1746933 h 1848898"/>
                  <a:gd name="connsiteX14" fmla="*/ 614158 w 1877492"/>
                  <a:gd name="connsiteY14" fmla="*/ 1671870 h 1848898"/>
                  <a:gd name="connsiteX15" fmla="*/ 464033 w 1877492"/>
                  <a:gd name="connsiteY15" fmla="*/ 1842467 h 1848898"/>
                  <a:gd name="connsiteX16" fmla="*/ 573215 w 1877492"/>
                  <a:gd name="connsiteY16" fmla="*/ 1405739 h 1848898"/>
                  <a:gd name="connsiteX17" fmla="*/ 279788 w 1877492"/>
                  <a:gd name="connsiteY17" fmla="*/ 1446682 h 1848898"/>
                  <a:gd name="connsiteX18" fmla="*/ 122839 w 1877492"/>
                  <a:gd name="connsiteY18" fmla="*/ 1269261 h 1848898"/>
                  <a:gd name="connsiteX19" fmla="*/ 429913 w 1877492"/>
                  <a:gd name="connsiteY19" fmla="*/ 1091840 h 1848898"/>
                  <a:gd name="connsiteX20" fmla="*/ 9 w 1877492"/>
                  <a:gd name="connsiteY20" fmla="*/ 1071369 h 1848898"/>
                  <a:gd name="connsiteX21" fmla="*/ 443561 w 1877492"/>
                  <a:gd name="connsiteY21" fmla="*/ 859828 h 1848898"/>
                  <a:gd name="connsiteX22" fmla="*/ 163782 w 1877492"/>
                  <a:gd name="connsiteY22" fmla="*/ 593697 h 1848898"/>
                  <a:gd name="connsiteX23" fmla="*/ 491328 w 1877492"/>
                  <a:gd name="connsiteY23" fmla="*/ 518634 h 1848898"/>
                  <a:gd name="connsiteX24" fmla="*/ 232021 w 1877492"/>
                  <a:gd name="connsiteY24" fmla="*/ 19 h 1848898"/>
                  <a:gd name="connsiteX25" fmla="*/ 668749 w 1877492"/>
                  <a:gd name="connsiteY25" fmla="*/ 498163 h 1848898"/>
                  <a:gd name="connsiteX26" fmla="*/ 791579 w 1877492"/>
                  <a:gd name="connsiteY26" fmla="*/ 348037 h 1848898"/>
                  <a:gd name="connsiteX0" fmla="*/ 791579 w 1878798"/>
                  <a:gd name="connsiteY0" fmla="*/ 348037 h 1848898"/>
                  <a:gd name="connsiteX1" fmla="*/ 969000 w 1878798"/>
                  <a:gd name="connsiteY1" fmla="*/ 61434 h 1848898"/>
                  <a:gd name="connsiteX2" fmla="*/ 1119125 w 1878798"/>
                  <a:gd name="connsiteY2" fmla="*/ 416276 h 1848898"/>
                  <a:gd name="connsiteX3" fmla="*/ 1357961 w 1878798"/>
                  <a:gd name="connsiteY3" fmla="*/ 395804 h 1848898"/>
                  <a:gd name="connsiteX4" fmla="*/ 1050887 w 1878798"/>
                  <a:gd name="connsiteY4" fmla="*/ 682407 h 1848898"/>
                  <a:gd name="connsiteX5" fmla="*/ 1269251 w 1878798"/>
                  <a:gd name="connsiteY5" fmla="*/ 668760 h 1848898"/>
                  <a:gd name="connsiteX6" fmla="*/ 1194188 w 1878798"/>
                  <a:gd name="connsiteY6" fmla="*/ 757470 h 1848898"/>
                  <a:gd name="connsiteX7" fmla="*/ 1426200 w 1878798"/>
                  <a:gd name="connsiteY7" fmla="*/ 743822 h 1848898"/>
                  <a:gd name="connsiteX8" fmla="*/ 1453911 w 1878798"/>
                  <a:gd name="connsiteY8" fmla="*/ 928255 h 1848898"/>
                  <a:gd name="connsiteX9" fmla="*/ 1876576 w 1878798"/>
                  <a:gd name="connsiteY9" fmla="*/ 1153255 h 1848898"/>
                  <a:gd name="connsiteX10" fmla="*/ 1245645 w 1878798"/>
                  <a:gd name="connsiteY10" fmla="*/ 1235418 h 1848898"/>
                  <a:gd name="connsiteX11" fmla="*/ 1201012 w 1878798"/>
                  <a:gd name="connsiteY11" fmla="*/ 1753757 h 1848898"/>
                  <a:gd name="connsiteX12" fmla="*/ 866642 w 1878798"/>
                  <a:gd name="connsiteY12" fmla="*/ 1405739 h 1848898"/>
                  <a:gd name="connsiteX13" fmla="*/ 696045 w 1878798"/>
                  <a:gd name="connsiteY13" fmla="*/ 1746933 h 1848898"/>
                  <a:gd name="connsiteX14" fmla="*/ 614158 w 1878798"/>
                  <a:gd name="connsiteY14" fmla="*/ 1671870 h 1848898"/>
                  <a:gd name="connsiteX15" fmla="*/ 464033 w 1878798"/>
                  <a:gd name="connsiteY15" fmla="*/ 1842467 h 1848898"/>
                  <a:gd name="connsiteX16" fmla="*/ 573215 w 1878798"/>
                  <a:gd name="connsiteY16" fmla="*/ 1405739 h 1848898"/>
                  <a:gd name="connsiteX17" fmla="*/ 279788 w 1878798"/>
                  <a:gd name="connsiteY17" fmla="*/ 1446682 h 1848898"/>
                  <a:gd name="connsiteX18" fmla="*/ 122839 w 1878798"/>
                  <a:gd name="connsiteY18" fmla="*/ 1269261 h 1848898"/>
                  <a:gd name="connsiteX19" fmla="*/ 429913 w 1878798"/>
                  <a:gd name="connsiteY19" fmla="*/ 1091840 h 1848898"/>
                  <a:gd name="connsiteX20" fmla="*/ 9 w 1878798"/>
                  <a:gd name="connsiteY20" fmla="*/ 1071369 h 1848898"/>
                  <a:gd name="connsiteX21" fmla="*/ 443561 w 1878798"/>
                  <a:gd name="connsiteY21" fmla="*/ 859828 h 1848898"/>
                  <a:gd name="connsiteX22" fmla="*/ 163782 w 1878798"/>
                  <a:gd name="connsiteY22" fmla="*/ 593697 h 1848898"/>
                  <a:gd name="connsiteX23" fmla="*/ 491328 w 1878798"/>
                  <a:gd name="connsiteY23" fmla="*/ 518634 h 1848898"/>
                  <a:gd name="connsiteX24" fmla="*/ 232021 w 1878798"/>
                  <a:gd name="connsiteY24" fmla="*/ 19 h 1848898"/>
                  <a:gd name="connsiteX25" fmla="*/ 668749 w 1878798"/>
                  <a:gd name="connsiteY25" fmla="*/ 498163 h 1848898"/>
                  <a:gd name="connsiteX26" fmla="*/ 791579 w 1878798"/>
                  <a:gd name="connsiteY26" fmla="*/ 348037 h 1848898"/>
                  <a:gd name="connsiteX0" fmla="*/ 791579 w 1881010"/>
                  <a:gd name="connsiteY0" fmla="*/ 348037 h 1848898"/>
                  <a:gd name="connsiteX1" fmla="*/ 969000 w 1881010"/>
                  <a:gd name="connsiteY1" fmla="*/ 61434 h 1848898"/>
                  <a:gd name="connsiteX2" fmla="*/ 1119125 w 1881010"/>
                  <a:gd name="connsiteY2" fmla="*/ 416276 h 1848898"/>
                  <a:gd name="connsiteX3" fmla="*/ 1357961 w 1881010"/>
                  <a:gd name="connsiteY3" fmla="*/ 395804 h 1848898"/>
                  <a:gd name="connsiteX4" fmla="*/ 1050887 w 1881010"/>
                  <a:gd name="connsiteY4" fmla="*/ 682407 h 1848898"/>
                  <a:gd name="connsiteX5" fmla="*/ 1269251 w 1881010"/>
                  <a:gd name="connsiteY5" fmla="*/ 668760 h 1848898"/>
                  <a:gd name="connsiteX6" fmla="*/ 1194188 w 1881010"/>
                  <a:gd name="connsiteY6" fmla="*/ 757470 h 1848898"/>
                  <a:gd name="connsiteX7" fmla="*/ 1426200 w 1881010"/>
                  <a:gd name="connsiteY7" fmla="*/ 743822 h 1848898"/>
                  <a:gd name="connsiteX8" fmla="*/ 1453911 w 1881010"/>
                  <a:gd name="connsiteY8" fmla="*/ 928255 h 1848898"/>
                  <a:gd name="connsiteX9" fmla="*/ 1878798 w 1881010"/>
                  <a:gd name="connsiteY9" fmla="*/ 1255895 h 1848898"/>
                  <a:gd name="connsiteX10" fmla="*/ 1245645 w 1881010"/>
                  <a:gd name="connsiteY10" fmla="*/ 1235418 h 1848898"/>
                  <a:gd name="connsiteX11" fmla="*/ 1201012 w 1881010"/>
                  <a:gd name="connsiteY11" fmla="*/ 1753757 h 1848898"/>
                  <a:gd name="connsiteX12" fmla="*/ 866642 w 1881010"/>
                  <a:gd name="connsiteY12" fmla="*/ 1405739 h 1848898"/>
                  <a:gd name="connsiteX13" fmla="*/ 696045 w 1881010"/>
                  <a:gd name="connsiteY13" fmla="*/ 1746933 h 1848898"/>
                  <a:gd name="connsiteX14" fmla="*/ 614158 w 1881010"/>
                  <a:gd name="connsiteY14" fmla="*/ 1671870 h 1848898"/>
                  <a:gd name="connsiteX15" fmla="*/ 464033 w 1881010"/>
                  <a:gd name="connsiteY15" fmla="*/ 1842467 h 1848898"/>
                  <a:gd name="connsiteX16" fmla="*/ 573215 w 1881010"/>
                  <a:gd name="connsiteY16" fmla="*/ 1405739 h 1848898"/>
                  <a:gd name="connsiteX17" fmla="*/ 279788 w 1881010"/>
                  <a:gd name="connsiteY17" fmla="*/ 1446682 h 1848898"/>
                  <a:gd name="connsiteX18" fmla="*/ 122839 w 1881010"/>
                  <a:gd name="connsiteY18" fmla="*/ 1269261 h 1848898"/>
                  <a:gd name="connsiteX19" fmla="*/ 429913 w 1881010"/>
                  <a:gd name="connsiteY19" fmla="*/ 1091840 h 1848898"/>
                  <a:gd name="connsiteX20" fmla="*/ 9 w 1881010"/>
                  <a:gd name="connsiteY20" fmla="*/ 1071369 h 1848898"/>
                  <a:gd name="connsiteX21" fmla="*/ 443561 w 1881010"/>
                  <a:gd name="connsiteY21" fmla="*/ 859828 h 1848898"/>
                  <a:gd name="connsiteX22" fmla="*/ 163782 w 1881010"/>
                  <a:gd name="connsiteY22" fmla="*/ 593697 h 1848898"/>
                  <a:gd name="connsiteX23" fmla="*/ 491328 w 1881010"/>
                  <a:gd name="connsiteY23" fmla="*/ 518634 h 1848898"/>
                  <a:gd name="connsiteX24" fmla="*/ 232021 w 1881010"/>
                  <a:gd name="connsiteY24" fmla="*/ 19 h 1848898"/>
                  <a:gd name="connsiteX25" fmla="*/ 668749 w 1881010"/>
                  <a:gd name="connsiteY25" fmla="*/ 498163 h 1848898"/>
                  <a:gd name="connsiteX26" fmla="*/ 791579 w 1881010"/>
                  <a:gd name="connsiteY26" fmla="*/ 348037 h 1848898"/>
                  <a:gd name="connsiteX0" fmla="*/ 791579 w 1882212"/>
                  <a:gd name="connsiteY0" fmla="*/ 348037 h 1848898"/>
                  <a:gd name="connsiteX1" fmla="*/ 969000 w 1882212"/>
                  <a:gd name="connsiteY1" fmla="*/ 61434 h 1848898"/>
                  <a:gd name="connsiteX2" fmla="*/ 1119125 w 1882212"/>
                  <a:gd name="connsiteY2" fmla="*/ 416276 h 1848898"/>
                  <a:gd name="connsiteX3" fmla="*/ 1357961 w 1882212"/>
                  <a:gd name="connsiteY3" fmla="*/ 395804 h 1848898"/>
                  <a:gd name="connsiteX4" fmla="*/ 1050887 w 1882212"/>
                  <a:gd name="connsiteY4" fmla="*/ 682407 h 1848898"/>
                  <a:gd name="connsiteX5" fmla="*/ 1269251 w 1882212"/>
                  <a:gd name="connsiteY5" fmla="*/ 668760 h 1848898"/>
                  <a:gd name="connsiteX6" fmla="*/ 1194188 w 1882212"/>
                  <a:gd name="connsiteY6" fmla="*/ 757470 h 1848898"/>
                  <a:gd name="connsiteX7" fmla="*/ 1426200 w 1882212"/>
                  <a:gd name="connsiteY7" fmla="*/ 743822 h 1848898"/>
                  <a:gd name="connsiteX8" fmla="*/ 1494965 w 1882212"/>
                  <a:gd name="connsiteY8" fmla="*/ 969415 h 1848898"/>
                  <a:gd name="connsiteX9" fmla="*/ 1878798 w 1882212"/>
                  <a:gd name="connsiteY9" fmla="*/ 1255895 h 1848898"/>
                  <a:gd name="connsiteX10" fmla="*/ 1245645 w 1882212"/>
                  <a:gd name="connsiteY10" fmla="*/ 1235418 h 1848898"/>
                  <a:gd name="connsiteX11" fmla="*/ 1201012 w 1882212"/>
                  <a:gd name="connsiteY11" fmla="*/ 1753757 h 1848898"/>
                  <a:gd name="connsiteX12" fmla="*/ 866642 w 1882212"/>
                  <a:gd name="connsiteY12" fmla="*/ 1405739 h 1848898"/>
                  <a:gd name="connsiteX13" fmla="*/ 696045 w 1882212"/>
                  <a:gd name="connsiteY13" fmla="*/ 1746933 h 1848898"/>
                  <a:gd name="connsiteX14" fmla="*/ 614158 w 1882212"/>
                  <a:gd name="connsiteY14" fmla="*/ 1671870 h 1848898"/>
                  <a:gd name="connsiteX15" fmla="*/ 464033 w 1882212"/>
                  <a:gd name="connsiteY15" fmla="*/ 1842467 h 1848898"/>
                  <a:gd name="connsiteX16" fmla="*/ 573215 w 1882212"/>
                  <a:gd name="connsiteY16" fmla="*/ 1405739 h 1848898"/>
                  <a:gd name="connsiteX17" fmla="*/ 279788 w 1882212"/>
                  <a:gd name="connsiteY17" fmla="*/ 1446682 h 1848898"/>
                  <a:gd name="connsiteX18" fmla="*/ 122839 w 1882212"/>
                  <a:gd name="connsiteY18" fmla="*/ 1269261 h 1848898"/>
                  <a:gd name="connsiteX19" fmla="*/ 429913 w 1882212"/>
                  <a:gd name="connsiteY19" fmla="*/ 1091840 h 1848898"/>
                  <a:gd name="connsiteX20" fmla="*/ 9 w 1882212"/>
                  <a:gd name="connsiteY20" fmla="*/ 1071369 h 1848898"/>
                  <a:gd name="connsiteX21" fmla="*/ 443561 w 1882212"/>
                  <a:gd name="connsiteY21" fmla="*/ 859828 h 1848898"/>
                  <a:gd name="connsiteX22" fmla="*/ 163782 w 1882212"/>
                  <a:gd name="connsiteY22" fmla="*/ 593697 h 1848898"/>
                  <a:gd name="connsiteX23" fmla="*/ 491328 w 1882212"/>
                  <a:gd name="connsiteY23" fmla="*/ 518634 h 1848898"/>
                  <a:gd name="connsiteX24" fmla="*/ 232021 w 1882212"/>
                  <a:gd name="connsiteY24" fmla="*/ 19 h 1848898"/>
                  <a:gd name="connsiteX25" fmla="*/ 668749 w 1882212"/>
                  <a:gd name="connsiteY25" fmla="*/ 498163 h 1848898"/>
                  <a:gd name="connsiteX26" fmla="*/ 791579 w 1882212"/>
                  <a:gd name="connsiteY26" fmla="*/ 348037 h 1848898"/>
                  <a:gd name="connsiteX0" fmla="*/ 791579 w 1882124"/>
                  <a:gd name="connsiteY0" fmla="*/ 348037 h 1848898"/>
                  <a:gd name="connsiteX1" fmla="*/ 969000 w 1882124"/>
                  <a:gd name="connsiteY1" fmla="*/ 61434 h 1848898"/>
                  <a:gd name="connsiteX2" fmla="*/ 1119125 w 1882124"/>
                  <a:gd name="connsiteY2" fmla="*/ 416276 h 1848898"/>
                  <a:gd name="connsiteX3" fmla="*/ 1357961 w 1882124"/>
                  <a:gd name="connsiteY3" fmla="*/ 395804 h 1848898"/>
                  <a:gd name="connsiteX4" fmla="*/ 1050887 w 1882124"/>
                  <a:gd name="connsiteY4" fmla="*/ 682407 h 1848898"/>
                  <a:gd name="connsiteX5" fmla="*/ 1269251 w 1882124"/>
                  <a:gd name="connsiteY5" fmla="*/ 668760 h 1848898"/>
                  <a:gd name="connsiteX6" fmla="*/ 1194188 w 1882124"/>
                  <a:gd name="connsiteY6" fmla="*/ 757470 h 1848898"/>
                  <a:gd name="connsiteX7" fmla="*/ 1487672 w 1882124"/>
                  <a:gd name="connsiteY7" fmla="*/ 812242 h 1848898"/>
                  <a:gd name="connsiteX8" fmla="*/ 1494965 w 1882124"/>
                  <a:gd name="connsiteY8" fmla="*/ 969415 h 1848898"/>
                  <a:gd name="connsiteX9" fmla="*/ 1878798 w 1882124"/>
                  <a:gd name="connsiteY9" fmla="*/ 1255895 h 1848898"/>
                  <a:gd name="connsiteX10" fmla="*/ 1245645 w 1882124"/>
                  <a:gd name="connsiteY10" fmla="*/ 1235418 h 1848898"/>
                  <a:gd name="connsiteX11" fmla="*/ 1201012 w 1882124"/>
                  <a:gd name="connsiteY11" fmla="*/ 1753757 h 1848898"/>
                  <a:gd name="connsiteX12" fmla="*/ 866642 w 1882124"/>
                  <a:gd name="connsiteY12" fmla="*/ 1405739 h 1848898"/>
                  <a:gd name="connsiteX13" fmla="*/ 696045 w 1882124"/>
                  <a:gd name="connsiteY13" fmla="*/ 1746933 h 1848898"/>
                  <a:gd name="connsiteX14" fmla="*/ 614158 w 1882124"/>
                  <a:gd name="connsiteY14" fmla="*/ 1671870 h 1848898"/>
                  <a:gd name="connsiteX15" fmla="*/ 464033 w 1882124"/>
                  <a:gd name="connsiteY15" fmla="*/ 1842467 h 1848898"/>
                  <a:gd name="connsiteX16" fmla="*/ 573215 w 1882124"/>
                  <a:gd name="connsiteY16" fmla="*/ 1405739 h 1848898"/>
                  <a:gd name="connsiteX17" fmla="*/ 279788 w 1882124"/>
                  <a:gd name="connsiteY17" fmla="*/ 1446682 h 1848898"/>
                  <a:gd name="connsiteX18" fmla="*/ 122839 w 1882124"/>
                  <a:gd name="connsiteY18" fmla="*/ 1269261 h 1848898"/>
                  <a:gd name="connsiteX19" fmla="*/ 429913 w 1882124"/>
                  <a:gd name="connsiteY19" fmla="*/ 1091840 h 1848898"/>
                  <a:gd name="connsiteX20" fmla="*/ 9 w 1882124"/>
                  <a:gd name="connsiteY20" fmla="*/ 1071369 h 1848898"/>
                  <a:gd name="connsiteX21" fmla="*/ 443561 w 1882124"/>
                  <a:gd name="connsiteY21" fmla="*/ 859828 h 1848898"/>
                  <a:gd name="connsiteX22" fmla="*/ 163782 w 1882124"/>
                  <a:gd name="connsiteY22" fmla="*/ 593697 h 1848898"/>
                  <a:gd name="connsiteX23" fmla="*/ 491328 w 1882124"/>
                  <a:gd name="connsiteY23" fmla="*/ 518634 h 1848898"/>
                  <a:gd name="connsiteX24" fmla="*/ 232021 w 1882124"/>
                  <a:gd name="connsiteY24" fmla="*/ 19 h 1848898"/>
                  <a:gd name="connsiteX25" fmla="*/ 668749 w 1882124"/>
                  <a:gd name="connsiteY25" fmla="*/ 498163 h 1848898"/>
                  <a:gd name="connsiteX26" fmla="*/ 791579 w 1882124"/>
                  <a:gd name="connsiteY26" fmla="*/ 348037 h 1848898"/>
                  <a:gd name="connsiteX0" fmla="*/ 791579 w 1882124"/>
                  <a:gd name="connsiteY0" fmla="*/ 348037 h 1848898"/>
                  <a:gd name="connsiteX1" fmla="*/ 969000 w 1882124"/>
                  <a:gd name="connsiteY1" fmla="*/ 61434 h 1848898"/>
                  <a:gd name="connsiteX2" fmla="*/ 1119125 w 1882124"/>
                  <a:gd name="connsiteY2" fmla="*/ 416276 h 1848898"/>
                  <a:gd name="connsiteX3" fmla="*/ 1357961 w 1882124"/>
                  <a:gd name="connsiteY3" fmla="*/ 395804 h 1848898"/>
                  <a:gd name="connsiteX4" fmla="*/ 1050887 w 1882124"/>
                  <a:gd name="connsiteY4" fmla="*/ 682407 h 1848898"/>
                  <a:gd name="connsiteX5" fmla="*/ 1317451 w 1882124"/>
                  <a:gd name="connsiteY5" fmla="*/ 627956 h 1848898"/>
                  <a:gd name="connsiteX6" fmla="*/ 1194188 w 1882124"/>
                  <a:gd name="connsiteY6" fmla="*/ 757470 h 1848898"/>
                  <a:gd name="connsiteX7" fmla="*/ 1487672 w 1882124"/>
                  <a:gd name="connsiteY7" fmla="*/ 812242 h 1848898"/>
                  <a:gd name="connsiteX8" fmla="*/ 1494965 w 1882124"/>
                  <a:gd name="connsiteY8" fmla="*/ 969415 h 1848898"/>
                  <a:gd name="connsiteX9" fmla="*/ 1878798 w 1882124"/>
                  <a:gd name="connsiteY9" fmla="*/ 1255895 h 1848898"/>
                  <a:gd name="connsiteX10" fmla="*/ 1245645 w 1882124"/>
                  <a:gd name="connsiteY10" fmla="*/ 1235418 h 1848898"/>
                  <a:gd name="connsiteX11" fmla="*/ 1201012 w 1882124"/>
                  <a:gd name="connsiteY11" fmla="*/ 1753757 h 1848898"/>
                  <a:gd name="connsiteX12" fmla="*/ 866642 w 1882124"/>
                  <a:gd name="connsiteY12" fmla="*/ 1405739 h 1848898"/>
                  <a:gd name="connsiteX13" fmla="*/ 696045 w 1882124"/>
                  <a:gd name="connsiteY13" fmla="*/ 1746933 h 1848898"/>
                  <a:gd name="connsiteX14" fmla="*/ 614158 w 1882124"/>
                  <a:gd name="connsiteY14" fmla="*/ 1671870 h 1848898"/>
                  <a:gd name="connsiteX15" fmla="*/ 464033 w 1882124"/>
                  <a:gd name="connsiteY15" fmla="*/ 1842467 h 1848898"/>
                  <a:gd name="connsiteX16" fmla="*/ 573215 w 1882124"/>
                  <a:gd name="connsiteY16" fmla="*/ 1405739 h 1848898"/>
                  <a:gd name="connsiteX17" fmla="*/ 279788 w 1882124"/>
                  <a:gd name="connsiteY17" fmla="*/ 1446682 h 1848898"/>
                  <a:gd name="connsiteX18" fmla="*/ 122839 w 1882124"/>
                  <a:gd name="connsiteY18" fmla="*/ 1269261 h 1848898"/>
                  <a:gd name="connsiteX19" fmla="*/ 429913 w 1882124"/>
                  <a:gd name="connsiteY19" fmla="*/ 1091840 h 1848898"/>
                  <a:gd name="connsiteX20" fmla="*/ 9 w 1882124"/>
                  <a:gd name="connsiteY20" fmla="*/ 1071369 h 1848898"/>
                  <a:gd name="connsiteX21" fmla="*/ 443561 w 1882124"/>
                  <a:gd name="connsiteY21" fmla="*/ 859828 h 1848898"/>
                  <a:gd name="connsiteX22" fmla="*/ 163782 w 1882124"/>
                  <a:gd name="connsiteY22" fmla="*/ 593697 h 1848898"/>
                  <a:gd name="connsiteX23" fmla="*/ 491328 w 1882124"/>
                  <a:gd name="connsiteY23" fmla="*/ 518634 h 1848898"/>
                  <a:gd name="connsiteX24" fmla="*/ 232021 w 1882124"/>
                  <a:gd name="connsiteY24" fmla="*/ 19 h 1848898"/>
                  <a:gd name="connsiteX25" fmla="*/ 668749 w 1882124"/>
                  <a:gd name="connsiteY25" fmla="*/ 498163 h 1848898"/>
                  <a:gd name="connsiteX26" fmla="*/ 791579 w 1882124"/>
                  <a:gd name="connsiteY26" fmla="*/ 348037 h 1848898"/>
                  <a:gd name="connsiteX0" fmla="*/ 791579 w 1882124"/>
                  <a:gd name="connsiteY0" fmla="*/ 348037 h 1848898"/>
                  <a:gd name="connsiteX1" fmla="*/ 969000 w 1882124"/>
                  <a:gd name="connsiteY1" fmla="*/ 61434 h 1848898"/>
                  <a:gd name="connsiteX2" fmla="*/ 1119125 w 1882124"/>
                  <a:gd name="connsiteY2" fmla="*/ 416276 h 1848898"/>
                  <a:gd name="connsiteX3" fmla="*/ 1357961 w 1882124"/>
                  <a:gd name="connsiteY3" fmla="*/ 395804 h 1848898"/>
                  <a:gd name="connsiteX4" fmla="*/ 1050887 w 1882124"/>
                  <a:gd name="connsiteY4" fmla="*/ 682407 h 1848898"/>
                  <a:gd name="connsiteX5" fmla="*/ 1317451 w 1882124"/>
                  <a:gd name="connsiteY5" fmla="*/ 627956 h 1848898"/>
                  <a:gd name="connsiteX6" fmla="*/ 1208233 w 1882124"/>
                  <a:gd name="connsiteY6" fmla="*/ 784941 h 1848898"/>
                  <a:gd name="connsiteX7" fmla="*/ 1487672 w 1882124"/>
                  <a:gd name="connsiteY7" fmla="*/ 812242 h 1848898"/>
                  <a:gd name="connsiteX8" fmla="*/ 1494965 w 1882124"/>
                  <a:gd name="connsiteY8" fmla="*/ 969415 h 1848898"/>
                  <a:gd name="connsiteX9" fmla="*/ 1878798 w 1882124"/>
                  <a:gd name="connsiteY9" fmla="*/ 1255895 h 1848898"/>
                  <a:gd name="connsiteX10" fmla="*/ 1245645 w 1882124"/>
                  <a:gd name="connsiteY10" fmla="*/ 1235418 h 1848898"/>
                  <a:gd name="connsiteX11" fmla="*/ 1201012 w 1882124"/>
                  <a:gd name="connsiteY11" fmla="*/ 1753757 h 1848898"/>
                  <a:gd name="connsiteX12" fmla="*/ 866642 w 1882124"/>
                  <a:gd name="connsiteY12" fmla="*/ 1405739 h 1848898"/>
                  <a:gd name="connsiteX13" fmla="*/ 696045 w 1882124"/>
                  <a:gd name="connsiteY13" fmla="*/ 1746933 h 1848898"/>
                  <a:gd name="connsiteX14" fmla="*/ 614158 w 1882124"/>
                  <a:gd name="connsiteY14" fmla="*/ 1671870 h 1848898"/>
                  <a:gd name="connsiteX15" fmla="*/ 464033 w 1882124"/>
                  <a:gd name="connsiteY15" fmla="*/ 1842467 h 1848898"/>
                  <a:gd name="connsiteX16" fmla="*/ 573215 w 1882124"/>
                  <a:gd name="connsiteY16" fmla="*/ 1405739 h 1848898"/>
                  <a:gd name="connsiteX17" fmla="*/ 279788 w 1882124"/>
                  <a:gd name="connsiteY17" fmla="*/ 1446682 h 1848898"/>
                  <a:gd name="connsiteX18" fmla="*/ 122839 w 1882124"/>
                  <a:gd name="connsiteY18" fmla="*/ 1269261 h 1848898"/>
                  <a:gd name="connsiteX19" fmla="*/ 429913 w 1882124"/>
                  <a:gd name="connsiteY19" fmla="*/ 1091840 h 1848898"/>
                  <a:gd name="connsiteX20" fmla="*/ 9 w 1882124"/>
                  <a:gd name="connsiteY20" fmla="*/ 1071369 h 1848898"/>
                  <a:gd name="connsiteX21" fmla="*/ 443561 w 1882124"/>
                  <a:gd name="connsiteY21" fmla="*/ 859828 h 1848898"/>
                  <a:gd name="connsiteX22" fmla="*/ 163782 w 1882124"/>
                  <a:gd name="connsiteY22" fmla="*/ 593697 h 1848898"/>
                  <a:gd name="connsiteX23" fmla="*/ 491328 w 1882124"/>
                  <a:gd name="connsiteY23" fmla="*/ 518634 h 1848898"/>
                  <a:gd name="connsiteX24" fmla="*/ 232021 w 1882124"/>
                  <a:gd name="connsiteY24" fmla="*/ 19 h 1848898"/>
                  <a:gd name="connsiteX25" fmla="*/ 668749 w 1882124"/>
                  <a:gd name="connsiteY25" fmla="*/ 498163 h 1848898"/>
                  <a:gd name="connsiteX26" fmla="*/ 791579 w 1882124"/>
                  <a:gd name="connsiteY26" fmla="*/ 348037 h 1848898"/>
                  <a:gd name="connsiteX0" fmla="*/ 791579 w 1882124"/>
                  <a:gd name="connsiteY0" fmla="*/ 348037 h 1848898"/>
                  <a:gd name="connsiteX1" fmla="*/ 969000 w 1882124"/>
                  <a:gd name="connsiteY1" fmla="*/ 61434 h 1848898"/>
                  <a:gd name="connsiteX2" fmla="*/ 1119125 w 1882124"/>
                  <a:gd name="connsiteY2" fmla="*/ 416276 h 1848898"/>
                  <a:gd name="connsiteX3" fmla="*/ 1357961 w 1882124"/>
                  <a:gd name="connsiteY3" fmla="*/ 395804 h 1848898"/>
                  <a:gd name="connsiteX4" fmla="*/ 1050887 w 1882124"/>
                  <a:gd name="connsiteY4" fmla="*/ 682407 h 1848898"/>
                  <a:gd name="connsiteX5" fmla="*/ 1317451 w 1882124"/>
                  <a:gd name="connsiteY5" fmla="*/ 627956 h 1848898"/>
                  <a:gd name="connsiteX6" fmla="*/ 1208233 w 1882124"/>
                  <a:gd name="connsiteY6" fmla="*/ 784941 h 1848898"/>
                  <a:gd name="connsiteX7" fmla="*/ 1487672 w 1882124"/>
                  <a:gd name="connsiteY7" fmla="*/ 812242 h 1848898"/>
                  <a:gd name="connsiteX8" fmla="*/ 1494965 w 1882124"/>
                  <a:gd name="connsiteY8" fmla="*/ 969415 h 1848898"/>
                  <a:gd name="connsiteX9" fmla="*/ 1878798 w 1882124"/>
                  <a:gd name="connsiteY9" fmla="*/ 1255895 h 1848898"/>
                  <a:gd name="connsiteX10" fmla="*/ 1245645 w 1882124"/>
                  <a:gd name="connsiteY10" fmla="*/ 1235418 h 1848898"/>
                  <a:gd name="connsiteX11" fmla="*/ 1201012 w 1882124"/>
                  <a:gd name="connsiteY11" fmla="*/ 1753757 h 1848898"/>
                  <a:gd name="connsiteX12" fmla="*/ 866642 w 1882124"/>
                  <a:gd name="connsiteY12" fmla="*/ 1405739 h 1848898"/>
                  <a:gd name="connsiteX13" fmla="*/ 696045 w 1882124"/>
                  <a:gd name="connsiteY13" fmla="*/ 1746933 h 1848898"/>
                  <a:gd name="connsiteX14" fmla="*/ 614158 w 1882124"/>
                  <a:gd name="connsiteY14" fmla="*/ 1671870 h 1848898"/>
                  <a:gd name="connsiteX15" fmla="*/ 464033 w 1882124"/>
                  <a:gd name="connsiteY15" fmla="*/ 1842467 h 1848898"/>
                  <a:gd name="connsiteX16" fmla="*/ 573215 w 1882124"/>
                  <a:gd name="connsiteY16" fmla="*/ 1405739 h 1848898"/>
                  <a:gd name="connsiteX17" fmla="*/ 279788 w 1882124"/>
                  <a:gd name="connsiteY17" fmla="*/ 1446682 h 1848898"/>
                  <a:gd name="connsiteX18" fmla="*/ 122839 w 1882124"/>
                  <a:gd name="connsiteY18" fmla="*/ 1269261 h 1848898"/>
                  <a:gd name="connsiteX19" fmla="*/ 429913 w 1882124"/>
                  <a:gd name="connsiteY19" fmla="*/ 1091840 h 1848898"/>
                  <a:gd name="connsiteX20" fmla="*/ 9 w 1882124"/>
                  <a:gd name="connsiteY20" fmla="*/ 1071369 h 1848898"/>
                  <a:gd name="connsiteX21" fmla="*/ 443561 w 1882124"/>
                  <a:gd name="connsiteY21" fmla="*/ 859828 h 1848898"/>
                  <a:gd name="connsiteX22" fmla="*/ 163782 w 1882124"/>
                  <a:gd name="connsiteY22" fmla="*/ 593697 h 1848898"/>
                  <a:gd name="connsiteX23" fmla="*/ 491328 w 1882124"/>
                  <a:gd name="connsiteY23" fmla="*/ 518634 h 1848898"/>
                  <a:gd name="connsiteX24" fmla="*/ 232021 w 1882124"/>
                  <a:gd name="connsiteY24" fmla="*/ 19 h 1848898"/>
                  <a:gd name="connsiteX25" fmla="*/ 668749 w 1882124"/>
                  <a:gd name="connsiteY25" fmla="*/ 498163 h 1848898"/>
                  <a:gd name="connsiteX26" fmla="*/ 791579 w 1882124"/>
                  <a:gd name="connsiteY26" fmla="*/ 348037 h 1848898"/>
                  <a:gd name="connsiteX0" fmla="*/ 791579 w 1882124"/>
                  <a:gd name="connsiteY0" fmla="*/ 348037 h 1848898"/>
                  <a:gd name="connsiteX1" fmla="*/ 969000 w 1882124"/>
                  <a:gd name="connsiteY1" fmla="*/ 61434 h 1848898"/>
                  <a:gd name="connsiteX2" fmla="*/ 1119125 w 1882124"/>
                  <a:gd name="connsiteY2" fmla="*/ 416276 h 1848898"/>
                  <a:gd name="connsiteX3" fmla="*/ 1357961 w 1882124"/>
                  <a:gd name="connsiteY3" fmla="*/ 395804 h 1848898"/>
                  <a:gd name="connsiteX4" fmla="*/ 1050887 w 1882124"/>
                  <a:gd name="connsiteY4" fmla="*/ 682407 h 1848898"/>
                  <a:gd name="connsiteX5" fmla="*/ 1317451 w 1882124"/>
                  <a:gd name="connsiteY5" fmla="*/ 627956 h 1848898"/>
                  <a:gd name="connsiteX6" fmla="*/ 1208233 w 1882124"/>
                  <a:gd name="connsiteY6" fmla="*/ 784941 h 1848898"/>
                  <a:gd name="connsiteX7" fmla="*/ 1487672 w 1882124"/>
                  <a:gd name="connsiteY7" fmla="*/ 812242 h 1848898"/>
                  <a:gd name="connsiteX8" fmla="*/ 1494965 w 1882124"/>
                  <a:gd name="connsiteY8" fmla="*/ 969415 h 1848898"/>
                  <a:gd name="connsiteX9" fmla="*/ 1878798 w 1882124"/>
                  <a:gd name="connsiteY9" fmla="*/ 1255895 h 1848898"/>
                  <a:gd name="connsiteX10" fmla="*/ 1245645 w 1882124"/>
                  <a:gd name="connsiteY10" fmla="*/ 1235418 h 1848898"/>
                  <a:gd name="connsiteX11" fmla="*/ 1201012 w 1882124"/>
                  <a:gd name="connsiteY11" fmla="*/ 1753757 h 1848898"/>
                  <a:gd name="connsiteX12" fmla="*/ 866642 w 1882124"/>
                  <a:gd name="connsiteY12" fmla="*/ 1405739 h 1848898"/>
                  <a:gd name="connsiteX13" fmla="*/ 696045 w 1882124"/>
                  <a:gd name="connsiteY13" fmla="*/ 1746933 h 1848898"/>
                  <a:gd name="connsiteX14" fmla="*/ 614158 w 1882124"/>
                  <a:gd name="connsiteY14" fmla="*/ 1671870 h 1848898"/>
                  <a:gd name="connsiteX15" fmla="*/ 464033 w 1882124"/>
                  <a:gd name="connsiteY15" fmla="*/ 1842467 h 1848898"/>
                  <a:gd name="connsiteX16" fmla="*/ 573215 w 1882124"/>
                  <a:gd name="connsiteY16" fmla="*/ 1405739 h 1848898"/>
                  <a:gd name="connsiteX17" fmla="*/ 279788 w 1882124"/>
                  <a:gd name="connsiteY17" fmla="*/ 1446682 h 1848898"/>
                  <a:gd name="connsiteX18" fmla="*/ 106715 w 1882124"/>
                  <a:gd name="connsiteY18" fmla="*/ 1317322 h 1848898"/>
                  <a:gd name="connsiteX19" fmla="*/ 429913 w 1882124"/>
                  <a:gd name="connsiteY19" fmla="*/ 1091840 h 1848898"/>
                  <a:gd name="connsiteX20" fmla="*/ 9 w 1882124"/>
                  <a:gd name="connsiteY20" fmla="*/ 1071369 h 1848898"/>
                  <a:gd name="connsiteX21" fmla="*/ 443561 w 1882124"/>
                  <a:gd name="connsiteY21" fmla="*/ 859828 h 1848898"/>
                  <a:gd name="connsiteX22" fmla="*/ 163782 w 1882124"/>
                  <a:gd name="connsiteY22" fmla="*/ 593697 h 1848898"/>
                  <a:gd name="connsiteX23" fmla="*/ 491328 w 1882124"/>
                  <a:gd name="connsiteY23" fmla="*/ 518634 h 1848898"/>
                  <a:gd name="connsiteX24" fmla="*/ 232021 w 1882124"/>
                  <a:gd name="connsiteY24" fmla="*/ 19 h 1848898"/>
                  <a:gd name="connsiteX25" fmla="*/ 668749 w 1882124"/>
                  <a:gd name="connsiteY25" fmla="*/ 498163 h 1848898"/>
                  <a:gd name="connsiteX26" fmla="*/ 791579 w 1882124"/>
                  <a:gd name="connsiteY26" fmla="*/ 348037 h 1848898"/>
                  <a:gd name="connsiteX0" fmla="*/ 791579 w 1882124"/>
                  <a:gd name="connsiteY0" fmla="*/ 348037 h 1848898"/>
                  <a:gd name="connsiteX1" fmla="*/ 969000 w 1882124"/>
                  <a:gd name="connsiteY1" fmla="*/ 61434 h 1848898"/>
                  <a:gd name="connsiteX2" fmla="*/ 1119125 w 1882124"/>
                  <a:gd name="connsiteY2" fmla="*/ 416276 h 1848898"/>
                  <a:gd name="connsiteX3" fmla="*/ 1357961 w 1882124"/>
                  <a:gd name="connsiteY3" fmla="*/ 395804 h 1848898"/>
                  <a:gd name="connsiteX4" fmla="*/ 1050887 w 1882124"/>
                  <a:gd name="connsiteY4" fmla="*/ 682407 h 1848898"/>
                  <a:gd name="connsiteX5" fmla="*/ 1317451 w 1882124"/>
                  <a:gd name="connsiteY5" fmla="*/ 627956 h 1848898"/>
                  <a:gd name="connsiteX6" fmla="*/ 1208233 w 1882124"/>
                  <a:gd name="connsiteY6" fmla="*/ 784941 h 1848898"/>
                  <a:gd name="connsiteX7" fmla="*/ 1487672 w 1882124"/>
                  <a:gd name="connsiteY7" fmla="*/ 812242 h 1848898"/>
                  <a:gd name="connsiteX8" fmla="*/ 1494965 w 1882124"/>
                  <a:gd name="connsiteY8" fmla="*/ 969415 h 1848898"/>
                  <a:gd name="connsiteX9" fmla="*/ 1878798 w 1882124"/>
                  <a:gd name="connsiteY9" fmla="*/ 1255895 h 1848898"/>
                  <a:gd name="connsiteX10" fmla="*/ 1245645 w 1882124"/>
                  <a:gd name="connsiteY10" fmla="*/ 1235418 h 1848898"/>
                  <a:gd name="connsiteX11" fmla="*/ 1201012 w 1882124"/>
                  <a:gd name="connsiteY11" fmla="*/ 1753757 h 1848898"/>
                  <a:gd name="connsiteX12" fmla="*/ 866642 w 1882124"/>
                  <a:gd name="connsiteY12" fmla="*/ 1405739 h 1848898"/>
                  <a:gd name="connsiteX13" fmla="*/ 696045 w 1882124"/>
                  <a:gd name="connsiteY13" fmla="*/ 1746933 h 1848898"/>
                  <a:gd name="connsiteX14" fmla="*/ 614158 w 1882124"/>
                  <a:gd name="connsiteY14" fmla="*/ 1671870 h 1848898"/>
                  <a:gd name="connsiteX15" fmla="*/ 464033 w 1882124"/>
                  <a:gd name="connsiteY15" fmla="*/ 1842467 h 1848898"/>
                  <a:gd name="connsiteX16" fmla="*/ 573215 w 1882124"/>
                  <a:gd name="connsiteY16" fmla="*/ 1405739 h 1848898"/>
                  <a:gd name="connsiteX17" fmla="*/ 279788 w 1882124"/>
                  <a:gd name="connsiteY17" fmla="*/ 1446682 h 1848898"/>
                  <a:gd name="connsiteX18" fmla="*/ 106715 w 1882124"/>
                  <a:gd name="connsiteY18" fmla="*/ 1317322 h 1848898"/>
                  <a:gd name="connsiteX19" fmla="*/ 429913 w 1882124"/>
                  <a:gd name="connsiteY19" fmla="*/ 1091840 h 1848898"/>
                  <a:gd name="connsiteX20" fmla="*/ 9 w 1882124"/>
                  <a:gd name="connsiteY20" fmla="*/ 1071369 h 1848898"/>
                  <a:gd name="connsiteX21" fmla="*/ 443561 w 1882124"/>
                  <a:gd name="connsiteY21" fmla="*/ 859828 h 1848898"/>
                  <a:gd name="connsiteX22" fmla="*/ 163782 w 1882124"/>
                  <a:gd name="connsiteY22" fmla="*/ 593697 h 1848898"/>
                  <a:gd name="connsiteX23" fmla="*/ 491328 w 1882124"/>
                  <a:gd name="connsiteY23" fmla="*/ 518634 h 1848898"/>
                  <a:gd name="connsiteX24" fmla="*/ 232021 w 1882124"/>
                  <a:gd name="connsiteY24" fmla="*/ 19 h 1848898"/>
                  <a:gd name="connsiteX25" fmla="*/ 668749 w 1882124"/>
                  <a:gd name="connsiteY25" fmla="*/ 498163 h 1848898"/>
                  <a:gd name="connsiteX26" fmla="*/ 791579 w 1882124"/>
                  <a:gd name="connsiteY26" fmla="*/ 348037 h 1848898"/>
                  <a:gd name="connsiteX0" fmla="*/ 791579 w 1882124"/>
                  <a:gd name="connsiteY0" fmla="*/ 348037 h 1848898"/>
                  <a:gd name="connsiteX1" fmla="*/ 969000 w 1882124"/>
                  <a:gd name="connsiteY1" fmla="*/ 61434 h 1848898"/>
                  <a:gd name="connsiteX2" fmla="*/ 1119125 w 1882124"/>
                  <a:gd name="connsiteY2" fmla="*/ 416276 h 1848898"/>
                  <a:gd name="connsiteX3" fmla="*/ 1357961 w 1882124"/>
                  <a:gd name="connsiteY3" fmla="*/ 395804 h 1848898"/>
                  <a:gd name="connsiteX4" fmla="*/ 1050887 w 1882124"/>
                  <a:gd name="connsiteY4" fmla="*/ 682407 h 1848898"/>
                  <a:gd name="connsiteX5" fmla="*/ 1317451 w 1882124"/>
                  <a:gd name="connsiteY5" fmla="*/ 627956 h 1848898"/>
                  <a:gd name="connsiteX6" fmla="*/ 1208233 w 1882124"/>
                  <a:gd name="connsiteY6" fmla="*/ 784941 h 1848898"/>
                  <a:gd name="connsiteX7" fmla="*/ 1487672 w 1882124"/>
                  <a:gd name="connsiteY7" fmla="*/ 812242 h 1848898"/>
                  <a:gd name="connsiteX8" fmla="*/ 1494965 w 1882124"/>
                  <a:gd name="connsiteY8" fmla="*/ 969415 h 1848898"/>
                  <a:gd name="connsiteX9" fmla="*/ 1878798 w 1882124"/>
                  <a:gd name="connsiteY9" fmla="*/ 1255895 h 1848898"/>
                  <a:gd name="connsiteX10" fmla="*/ 1245645 w 1882124"/>
                  <a:gd name="connsiteY10" fmla="*/ 1235418 h 1848898"/>
                  <a:gd name="connsiteX11" fmla="*/ 1201012 w 1882124"/>
                  <a:gd name="connsiteY11" fmla="*/ 1753757 h 1848898"/>
                  <a:gd name="connsiteX12" fmla="*/ 866642 w 1882124"/>
                  <a:gd name="connsiteY12" fmla="*/ 1405739 h 1848898"/>
                  <a:gd name="connsiteX13" fmla="*/ 696045 w 1882124"/>
                  <a:gd name="connsiteY13" fmla="*/ 1746933 h 1848898"/>
                  <a:gd name="connsiteX14" fmla="*/ 614158 w 1882124"/>
                  <a:gd name="connsiteY14" fmla="*/ 1671870 h 1848898"/>
                  <a:gd name="connsiteX15" fmla="*/ 464033 w 1882124"/>
                  <a:gd name="connsiteY15" fmla="*/ 1842467 h 1848898"/>
                  <a:gd name="connsiteX16" fmla="*/ 573215 w 1882124"/>
                  <a:gd name="connsiteY16" fmla="*/ 1405739 h 1848898"/>
                  <a:gd name="connsiteX17" fmla="*/ 279788 w 1882124"/>
                  <a:gd name="connsiteY17" fmla="*/ 1446682 h 1848898"/>
                  <a:gd name="connsiteX18" fmla="*/ 106715 w 1882124"/>
                  <a:gd name="connsiteY18" fmla="*/ 1317322 h 1848898"/>
                  <a:gd name="connsiteX19" fmla="*/ 429913 w 1882124"/>
                  <a:gd name="connsiteY19" fmla="*/ 1091840 h 1848898"/>
                  <a:gd name="connsiteX20" fmla="*/ 9 w 1882124"/>
                  <a:gd name="connsiteY20" fmla="*/ 1071369 h 1848898"/>
                  <a:gd name="connsiteX21" fmla="*/ 443561 w 1882124"/>
                  <a:gd name="connsiteY21" fmla="*/ 859828 h 1848898"/>
                  <a:gd name="connsiteX22" fmla="*/ 163782 w 1882124"/>
                  <a:gd name="connsiteY22" fmla="*/ 593697 h 1848898"/>
                  <a:gd name="connsiteX23" fmla="*/ 491328 w 1882124"/>
                  <a:gd name="connsiteY23" fmla="*/ 518634 h 1848898"/>
                  <a:gd name="connsiteX24" fmla="*/ 232021 w 1882124"/>
                  <a:gd name="connsiteY24" fmla="*/ 19 h 1848898"/>
                  <a:gd name="connsiteX25" fmla="*/ 668749 w 1882124"/>
                  <a:gd name="connsiteY25" fmla="*/ 498163 h 1848898"/>
                  <a:gd name="connsiteX26" fmla="*/ 791579 w 1882124"/>
                  <a:gd name="connsiteY26" fmla="*/ 348037 h 1848898"/>
                  <a:gd name="connsiteX0" fmla="*/ 791579 w 1882124"/>
                  <a:gd name="connsiteY0" fmla="*/ 348037 h 1848898"/>
                  <a:gd name="connsiteX1" fmla="*/ 969000 w 1882124"/>
                  <a:gd name="connsiteY1" fmla="*/ 61434 h 1848898"/>
                  <a:gd name="connsiteX2" fmla="*/ 1119125 w 1882124"/>
                  <a:gd name="connsiteY2" fmla="*/ 416276 h 1848898"/>
                  <a:gd name="connsiteX3" fmla="*/ 1357961 w 1882124"/>
                  <a:gd name="connsiteY3" fmla="*/ 395804 h 1848898"/>
                  <a:gd name="connsiteX4" fmla="*/ 1050887 w 1882124"/>
                  <a:gd name="connsiteY4" fmla="*/ 682407 h 1848898"/>
                  <a:gd name="connsiteX5" fmla="*/ 1317451 w 1882124"/>
                  <a:gd name="connsiteY5" fmla="*/ 627956 h 1848898"/>
                  <a:gd name="connsiteX6" fmla="*/ 1208233 w 1882124"/>
                  <a:gd name="connsiteY6" fmla="*/ 784941 h 1848898"/>
                  <a:gd name="connsiteX7" fmla="*/ 1487672 w 1882124"/>
                  <a:gd name="connsiteY7" fmla="*/ 812242 h 1848898"/>
                  <a:gd name="connsiteX8" fmla="*/ 1494965 w 1882124"/>
                  <a:gd name="connsiteY8" fmla="*/ 969415 h 1848898"/>
                  <a:gd name="connsiteX9" fmla="*/ 1878798 w 1882124"/>
                  <a:gd name="connsiteY9" fmla="*/ 1255895 h 1848898"/>
                  <a:gd name="connsiteX10" fmla="*/ 1245645 w 1882124"/>
                  <a:gd name="connsiteY10" fmla="*/ 1235418 h 1848898"/>
                  <a:gd name="connsiteX11" fmla="*/ 1201012 w 1882124"/>
                  <a:gd name="connsiteY11" fmla="*/ 1753757 h 1848898"/>
                  <a:gd name="connsiteX12" fmla="*/ 866642 w 1882124"/>
                  <a:gd name="connsiteY12" fmla="*/ 1405739 h 1848898"/>
                  <a:gd name="connsiteX13" fmla="*/ 696045 w 1882124"/>
                  <a:gd name="connsiteY13" fmla="*/ 1746933 h 1848898"/>
                  <a:gd name="connsiteX14" fmla="*/ 614158 w 1882124"/>
                  <a:gd name="connsiteY14" fmla="*/ 1671870 h 1848898"/>
                  <a:gd name="connsiteX15" fmla="*/ 464033 w 1882124"/>
                  <a:gd name="connsiteY15" fmla="*/ 1842467 h 1848898"/>
                  <a:gd name="connsiteX16" fmla="*/ 573215 w 1882124"/>
                  <a:gd name="connsiteY16" fmla="*/ 1405739 h 1848898"/>
                  <a:gd name="connsiteX17" fmla="*/ 279788 w 1882124"/>
                  <a:gd name="connsiteY17" fmla="*/ 1446682 h 1848898"/>
                  <a:gd name="connsiteX18" fmla="*/ 211610 w 1882124"/>
                  <a:gd name="connsiteY18" fmla="*/ 1385871 h 1848898"/>
                  <a:gd name="connsiteX19" fmla="*/ 429913 w 1882124"/>
                  <a:gd name="connsiteY19" fmla="*/ 1091840 h 1848898"/>
                  <a:gd name="connsiteX20" fmla="*/ 9 w 1882124"/>
                  <a:gd name="connsiteY20" fmla="*/ 1071369 h 1848898"/>
                  <a:gd name="connsiteX21" fmla="*/ 443561 w 1882124"/>
                  <a:gd name="connsiteY21" fmla="*/ 859828 h 1848898"/>
                  <a:gd name="connsiteX22" fmla="*/ 163782 w 1882124"/>
                  <a:gd name="connsiteY22" fmla="*/ 593697 h 1848898"/>
                  <a:gd name="connsiteX23" fmla="*/ 491328 w 1882124"/>
                  <a:gd name="connsiteY23" fmla="*/ 518634 h 1848898"/>
                  <a:gd name="connsiteX24" fmla="*/ 232021 w 1882124"/>
                  <a:gd name="connsiteY24" fmla="*/ 19 h 1848898"/>
                  <a:gd name="connsiteX25" fmla="*/ 668749 w 1882124"/>
                  <a:gd name="connsiteY25" fmla="*/ 498163 h 1848898"/>
                  <a:gd name="connsiteX26" fmla="*/ 791579 w 1882124"/>
                  <a:gd name="connsiteY26" fmla="*/ 348037 h 1848898"/>
                  <a:gd name="connsiteX0" fmla="*/ 791588 w 1882133"/>
                  <a:gd name="connsiteY0" fmla="*/ 348037 h 1848898"/>
                  <a:gd name="connsiteX1" fmla="*/ 969009 w 1882133"/>
                  <a:gd name="connsiteY1" fmla="*/ 61434 h 1848898"/>
                  <a:gd name="connsiteX2" fmla="*/ 1119134 w 1882133"/>
                  <a:gd name="connsiteY2" fmla="*/ 416276 h 1848898"/>
                  <a:gd name="connsiteX3" fmla="*/ 1357970 w 1882133"/>
                  <a:gd name="connsiteY3" fmla="*/ 395804 h 1848898"/>
                  <a:gd name="connsiteX4" fmla="*/ 1050896 w 1882133"/>
                  <a:gd name="connsiteY4" fmla="*/ 682407 h 1848898"/>
                  <a:gd name="connsiteX5" fmla="*/ 1317460 w 1882133"/>
                  <a:gd name="connsiteY5" fmla="*/ 627956 h 1848898"/>
                  <a:gd name="connsiteX6" fmla="*/ 1208242 w 1882133"/>
                  <a:gd name="connsiteY6" fmla="*/ 784941 h 1848898"/>
                  <a:gd name="connsiteX7" fmla="*/ 1487681 w 1882133"/>
                  <a:gd name="connsiteY7" fmla="*/ 812242 h 1848898"/>
                  <a:gd name="connsiteX8" fmla="*/ 1494974 w 1882133"/>
                  <a:gd name="connsiteY8" fmla="*/ 969415 h 1848898"/>
                  <a:gd name="connsiteX9" fmla="*/ 1878807 w 1882133"/>
                  <a:gd name="connsiteY9" fmla="*/ 1255895 h 1848898"/>
                  <a:gd name="connsiteX10" fmla="*/ 1245654 w 1882133"/>
                  <a:gd name="connsiteY10" fmla="*/ 1235418 h 1848898"/>
                  <a:gd name="connsiteX11" fmla="*/ 1201021 w 1882133"/>
                  <a:gd name="connsiteY11" fmla="*/ 1753757 h 1848898"/>
                  <a:gd name="connsiteX12" fmla="*/ 866651 w 1882133"/>
                  <a:gd name="connsiteY12" fmla="*/ 1405739 h 1848898"/>
                  <a:gd name="connsiteX13" fmla="*/ 696054 w 1882133"/>
                  <a:gd name="connsiteY13" fmla="*/ 1746933 h 1848898"/>
                  <a:gd name="connsiteX14" fmla="*/ 614167 w 1882133"/>
                  <a:gd name="connsiteY14" fmla="*/ 1671870 h 1848898"/>
                  <a:gd name="connsiteX15" fmla="*/ 464042 w 1882133"/>
                  <a:gd name="connsiteY15" fmla="*/ 1842467 h 1848898"/>
                  <a:gd name="connsiteX16" fmla="*/ 573224 w 1882133"/>
                  <a:gd name="connsiteY16" fmla="*/ 1405739 h 1848898"/>
                  <a:gd name="connsiteX17" fmla="*/ 279797 w 1882133"/>
                  <a:gd name="connsiteY17" fmla="*/ 1446682 h 1848898"/>
                  <a:gd name="connsiteX18" fmla="*/ 211619 w 1882133"/>
                  <a:gd name="connsiteY18" fmla="*/ 1385871 h 1848898"/>
                  <a:gd name="connsiteX19" fmla="*/ 429922 w 1882133"/>
                  <a:gd name="connsiteY19" fmla="*/ 1091840 h 1848898"/>
                  <a:gd name="connsiteX20" fmla="*/ 9 w 1882133"/>
                  <a:gd name="connsiteY20" fmla="*/ 1126213 h 1848898"/>
                  <a:gd name="connsiteX21" fmla="*/ 443570 w 1882133"/>
                  <a:gd name="connsiteY21" fmla="*/ 859828 h 1848898"/>
                  <a:gd name="connsiteX22" fmla="*/ 163791 w 1882133"/>
                  <a:gd name="connsiteY22" fmla="*/ 593697 h 1848898"/>
                  <a:gd name="connsiteX23" fmla="*/ 491337 w 1882133"/>
                  <a:gd name="connsiteY23" fmla="*/ 518634 h 1848898"/>
                  <a:gd name="connsiteX24" fmla="*/ 232030 w 1882133"/>
                  <a:gd name="connsiteY24" fmla="*/ 19 h 1848898"/>
                  <a:gd name="connsiteX25" fmla="*/ 668758 w 1882133"/>
                  <a:gd name="connsiteY25" fmla="*/ 498163 h 1848898"/>
                  <a:gd name="connsiteX26" fmla="*/ 791588 w 1882133"/>
                  <a:gd name="connsiteY26" fmla="*/ 348037 h 1848898"/>
                  <a:gd name="connsiteX0" fmla="*/ 791588 w 1882133"/>
                  <a:gd name="connsiteY0" fmla="*/ 348037 h 1848898"/>
                  <a:gd name="connsiteX1" fmla="*/ 969009 w 1882133"/>
                  <a:gd name="connsiteY1" fmla="*/ 61434 h 1848898"/>
                  <a:gd name="connsiteX2" fmla="*/ 1119134 w 1882133"/>
                  <a:gd name="connsiteY2" fmla="*/ 416276 h 1848898"/>
                  <a:gd name="connsiteX3" fmla="*/ 1357970 w 1882133"/>
                  <a:gd name="connsiteY3" fmla="*/ 395804 h 1848898"/>
                  <a:gd name="connsiteX4" fmla="*/ 1050896 w 1882133"/>
                  <a:gd name="connsiteY4" fmla="*/ 682407 h 1848898"/>
                  <a:gd name="connsiteX5" fmla="*/ 1317460 w 1882133"/>
                  <a:gd name="connsiteY5" fmla="*/ 627956 h 1848898"/>
                  <a:gd name="connsiteX6" fmla="*/ 1208242 w 1882133"/>
                  <a:gd name="connsiteY6" fmla="*/ 784941 h 1848898"/>
                  <a:gd name="connsiteX7" fmla="*/ 1487681 w 1882133"/>
                  <a:gd name="connsiteY7" fmla="*/ 812242 h 1848898"/>
                  <a:gd name="connsiteX8" fmla="*/ 1494974 w 1882133"/>
                  <a:gd name="connsiteY8" fmla="*/ 969415 h 1848898"/>
                  <a:gd name="connsiteX9" fmla="*/ 1878807 w 1882133"/>
                  <a:gd name="connsiteY9" fmla="*/ 1255895 h 1848898"/>
                  <a:gd name="connsiteX10" fmla="*/ 1245654 w 1882133"/>
                  <a:gd name="connsiteY10" fmla="*/ 1235418 h 1848898"/>
                  <a:gd name="connsiteX11" fmla="*/ 1201021 w 1882133"/>
                  <a:gd name="connsiteY11" fmla="*/ 1753757 h 1848898"/>
                  <a:gd name="connsiteX12" fmla="*/ 866651 w 1882133"/>
                  <a:gd name="connsiteY12" fmla="*/ 1405739 h 1848898"/>
                  <a:gd name="connsiteX13" fmla="*/ 696054 w 1882133"/>
                  <a:gd name="connsiteY13" fmla="*/ 1746933 h 1848898"/>
                  <a:gd name="connsiteX14" fmla="*/ 614167 w 1882133"/>
                  <a:gd name="connsiteY14" fmla="*/ 1671870 h 1848898"/>
                  <a:gd name="connsiteX15" fmla="*/ 464042 w 1882133"/>
                  <a:gd name="connsiteY15" fmla="*/ 1842467 h 1848898"/>
                  <a:gd name="connsiteX16" fmla="*/ 573224 w 1882133"/>
                  <a:gd name="connsiteY16" fmla="*/ 1405739 h 1848898"/>
                  <a:gd name="connsiteX17" fmla="*/ 279797 w 1882133"/>
                  <a:gd name="connsiteY17" fmla="*/ 1446682 h 1848898"/>
                  <a:gd name="connsiteX18" fmla="*/ 211619 w 1882133"/>
                  <a:gd name="connsiteY18" fmla="*/ 1385871 h 1848898"/>
                  <a:gd name="connsiteX19" fmla="*/ 429922 w 1882133"/>
                  <a:gd name="connsiteY19" fmla="*/ 1091840 h 1848898"/>
                  <a:gd name="connsiteX20" fmla="*/ 9 w 1882133"/>
                  <a:gd name="connsiteY20" fmla="*/ 1126213 h 1848898"/>
                  <a:gd name="connsiteX21" fmla="*/ 443570 w 1882133"/>
                  <a:gd name="connsiteY21" fmla="*/ 859828 h 1848898"/>
                  <a:gd name="connsiteX22" fmla="*/ 163791 w 1882133"/>
                  <a:gd name="connsiteY22" fmla="*/ 593697 h 1848898"/>
                  <a:gd name="connsiteX23" fmla="*/ 491337 w 1882133"/>
                  <a:gd name="connsiteY23" fmla="*/ 518634 h 1848898"/>
                  <a:gd name="connsiteX24" fmla="*/ 232030 w 1882133"/>
                  <a:gd name="connsiteY24" fmla="*/ 19 h 1848898"/>
                  <a:gd name="connsiteX25" fmla="*/ 668758 w 1882133"/>
                  <a:gd name="connsiteY25" fmla="*/ 498163 h 1848898"/>
                  <a:gd name="connsiteX26" fmla="*/ 791588 w 1882133"/>
                  <a:gd name="connsiteY26" fmla="*/ 348037 h 1848898"/>
                  <a:gd name="connsiteX0" fmla="*/ 791589 w 1882134"/>
                  <a:gd name="connsiteY0" fmla="*/ 348037 h 1848898"/>
                  <a:gd name="connsiteX1" fmla="*/ 969010 w 1882134"/>
                  <a:gd name="connsiteY1" fmla="*/ 61434 h 1848898"/>
                  <a:gd name="connsiteX2" fmla="*/ 1119135 w 1882134"/>
                  <a:gd name="connsiteY2" fmla="*/ 416276 h 1848898"/>
                  <a:gd name="connsiteX3" fmla="*/ 1357971 w 1882134"/>
                  <a:gd name="connsiteY3" fmla="*/ 395804 h 1848898"/>
                  <a:gd name="connsiteX4" fmla="*/ 1050897 w 1882134"/>
                  <a:gd name="connsiteY4" fmla="*/ 682407 h 1848898"/>
                  <a:gd name="connsiteX5" fmla="*/ 1317461 w 1882134"/>
                  <a:gd name="connsiteY5" fmla="*/ 627956 h 1848898"/>
                  <a:gd name="connsiteX6" fmla="*/ 1208243 w 1882134"/>
                  <a:gd name="connsiteY6" fmla="*/ 784941 h 1848898"/>
                  <a:gd name="connsiteX7" fmla="*/ 1487682 w 1882134"/>
                  <a:gd name="connsiteY7" fmla="*/ 812242 h 1848898"/>
                  <a:gd name="connsiteX8" fmla="*/ 1494975 w 1882134"/>
                  <a:gd name="connsiteY8" fmla="*/ 969415 h 1848898"/>
                  <a:gd name="connsiteX9" fmla="*/ 1878808 w 1882134"/>
                  <a:gd name="connsiteY9" fmla="*/ 1255895 h 1848898"/>
                  <a:gd name="connsiteX10" fmla="*/ 1245655 w 1882134"/>
                  <a:gd name="connsiteY10" fmla="*/ 1235418 h 1848898"/>
                  <a:gd name="connsiteX11" fmla="*/ 1201022 w 1882134"/>
                  <a:gd name="connsiteY11" fmla="*/ 1753757 h 1848898"/>
                  <a:gd name="connsiteX12" fmla="*/ 866652 w 1882134"/>
                  <a:gd name="connsiteY12" fmla="*/ 1405739 h 1848898"/>
                  <a:gd name="connsiteX13" fmla="*/ 696055 w 1882134"/>
                  <a:gd name="connsiteY13" fmla="*/ 1746933 h 1848898"/>
                  <a:gd name="connsiteX14" fmla="*/ 614168 w 1882134"/>
                  <a:gd name="connsiteY14" fmla="*/ 1671870 h 1848898"/>
                  <a:gd name="connsiteX15" fmla="*/ 464043 w 1882134"/>
                  <a:gd name="connsiteY15" fmla="*/ 1842467 h 1848898"/>
                  <a:gd name="connsiteX16" fmla="*/ 573225 w 1882134"/>
                  <a:gd name="connsiteY16" fmla="*/ 1405739 h 1848898"/>
                  <a:gd name="connsiteX17" fmla="*/ 279798 w 1882134"/>
                  <a:gd name="connsiteY17" fmla="*/ 1446682 h 1848898"/>
                  <a:gd name="connsiteX18" fmla="*/ 429923 w 1882134"/>
                  <a:gd name="connsiteY18" fmla="*/ 1091840 h 1848898"/>
                  <a:gd name="connsiteX19" fmla="*/ 10 w 1882134"/>
                  <a:gd name="connsiteY19" fmla="*/ 1126213 h 1848898"/>
                  <a:gd name="connsiteX20" fmla="*/ 443571 w 1882134"/>
                  <a:gd name="connsiteY20" fmla="*/ 859828 h 1848898"/>
                  <a:gd name="connsiteX21" fmla="*/ 163792 w 1882134"/>
                  <a:gd name="connsiteY21" fmla="*/ 593697 h 1848898"/>
                  <a:gd name="connsiteX22" fmla="*/ 491338 w 1882134"/>
                  <a:gd name="connsiteY22" fmla="*/ 518634 h 1848898"/>
                  <a:gd name="connsiteX23" fmla="*/ 232031 w 1882134"/>
                  <a:gd name="connsiteY23" fmla="*/ 19 h 1848898"/>
                  <a:gd name="connsiteX24" fmla="*/ 668759 w 1882134"/>
                  <a:gd name="connsiteY24" fmla="*/ 498163 h 1848898"/>
                  <a:gd name="connsiteX25" fmla="*/ 791589 w 1882134"/>
                  <a:gd name="connsiteY25" fmla="*/ 348037 h 1848898"/>
                  <a:gd name="connsiteX0" fmla="*/ 791589 w 1882134"/>
                  <a:gd name="connsiteY0" fmla="*/ 348037 h 1848898"/>
                  <a:gd name="connsiteX1" fmla="*/ 969010 w 1882134"/>
                  <a:gd name="connsiteY1" fmla="*/ 61434 h 1848898"/>
                  <a:gd name="connsiteX2" fmla="*/ 1119135 w 1882134"/>
                  <a:gd name="connsiteY2" fmla="*/ 416276 h 1848898"/>
                  <a:gd name="connsiteX3" fmla="*/ 1357971 w 1882134"/>
                  <a:gd name="connsiteY3" fmla="*/ 395804 h 1848898"/>
                  <a:gd name="connsiteX4" fmla="*/ 1050897 w 1882134"/>
                  <a:gd name="connsiteY4" fmla="*/ 682407 h 1848898"/>
                  <a:gd name="connsiteX5" fmla="*/ 1317461 w 1882134"/>
                  <a:gd name="connsiteY5" fmla="*/ 627956 h 1848898"/>
                  <a:gd name="connsiteX6" fmla="*/ 1208243 w 1882134"/>
                  <a:gd name="connsiteY6" fmla="*/ 784941 h 1848898"/>
                  <a:gd name="connsiteX7" fmla="*/ 1487682 w 1882134"/>
                  <a:gd name="connsiteY7" fmla="*/ 812242 h 1848898"/>
                  <a:gd name="connsiteX8" fmla="*/ 1494975 w 1882134"/>
                  <a:gd name="connsiteY8" fmla="*/ 969415 h 1848898"/>
                  <a:gd name="connsiteX9" fmla="*/ 1878808 w 1882134"/>
                  <a:gd name="connsiteY9" fmla="*/ 1255895 h 1848898"/>
                  <a:gd name="connsiteX10" fmla="*/ 1245655 w 1882134"/>
                  <a:gd name="connsiteY10" fmla="*/ 1235418 h 1848898"/>
                  <a:gd name="connsiteX11" fmla="*/ 1201022 w 1882134"/>
                  <a:gd name="connsiteY11" fmla="*/ 1753757 h 1848898"/>
                  <a:gd name="connsiteX12" fmla="*/ 866652 w 1882134"/>
                  <a:gd name="connsiteY12" fmla="*/ 1405739 h 1848898"/>
                  <a:gd name="connsiteX13" fmla="*/ 696055 w 1882134"/>
                  <a:gd name="connsiteY13" fmla="*/ 1746933 h 1848898"/>
                  <a:gd name="connsiteX14" fmla="*/ 614168 w 1882134"/>
                  <a:gd name="connsiteY14" fmla="*/ 1671870 h 1848898"/>
                  <a:gd name="connsiteX15" fmla="*/ 464043 w 1882134"/>
                  <a:gd name="connsiteY15" fmla="*/ 1842467 h 1848898"/>
                  <a:gd name="connsiteX16" fmla="*/ 573225 w 1882134"/>
                  <a:gd name="connsiteY16" fmla="*/ 1405739 h 1848898"/>
                  <a:gd name="connsiteX17" fmla="*/ 293544 w 1882134"/>
                  <a:gd name="connsiteY17" fmla="*/ 1522085 h 1848898"/>
                  <a:gd name="connsiteX18" fmla="*/ 429923 w 1882134"/>
                  <a:gd name="connsiteY18" fmla="*/ 1091840 h 1848898"/>
                  <a:gd name="connsiteX19" fmla="*/ 10 w 1882134"/>
                  <a:gd name="connsiteY19" fmla="*/ 1126213 h 1848898"/>
                  <a:gd name="connsiteX20" fmla="*/ 443571 w 1882134"/>
                  <a:gd name="connsiteY20" fmla="*/ 859828 h 1848898"/>
                  <a:gd name="connsiteX21" fmla="*/ 163792 w 1882134"/>
                  <a:gd name="connsiteY21" fmla="*/ 593697 h 1848898"/>
                  <a:gd name="connsiteX22" fmla="*/ 491338 w 1882134"/>
                  <a:gd name="connsiteY22" fmla="*/ 518634 h 1848898"/>
                  <a:gd name="connsiteX23" fmla="*/ 232031 w 1882134"/>
                  <a:gd name="connsiteY23" fmla="*/ 19 h 1848898"/>
                  <a:gd name="connsiteX24" fmla="*/ 668759 w 1882134"/>
                  <a:gd name="connsiteY24" fmla="*/ 498163 h 1848898"/>
                  <a:gd name="connsiteX25" fmla="*/ 791589 w 1882134"/>
                  <a:gd name="connsiteY25" fmla="*/ 348037 h 1848898"/>
                  <a:gd name="connsiteX0" fmla="*/ 791589 w 1882134"/>
                  <a:gd name="connsiteY0" fmla="*/ 348037 h 1848898"/>
                  <a:gd name="connsiteX1" fmla="*/ 969010 w 1882134"/>
                  <a:gd name="connsiteY1" fmla="*/ 61434 h 1848898"/>
                  <a:gd name="connsiteX2" fmla="*/ 1119135 w 1882134"/>
                  <a:gd name="connsiteY2" fmla="*/ 416276 h 1848898"/>
                  <a:gd name="connsiteX3" fmla="*/ 1357971 w 1882134"/>
                  <a:gd name="connsiteY3" fmla="*/ 395804 h 1848898"/>
                  <a:gd name="connsiteX4" fmla="*/ 1050897 w 1882134"/>
                  <a:gd name="connsiteY4" fmla="*/ 682407 h 1848898"/>
                  <a:gd name="connsiteX5" fmla="*/ 1317461 w 1882134"/>
                  <a:gd name="connsiteY5" fmla="*/ 627956 h 1848898"/>
                  <a:gd name="connsiteX6" fmla="*/ 1208243 w 1882134"/>
                  <a:gd name="connsiteY6" fmla="*/ 784941 h 1848898"/>
                  <a:gd name="connsiteX7" fmla="*/ 1487682 w 1882134"/>
                  <a:gd name="connsiteY7" fmla="*/ 812242 h 1848898"/>
                  <a:gd name="connsiteX8" fmla="*/ 1494975 w 1882134"/>
                  <a:gd name="connsiteY8" fmla="*/ 969415 h 1848898"/>
                  <a:gd name="connsiteX9" fmla="*/ 1878808 w 1882134"/>
                  <a:gd name="connsiteY9" fmla="*/ 1255895 h 1848898"/>
                  <a:gd name="connsiteX10" fmla="*/ 1245655 w 1882134"/>
                  <a:gd name="connsiteY10" fmla="*/ 1235418 h 1848898"/>
                  <a:gd name="connsiteX11" fmla="*/ 1201022 w 1882134"/>
                  <a:gd name="connsiteY11" fmla="*/ 1753757 h 1848898"/>
                  <a:gd name="connsiteX12" fmla="*/ 866652 w 1882134"/>
                  <a:gd name="connsiteY12" fmla="*/ 1405739 h 1848898"/>
                  <a:gd name="connsiteX13" fmla="*/ 696055 w 1882134"/>
                  <a:gd name="connsiteY13" fmla="*/ 1746933 h 1848898"/>
                  <a:gd name="connsiteX14" fmla="*/ 614168 w 1882134"/>
                  <a:gd name="connsiteY14" fmla="*/ 1671870 h 1848898"/>
                  <a:gd name="connsiteX15" fmla="*/ 464043 w 1882134"/>
                  <a:gd name="connsiteY15" fmla="*/ 1842467 h 1848898"/>
                  <a:gd name="connsiteX16" fmla="*/ 573225 w 1882134"/>
                  <a:gd name="connsiteY16" fmla="*/ 1405739 h 1848898"/>
                  <a:gd name="connsiteX17" fmla="*/ 293544 w 1882134"/>
                  <a:gd name="connsiteY17" fmla="*/ 1522085 h 1848898"/>
                  <a:gd name="connsiteX18" fmla="*/ 429923 w 1882134"/>
                  <a:gd name="connsiteY18" fmla="*/ 1091840 h 1848898"/>
                  <a:gd name="connsiteX19" fmla="*/ 10 w 1882134"/>
                  <a:gd name="connsiteY19" fmla="*/ 1126213 h 1848898"/>
                  <a:gd name="connsiteX20" fmla="*/ 443571 w 1882134"/>
                  <a:gd name="connsiteY20" fmla="*/ 859828 h 1848898"/>
                  <a:gd name="connsiteX21" fmla="*/ 163792 w 1882134"/>
                  <a:gd name="connsiteY21" fmla="*/ 593697 h 1848898"/>
                  <a:gd name="connsiteX22" fmla="*/ 491338 w 1882134"/>
                  <a:gd name="connsiteY22" fmla="*/ 518634 h 1848898"/>
                  <a:gd name="connsiteX23" fmla="*/ 232031 w 1882134"/>
                  <a:gd name="connsiteY23" fmla="*/ 19 h 1848898"/>
                  <a:gd name="connsiteX24" fmla="*/ 668759 w 1882134"/>
                  <a:gd name="connsiteY24" fmla="*/ 498163 h 1848898"/>
                  <a:gd name="connsiteX25" fmla="*/ 791589 w 1882134"/>
                  <a:gd name="connsiteY25" fmla="*/ 348037 h 1848898"/>
                  <a:gd name="connsiteX0" fmla="*/ 825966 w 1882134"/>
                  <a:gd name="connsiteY0" fmla="*/ 348115 h 1848898"/>
                  <a:gd name="connsiteX1" fmla="*/ 969010 w 1882134"/>
                  <a:gd name="connsiteY1" fmla="*/ 61434 h 1848898"/>
                  <a:gd name="connsiteX2" fmla="*/ 1119135 w 1882134"/>
                  <a:gd name="connsiteY2" fmla="*/ 416276 h 1848898"/>
                  <a:gd name="connsiteX3" fmla="*/ 1357971 w 1882134"/>
                  <a:gd name="connsiteY3" fmla="*/ 395804 h 1848898"/>
                  <a:gd name="connsiteX4" fmla="*/ 1050897 w 1882134"/>
                  <a:gd name="connsiteY4" fmla="*/ 682407 h 1848898"/>
                  <a:gd name="connsiteX5" fmla="*/ 1317461 w 1882134"/>
                  <a:gd name="connsiteY5" fmla="*/ 627956 h 1848898"/>
                  <a:gd name="connsiteX6" fmla="*/ 1208243 w 1882134"/>
                  <a:gd name="connsiteY6" fmla="*/ 784941 h 1848898"/>
                  <a:gd name="connsiteX7" fmla="*/ 1487682 w 1882134"/>
                  <a:gd name="connsiteY7" fmla="*/ 812242 h 1848898"/>
                  <a:gd name="connsiteX8" fmla="*/ 1494975 w 1882134"/>
                  <a:gd name="connsiteY8" fmla="*/ 969415 h 1848898"/>
                  <a:gd name="connsiteX9" fmla="*/ 1878808 w 1882134"/>
                  <a:gd name="connsiteY9" fmla="*/ 1255895 h 1848898"/>
                  <a:gd name="connsiteX10" fmla="*/ 1245655 w 1882134"/>
                  <a:gd name="connsiteY10" fmla="*/ 1235418 h 1848898"/>
                  <a:gd name="connsiteX11" fmla="*/ 1201022 w 1882134"/>
                  <a:gd name="connsiteY11" fmla="*/ 1753757 h 1848898"/>
                  <a:gd name="connsiteX12" fmla="*/ 866652 w 1882134"/>
                  <a:gd name="connsiteY12" fmla="*/ 1405739 h 1848898"/>
                  <a:gd name="connsiteX13" fmla="*/ 696055 w 1882134"/>
                  <a:gd name="connsiteY13" fmla="*/ 1746933 h 1848898"/>
                  <a:gd name="connsiteX14" fmla="*/ 614168 w 1882134"/>
                  <a:gd name="connsiteY14" fmla="*/ 1671870 h 1848898"/>
                  <a:gd name="connsiteX15" fmla="*/ 464043 w 1882134"/>
                  <a:gd name="connsiteY15" fmla="*/ 1842467 h 1848898"/>
                  <a:gd name="connsiteX16" fmla="*/ 573225 w 1882134"/>
                  <a:gd name="connsiteY16" fmla="*/ 1405739 h 1848898"/>
                  <a:gd name="connsiteX17" fmla="*/ 293544 w 1882134"/>
                  <a:gd name="connsiteY17" fmla="*/ 1522085 h 1848898"/>
                  <a:gd name="connsiteX18" fmla="*/ 429923 w 1882134"/>
                  <a:gd name="connsiteY18" fmla="*/ 1091840 h 1848898"/>
                  <a:gd name="connsiteX19" fmla="*/ 10 w 1882134"/>
                  <a:gd name="connsiteY19" fmla="*/ 1126213 h 1848898"/>
                  <a:gd name="connsiteX20" fmla="*/ 443571 w 1882134"/>
                  <a:gd name="connsiteY20" fmla="*/ 859828 h 1848898"/>
                  <a:gd name="connsiteX21" fmla="*/ 163792 w 1882134"/>
                  <a:gd name="connsiteY21" fmla="*/ 593697 h 1848898"/>
                  <a:gd name="connsiteX22" fmla="*/ 491338 w 1882134"/>
                  <a:gd name="connsiteY22" fmla="*/ 518634 h 1848898"/>
                  <a:gd name="connsiteX23" fmla="*/ 232031 w 1882134"/>
                  <a:gd name="connsiteY23" fmla="*/ 19 h 1848898"/>
                  <a:gd name="connsiteX24" fmla="*/ 668759 w 1882134"/>
                  <a:gd name="connsiteY24" fmla="*/ 498163 h 1848898"/>
                  <a:gd name="connsiteX25" fmla="*/ 825966 w 1882134"/>
                  <a:gd name="connsiteY25" fmla="*/ 348115 h 1848898"/>
                  <a:gd name="connsiteX0" fmla="*/ 825966 w 1882134"/>
                  <a:gd name="connsiteY0" fmla="*/ 348116 h 1848899"/>
                  <a:gd name="connsiteX1" fmla="*/ 969010 w 1882134"/>
                  <a:gd name="connsiteY1" fmla="*/ 61435 h 1848899"/>
                  <a:gd name="connsiteX2" fmla="*/ 1119135 w 1882134"/>
                  <a:gd name="connsiteY2" fmla="*/ 416277 h 1848899"/>
                  <a:gd name="connsiteX3" fmla="*/ 1357971 w 1882134"/>
                  <a:gd name="connsiteY3" fmla="*/ 395805 h 1848899"/>
                  <a:gd name="connsiteX4" fmla="*/ 1050897 w 1882134"/>
                  <a:gd name="connsiteY4" fmla="*/ 682408 h 1848899"/>
                  <a:gd name="connsiteX5" fmla="*/ 1317461 w 1882134"/>
                  <a:gd name="connsiteY5" fmla="*/ 627957 h 1848899"/>
                  <a:gd name="connsiteX6" fmla="*/ 1208243 w 1882134"/>
                  <a:gd name="connsiteY6" fmla="*/ 784942 h 1848899"/>
                  <a:gd name="connsiteX7" fmla="*/ 1487682 w 1882134"/>
                  <a:gd name="connsiteY7" fmla="*/ 812243 h 1848899"/>
                  <a:gd name="connsiteX8" fmla="*/ 1494975 w 1882134"/>
                  <a:gd name="connsiteY8" fmla="*/ 969416 h 1848899"/>
                  <a:gd name="connsiteX9" fmla="*/ 1878808 w 1882134"/>
                  <a:gd name="connsiteY9" fmla="*/ 1255896 h 1848899"/>
                  <a:gd name="connsiteX10" fmla="*/ 1245655 w 1882134"/>
                  <a:gd name="connsiteY10" fmla="*/ 1235419 h 1848899"/>
                  <a:gd name="connsiteX11" fmla="*/ 1201022 w 1882134"/>
                  <a:gd name="connsiteY11" fmla="*/ 1753758 h 1848899"/>
                  <a:gd name="connsiteX12" fmla="*/ 866652 w 1882134"/>
                  <a:gd name="connsiteY12" fmla="*/ 1405740 h 1848899"/>
                  <a:gd name="connsiteX13" fmla="*/ 696055 w 1882134"/>
                  <a:gd name="connsiteY13" fmla="*/ 1746934 h 1848899"/>
                  <a:gd name="connsiteX14" fmla="*/ 614168 w 1882134"/>
                  <a:gd name="connsiteY14" fmla="*/ 1671871 h 1848899"/>
                  <a:gd name="connsiteX15" fmla="*/ 464043 w 1882134"/>
                  <a:gd name="connsiteY15" fmla="*/ 1842468 h 1848899"/>
                  <a:gd name="connsiteX16" fmla="*/ 573225 w 1882134"/>
                  <a:gd name="connsiteY16" fmla="*/ 1405740 h 1848899"/>
                  <a:gd name="connsiteX17" fmla="*/ 293544 w 1882134"/>
                  <a:gd name="connsiteY17" fmla="*/ 1522086 h 1848899"/>
                  <a:gd name="connsiteX18" fmla="*/ 429923 w 1882134"/>
                  <a:gd name="connsiteY18" fmla="*/ 1091841 h 1848899"/>
                  <a:gd name="connsiteX19" fmla="*/ 10 w 1882134"/>
                  <a:gd name="connsiteY19" fmla="*/ 1126214 h 1848899"/>
                  <a:gd name="connsiteX20" fmla="*/ 443571 w 1882134"/>
                  <a:gd name="connsiteY20" fmla="*/ 859829 h 1848899"/>
                  <a:gd name="connsiteX21" fmla="*/ 163792 w 1882134"/>
                  <a:gd name="connsiteY21" fmla="*/ 593698 h 1848899"/>
                  <a:gd name="connsiteX22" fmla="*/ 491338 w 1882134"/>
                  <a:gd name="connsiteY22" fmla="*/ 518635 h 1848899"/>
                  <a:gd name="connsiteX23" fmla="*/ 232031 w 1882134"/>
                  <a:gd name="connsiteY23" fmla="*/ 20 h 1848899"/>
                  <a:gd name="connsiteX24" fmla="*/ 689461 w 1882134"/>
                  <a:gd name="connsiteY24" fmla="*/ 470973 h 1848899"/>
                  <a:gd name="connsiteX25" fmla="*/ 825966 w 1882134"/>
                  <a:gd name="connsiteY25" fmla="*/ 348116 h 1848899"/>
                  <a:gd name="connsiteX0" fmla="*/ 825966 w 1882134"/>
                  <a:gd name="connsiteY0" fmla="*/ 348136 h 1848919"/>
                  <a:gd name="connsiteX1" fmla="*/ 969010 w 1882134"/>
                  <a:gd name="connsiteY1" fmla="*/ 61455 h 1848919"/>
                  <a:gd name="connsiteX2" fmla="*/ 1119135 w 1882134"/>
                  <a:gd name="connsiteY2" fmla="*/ 416297 h 1848919"/>
                  <a:gd name="connsiteX3" fmla="*/ 1357971 w 1882134"/>
                  <a:gd name="connsiteY3" fmla="*/ 395825 h 1848919"/>
                  <a:gd name="connsiteX4" fmla="*/ 1050897 w 1882134"/>
                  <a:gd name="connsiteY4" fmla="*/ 682428 h 1848919"/>
                  <a:gd name="connsiteX5" fmla="*/ 1317461 w 1882134"/>
                  <a:gd name="connsiteY5" fmla="*/ 627977 h 1848919"/>
                  <a:gd name="connsiteX6" fmla="*/ 1208243 w 1882134"/>
                  <a:gd name="connsiteY6" fmla="*/ 784962 h 1848919"/>
                  <a:gd name="connsiteX7" fmla="*/ 1487682 w 1882134"/>
                  <a:gd name="connsiteY7" fmla="*/ 812263 h 1848919"/>
                  <a:gd name="connsiteX8" fmla="*/ 1494975 w 1882134"/>
                  <a:gd name="connsiteY8" fmla="*/ 969436 h 1848919"/>
                  <a:gd name="connsiteX9" fmla="*/ 1878808 w 1882134"/>
                  <a:gd name="connsiteY9" fmla="*/ 1255916 h 1848919"/>
                  <a:gd name="connsiteX10" fmla="*/ 1245655 w 1882134"/>
                  <a:gd name="connsiteY10" fmla="*/ 1235439 h 1848919"/>
                  <a:gd name="connsiteX11" fmla="*/ 1201022 w 1882134"/>
                  <a:gd name="connsiteY11" fmla="*/ 1753778 h 1848919"/>
                  <a:gd name="connsiteX12" fmla="*/ 866652 w 1882134"/>
                  <a:gd name="connsiteY12" fmla="*/ 1405760 h 1848919"/>
                  <a:gd name="connsiteX13" fmla="*/ 696055 w 1882134"/>
                  <a:gd name="connsiteY13" fmla="*/ 1746954 h 1848919"/>
                  <a:gd name="connsiteX14" fmla="*/ 614168 w 1882134"/>
                  <a:gd name="connsiteY14" fmla="*/ 1671891 h 1848919"/>
                  <a:gd name="connsiteX15" fmla="*/ 464043 w 1882134"/>
                  <a:gd name="connsiteY15" fmla="*/ 1842488 h 1848919"/>
                  <a:gd name="connsiteX16" fmla="*/ 573225 w 1882134"/>
                  <a:gd name="connsiteY16" fmla="*/ 1405760 h 1848919"/>
                  <a:gd name="connsiteX17" fmla="*/ 293544 w 1882134"/>
                  <a:gd name="connsiteY17" fmla="*/ 1522106 h 1848919"/>
                  <a:gd name="connsiteX18" fmla="*/ 429923 w 1882134"/>
                  <a:gd name="connsiteY18" fmla="*/ 1091861 h 1848919"/>
                  <a:gd name="connsiteX19" fmla="*/ 10 w 1882134"/>
                  <a:gd name="connsiteY19" fmla="*/ 1126234 h 1848919"/>
                  <a:gd name="connsiteX20" fmla="*/ 443571 w 1882134"/>
                  <a:gd name="connsiteY20" fmla="*/ 859849 h 1848919"/>
                  <a:gd name="connsiteX21" fmla="*/ 163792 w 1882134"/>
                  <a:gd name="connsiteY21" fmla="*/ 593718 h 1848919"/>
                  <a:gd name="connsiteX22" fmla="*/ 491338 w 1882134"/>
                  <a:gd name="connsiteY22" fmla="*/ 518655 h 1848919"/>
                  <a:gd name="connsiteX23" fmla="*/ 270761 w 1882134"/>
                  <a:gd name="connsiteY23" fmla="*/ 20 h 1848919"/>
                  <a:gd name="connsiteX24" fmla="*/ 689461 w 1882134"/>
                  <a:gd name="connsiteY24" fmla="*/ 470993 h 1848919"/>
                  <a:gd name="connsiteX25" fmla="*/ 825966 w 1882134"/>
                  <a:gd name="connsiteY25" fmla="*/ 348136 h 1848919"/>
                  <a:gd name="connsiteX0" fmla="*/ 825966 w 1882134"/>
                  <a:gd name="connsiteY0" fmla="*/ 402738 h 1903521"/>
                  <a:gd name="connsiteX1" fmla="*/ 969010 w 1882134"/>
                  <a:gd name="connsiteY1" fmla="*/ 116057 h 1903521"/>
                  <a:gd name="connsiteX2" fmla="*/ 1119135 w 1882134"/>
                  <a:gd name="connsiteY2" fmla="*/ 470899 h 1903521"/>
                  <a:gd name="connsiteX3" fmla="*/ 1357971 w 1882134"/>
                  <a:gd name="connsiteY3" fmla="*/ 450427 h 1903521"/>
                  <a:gd name="connsiteX4" fmla="*/ 1050897 w 1882134"/>
                  <a:gd name="connsiteY4" fmla="*/ 737030 h 1903521"/>
                  <a:gd name="connsiteX5" fmla="*/ 1317461 w 1882134"/>
                  <a:gd name="connsiteY5" fmla="*/ 682579 h 1903521"/>
                  <a:gd name="connsiteX6" fmla="*/ 1208243 w 1882134"/>
                  <a:gd name="connsiteY6" fmla="*/ 839564 h 1903521"/>
                  <a:gd name="connsiteX7" fmla="*/ 1487682 w 1882134"/>
                  <a:gd name="connsiteY7" fmla="*/ 866865 h 1903521"/>
                  <a:gd name="connsiteX8" fmla="*/ 1494975 w 1882134"/>
                  <a:gd name="connsiteY8" fmla="*/ 1024038 h 1903521"/>
                  <a:gd name="connsiteX9" fmla="*/ 1878808 w 1882134"/>
                  <a:gd name="connsiteY9" fmla="*/ 1310518 h 1903521"/>
                  <a:gd name="connsiteX10" fmla="*/ 1245655 w 1882134"/>
                  <a:gd name="connsiteY10" fmla="*/ 1290041 h 1903521"/>
                  <a:gd name="connsiteX11" fmla="*/ 1201022 w 1882134"/>
                  <a:gd name="connsiteY11" fmla="*/ 1808380 h 1903521"/>
                  <a:gd name="connsiteX12" fmla="*/ 866652 w 1882134"/>
                  <a:gd name="connsiteY12" fmla="*/ 1460362 h 1903521"/>
                  <a:gd name="connsiteX13" fmla="*/ 696055 w 1882134"/>
                  <a:gd name="connsiteY13" fmla="*/ 1801556 h 1903521"/>
                  <a:gd name="connsiteX14" fmla="*/ 614168 w 1882134"/>
                  <a:gd name="connsiteY14" fmla="*/ 1726493 h 1903521"/>
                  <a:gd name="connsiteX15" fmla="*/ 464043 w 1882134"/>
                  <a:gd name="connsiteY15" fmla="*/ 1897090 h 1903521"/>
                  <a:gd name="connsiteX16" fmla="*/ 573225 w 1882134"/>
                  <a:gd name="connsiteY16" fmla="*/ 1460362 h 1903521"/>
                  <a:gd name="connsiteX17" fmla="*/ 293544 w 1882134"/>
                  <a:gd name="connsiteY17" fmla="*/ 1576708 h 1903521"/>
                  <a:gd name="connsiteX18" fmla="*/ 429923 w 1882134"/>
                  <a:gd name="connsiteY18" fmla="*/ 1146463 h 1903521"/>
                  <a:gd name="connsiteX19" fmla="*/ 10 w 1882134"/>
                  <a:gd name="connsiteY19" fmla="*/ 1180836 h 1903521"/>
                  <a:gd name="connsiteX20" fmla="*/ 443571 w 1882134"/>
                  <a:gd name="connsiteY20" fmla="*/ 914451 h 1903521"/>
                  <a:gd name="connsiteX21" fmla="*/ 163792 w 1882134"/>
                  <a:gd name="connsiteY21" fmla="*/ 648320 h 1903521"/>
                  <a:gd name="connsiteX22" fmla="*/ 491338 w 1882134"/>
                  <a:gd name="connsiteY22" fmla="*/ 573257 h 1903521"/>
                  <a:gd name="connsiteX23" fmla="*/ 275132 w 1882134"/>
                  <a:gd name="connsiteY23" fmla="*/ 18 h 1903521"/>
                  <a:gd name="connsiteX24" fmla="*/ 689461 w 1882134"/>
                  <a:gd name="connsiteY24" fmla="*/ 525595 h 1903521"/>
                  <a:gd name="connsiteX25" fmla="*/ 825966 w 1882134"/>
                  <a:gd name="connsiteY25" fmla="*/ 402738 h 1903521"/>
                  <a:gd name="connsiteX0" fmla="*/ 825966 w 1882134"/>
                  <a:gd name="connsiteY0" fmla="*/ 402738 h 1903521"/>
                  <a:gd name="connsiteX1" fmla="*/ 969010 w 1882134"/>
                  <a:gd name="connsiteY1" fmla="*/ 116057 h 1903521"/>
                  <a:gd name="connsiteX2" fmla="*/ 1060141 w 1882134"/>
                  <a:gd name="connsiteY2" fmla="*/ 457302 h 1903521"/>
                  <a:gd name="connsiteX3" fmla="*/ 1357971 w 1882134"/>
                  <a:gd name="connsiteY3" fmla="*/ 450427 h 1903521"/>
                  <a:gd name="connsiteX4" fmla="*/ 1050897 w 1882134"/>
                  <a:gd name="connsiteY4" fmla="*/ 737030 h 1903521"/>
                  <a:gd name="connsiteX5" fmla="*/ 1317461 w 1882134"/>
                  <a:gd name="connsiteY5" fmla="*/ 682579 h 1903521"/>
                  <a:gd name="connsiteX6" fmla="*/ 1208243 w 1882134"/>
                  <a:gd name="connsiteY6" fmla="*/ 839564 h 1903521"/>
                  <a:gd name="connsiteX7" fmla="*/ 1487682 w 1882134"/>
                  <a:gd name="connsiteY7" fmla="*/ 866865 h 1903521"/>
                  <a:gd name="connsiteX8" fmla="*/ 1494975 w 1882134"/>
                  <a:gd name="connsiteY8" fmla="*/ 1024038 h 1903521"/>
                  <a:gd name="connsiteX9" fmla="*/ 1878808 w 1882134"/>
                  <a:gd name="connsiteY9" fmla="*/ 1310518 h 1903521"/>
                  <a:gd name="connsiteX10" fmla="*/ 1245655 w 1882134"/>
                  <a:gd name="connsiteY10" fmla="*/ 1290041 h 1903521"/>
                  <a:gd name="connsiteX11" fmla="*/ 1201022 w 1882134"/>
                  <a:gd name="connsiteY11" fmla="*/ 1808380 h 1903521"/>
                  <a:gd name="connsiteX12" fmla="*/ 866652 w 1882134"/>
                  <a:gd name="connsiteY12" fmla="*/ 1460362 h 1903521"/>
                  <a:gd name="connsiteX13" fmla="*/ 696055 w 1882134"/>
                  <a:gd name="connsiteY13" fmla="*/ 1801556 h 1903521"/>
                  <a:gd name="connsiteX14" fmla="*/ 614168 w 1882134"/>
                  <a:gd name="connsiteY14" fmla="*/ 1726493 h 1903521"/>
                  <a:gd name="connsiteX15" fmla="*/ 464043 w 1882134"/>
                  <a:gd name="connsiteY15" fmla="*/ 1897090 h 1903521"/>
                  <a:gd name="connsiteX16" fmla="*/ 573225 w 1882134"/>
                  <a:gd name="connsiteY16" fmla="*/ 1460362 h 1903521"/>
                  <a:gd name="connsiteX17" fmla="*/ 293544 w 1882134"/>
                  <a:gd name="connsiteY17" fmla="*/ 1576708 h 1903521"/>
                  <a:gd name="connsiteX18" fmla="*/ 429923 w 1882134"/>
                  <a:gd name="connsiteY18" fmla="*/ 1146463 h 1903521"/>
                  <a:gd name="connsiteX19" fmla="*/ 10 w 1882134"/>
                  <a:gd name="connsiteY19" fmla="*/ 1180836 h 1903521"/>
                  <a:gd name="connsiteX20" fmla="*/ 443571 w 1882134"/>
                  <a:gd name="connsiteY20" fmla="*/ 914451 h 1903521"/>
                  <a:gd name="connsiteX21" fmla="*/ 163792 w 1882134"/>
                  <a:gd name="connsiteY21" fmla="*/ 648320 h 1903521"/>
                  <a:gd name="connsiteX22" fmla="*/ 491338 w 1882134"/>
                  <a:gd name="connsiteY22" fmla="*/ 573257 h 1903521"/>
                  <a:gd name="connsiteX23" fmla="*/ 275132 w 1882134"/>
                  <a:gd name="connsiteY23" fmla="*/ 18 h 1903521"/>
                  <a:gd name="connsiteX24" fmla="*/ 689461 w 1882134"/>
                  <a:gd name="connsiteY24" fmla="*/ 525595 h 1903521"/>
                  <a:gd name="connsiteX25" fmla="*/ 825966 w 1882134"/>
                  <a:gd name="connsiteY25" fmla="*/ 402738 h 1903521"/>
                  <a:gd name="connsiteX0" fmla="*/ 825966 w 1882134"/>
                  <a:gd name="connsiteY0" fmla="*/ 402738 h 1903521"/>
                  <a:gd name="connsiteX1" fmla="*/ 969010 w 1882134"/>
                  <a:gd name="connsiteY1" fmla="*/ 116057 h 1903521"/>
                  <a:gd name="connsiteX2" fmla="*/ 1060141 w 1882134"/>
                  <a:gd name="connsiteY2" fmla="*/ 457302 h 1903521"/>
                  <a:gd name="connsiteX3" fmla="*/ 1310642 w 1882134"/>
                  <a:gd name="connsiteY3" fmla="*/ 382274 h 1903521"/>
                  <a:gd name="connsiteX4" fmla="*/ 1050897 w 1882134"/>
                  <a:gd name="connsiteY4" fmla="*/ 737030 h 1903521"/>
                  <a:gd name="connsiteX5" fmla="*/ 1317461 w 1882134"/>
                  <a:gd name="connsiteY5" fmla="*/ 682579 h 1903521"/>
                  <a:gd name="connsiteX6" fmla="*/ 1208243 w 1882134"/>
                  <a:gd name="connsiteY6" fmla="*/ 839564 h 1903521"/>
                  <a:gd name="connsiteX7" fmla="*/ 1487682 w 1882134"/>
                  <a:gd name="connsiteY7" fmla="*/ 866865 h 1903521"/>
                  <a:gd name="connsiteX8" fmla="*/ 1494975 w 1882134"/>
                  <a:gd name="connsiteY8" fmla="*/ 1024038 h 1903521"/>
                  <a:gd name="connsiteX9" fmla="*/ 1878808 w 1882134"/>
                  <a:gd name="connsiteY9" fmla="*/ 1310518 h 1903521"/>
                  <a:gd name="connsiteX10" fmla="*/ 1245655 w 1882134"/>
                  <a:gd name="connsiteY10" fmla="*/ 1290041 h 1903521"/>
                  <a:gd name="connsiteX11" fmla="*/ 1201022 w 1882134"/>
                  <a:gd name="connsiteY11" fmla="*/ 1808380 h 1903521"/>
                  <a:gd name="connsiteX12" fmla="*/ 866652 w 1882134"/>
                  <a:gd name="connsiteY12" fmla="*/ 1460362 h 1903521"/>
                  <a:gd name="connsiteX13" fmla="*/ 696055 w 1882134"/>
                  <a:gd name="connsiteY13" fmla="*/ 1801556 h 1903521"/>
                  <a:gd name="connsiteX14" fmla="*/ 614168 w 1882134"/>
                  <a:gd name="connsiteY14" fmla="*/ 1726493 h 1903521"/>
                  <a:gd name="connsiteX15" fmla="*/ 464043 w 1882134"/>
                  <a:gd name="connsiteY15" fmla="*/ 1897090 h 1903521"/>
                  <a:gd name="connsiteX16" fmla="*/ 573225 w 1882134"/>
                  <a:gd name="connsiteY16" fmla="*/ 1460362 h 1903521"/>
                  <a:gd name="connsiteX17" fmla="*/ 293544 w 1882134"/>
                  <a:gd name="connsiteY17" fmla="*/ 1576708 h 1903521"/>
                  <a:gd name="connsiteX18" fmla="*/ 429923 w 1882134"/>
                  <a:gd name="connsiteY18" fmla="*/ 1146463 h 1903521"/>
                  <a:gd name="connsiteX19" fmla="*/ 10 w 1882134"/>
                  <a:gd name="connsiteY19" fmla="*/ 1180836 h 1903521"/>
                  <a:gd name="connsiteX20" fmla="*/ 443571 w 1882134"/>
                  <a:gd name="connsiteY20" fmla="*/ 914451 h 1903521"/>
                  <a:gd name="connsiteX21" fmla="*/ 163792 w 1882134"/>
                  <a:gd name="connsiteY21" fmla="*/ 648320 h 1903521"/>
                  <a:gd name="connsiteX22" fmla="*/ 491338 w 1882134"/>
                  <a:gd name="connsiteY22" fmla="*/ 573257 h 1903521"/>
                  <a:gd name="connsiteX23" fmla="*/ 275132 w 1882134"/>
                  <a:gd name="connsiteY23" fmla="*/ 18 h 1903521"/>
                  <a:gd name="connsiteX24" fmla="*/ 689461 w 1882134"/>
                  <a:gd name="connsiteY24" fmla="*/ 525595 h 1903521"/>
                  <a:gd name="connsiteX25" fmla="*/ 825966 w 1882134"/>
                  <a:gd name="connsiteY25" fmla="*/ 402738 h 1903521"/>
                  <a:gd name="connsiteX0" fmla="*/ 825966 w 1882134"/>
                  <a:gd name="connsiteY0" fmla="*/ 402738 h 1903521"/>
                  <a:gd name="connsiteX1" fmla="*/ 969010 w 1882134"/>
                  <a:gd name="connsiteY1" fmla="*/ 116057 h 1903521"/>
                  <a:gd name="connsiteX2" fmla="*/ 1060141 w 1882134"/>
                  <a:gd name="connsiteY2" fmla="*/ 457302 h 1903521"/>
                  <a:gd name="connsiteX3" fmla="*/ 1310642 w 1882134"/>
                  <a:gd name="connsiteY3" fmla="*/ 382274 h 1903521"/>
                  <a:gd name="connsiteX4" fmla="*/ 1139770 w 1882134"/>
                  <a:gd name="connsiteY4" fmla="*/ 703067 h 1903521"/>
                  <a:gd name="connsiteX5" fmla="*/ 1317461 w 1882134"/>
                  <a:gd name="connsiteY5" fmla="*/ 682579 h 1903521"/>
                  <a:gd name="connsiteX6" fmla="*/ 1208243 w 1882134"/>
                  <a:gd name="connsiteY6" fmla="*/ 839564 h 1903521"/>
                  <a:gd name="connsiteX7" fmla="*/ 1487682 w 1882134"/>
                  <a:gd name="connsiteY7" fmla="*/ 866865 h 1903521"/>
                  <a:gd name="connsiteX8" fmla="*/ 1494975 w 1882134"/>
                  <a:gd name="connsiteY8" fmla="*/ 1024038 h 1903521"/>
                  <a:gd name="connsiteX9" fmla="*/ 1878808 w 1882134"/>
                  <a:gd name="connsiteY9" fmla="*/ 1310518 h 1903521"/>
                  <a:gd name="connsiteX10" fmla="*/ 1245655 w 1882134"/>
                  <a:gd name="connsiteY10" fmla="*/ 1290041 h 1903521"/>
                  <a:gd name="connsiteX11" fmla="*/ 1201022 w 1882134"/>
                  <a:gd name="connsiteY11" fmla="*/ 1808380 h 1903521"/>
                  <a:gd name="connsiteX12" fmla="*/ 866652 w 1882134"/>
                  <a:gd name="connsiteY12" fmla="*/ 1460362 h 1903521"/>
                  <a:gd name="connsiteX13" fmla="*/ 696055 w 1882134"/>
                  <a:gd name="connsiteY13" fmla="*/ 1801556 h 1903521"/>
                  <a:gd name="connsiteX14" fmla="*/ 614168 w 1882134"/>
                  <a:gd name="connsiteY14" fmla="*/ 1726493 h 1903521"/>
                  <a:gd name="connsiteX15" fmla="*/ 464043 w 1882134"/>
                  <a:gd name="connsiteY15" fmla="*/ 1897090 h 1903521"/>
                  <a:gd name="connsiteX16" fmla="*/ 573225 w 1882134"/>
                  <a:gd name="connsiteY16" fmla="*/ 1460362 h 1903521"/>
                  <a:gd name="connsiteX17" fmla="*/ 293544 w 1882134"/>
                  <a:gd name="connsiteY17" fmla="*/ 1576708 h 1903521"/>
                  <a:gd name="connsiteX18" fmla="*/ 429923 w 1882134"/>
                  <a:gd name="connsiteY18" fmla="*/ 1146463 h 1903521"/>
                  <a:gd name="connsiteX19" fmla="*/ 10 w 1882134"/>
                  <a:gd name="connsiteY19" fmla="*/ 1180836 h 1903521"/>
                  <a:gd name="connsiteX20" fmla="*/ 443571 w 1882134"/>
                  <a:gd name="connsiteY20" fmla="*/ 914451 h 1903521"/>
                  <a:gd name="connsiteX21" fmla="*/ 163792 w 1882134"/>
                  <a:gd name="connsiteY21" fmla="*/ 648320 h 1903521"/>
                  <a:gd name="connsiteX22" fmla="*/ 491338 w 1882134"/>
                  <a:gd name="connsiteY22" fmla="*/ 573257 h 1903521"/>
                  <a:gd name="connsiteX23" fmla="*/ 275132 w 1882134"/>
                  <a:gd name="connsiteY23" fmla="*/ 18 h 1903521"/>
                  <a:gd name="connsiteX24" fmla="*/ 689461 w 1882134"/>
                  <a:gd name="connsiteY24" fmla="*/ 525595 h 1903521"/>
                  <a:gd name="connsiteX25" fmla="*/ 825966 w 1882134"/>
                  <a:gd name="connsiteY25" fmla="*/ 402738 h 1903521"/>
                  <a:gd name="connsiteX0" fmla="*/ 825966 w 1882134"/>
                  <a:gd name="connsiteY0" fmla="*/ 286947 h 1787730"/>
                  <a:gd name="connsiteX1" fmla="*/ 969010 w 1882134"/>
                  <a:gd name="connsiteY1" fmla="*/ 266 h 1787730"/>
                  <a:gd name="connsiteX2" fmla="*/ 1060141 w 1882134"/>
                  <a:gd name="connsiteY2" fmla="*/ 341511 h 1787730"/>
                  <a:gd name="connsiteX3" fmla="*/ 1310642 w 1882134"/>
                  <a:gd name="connsiteY3" fmla="*/ 266483 h 1787730"/>
                  <a:gd name="connsiteX4" fmla="*/ 1139770 w 1882134"/>
                  <a:gd name="connsiteY4" fmla="*/ 587276 h 1787730"/>
                  <a:gd name="connsiteX5" fmla="*/ 1317461 w 1882134"/>
                  <a:gd name="connsiteY5" fmla="*/ 566788 h 1787730"/>
                  <a:gd name="connsiteX6" fmla="*/ 1208243 w 1882134"/>
                  <a:gd name="connsiteY6" fmla="*/ 723773 h 1787730"/>
                  <a:gd name="connsiteX7" fmla="*/ 1487682 w 1882134"/>
                  <a:gd name="connsiteY7" fmla="*/ 751074 h 1787730"/>
                  <a:gd name="connsiteX8" fmla="*/ 1494975 w 1882134"/>
                  <a:gd name="connsiteY8" fmla="*/ 908247 h 1787730"/>
                  <a:gd name="connsiteX9" fmla="*/ 1878808 w 1882134"/>
                  <a:gd name="connsiteY9" fmla="*/ 1194727 h 1787730"/>
                  <a:gd name="connsiteX10" fmla="*/ 1245655 w 1882134"/>
                  <a:gd name="connsiteY10" fmla="*/ 1174250 h 1787730"/>
                  <a:gd name="connsiteX11" fmla="*/ 1201022 w 1882134"/>
                  <a:gd name="connsiteY11" fmla="*/ 1692589 h 1787730"/>
                  <a:gd name="connsiteX12" fmla="*/ 866652 w 1882134"/>
                  <a:gd name="connsiteY12" fmla="*/ 1344571 h 1787730"/>
                  <a:gd name="connsiteX13" fmla="*/ 696055 w 1882134"/>
                  <a:gd name="connsiteY13" fmla="*/ 1685765 h 1787730"/>
                  <a:gd name="connsiteX14" fmla="*/ 614168 w 1882134"/>
                  <a:gd name="connsiteY14" fmla="*/ 1610702 h 1787730"/>
                  <a:gd name="connsiteX15" fmla="*/ 464043 w 1882134"/>
                  <a:gd name="connsiteY15" fmla="*/ 1781299 h 1787730"/>
                  <a:gd name="connsiteX16" fmla="*/ 573225 w 1882134"/>
                  <a:gd name="connsiteY16" fmla="*/ 1344571 h 1787730"/>
                  <a:gd name="connsiteX17" fmla="*/ 293544 w 1882134"/>
                  <a:gd name="connsiteY17" fmla="*/ 1460917 h 1787730"/>
                  <a:gd name="connsiteX18" fmla="*/ 429923 w 1882134"/>
                  <a:gd name="connsiteY18" fmla="*/ 1030672 h 1787730"/>
                  <a:gd name="connsiteX19" fmla="*/ 10 w 1882134"/>
                  <a:gd name="connsiteY19" fmla="*/ 1065045 h 1787730"/>
                  <a:gd name="connsiteX20" fmla="*/ 443571 w 1882134"/>
                  <a:gd name="connsiteY20" fmla="*/ 798660 h 1787730"/>
                  <a:gd name="connsiteX21" fmla="*/ 163792 w 1882134"/>
                  <a:gd name="connsiteY21" fmla="*/ 532529 h 1787730"/>
                  <a:gd name="connsiteX22" fmla="*/ 491338 w 1882134"/>
                  <a:gd name="connsiteY22" fmla="*/ 457466 h 1787730"/>
                  <a:gd name="connsiteX23" fmla="*/ 368971 w 1882134"/>
                  <a:gd name="connsiteY23" fmla="*/ 34665 h 1787730"/>
                  <a:gd name="connsiteX24" fmla="*/ 689461 w 1882134"/>
                  <a:gd name="connsiteY24" fmla="*/ 409804 h 1787730"/>
                  <a:gd name="connsiteX25" fmla="*/ 825966 w 1882134"/>
                  <a:gd name="connsiteY25" fmla="*/ 286947 h 1787730"/>
                  <a:gd name="connsiteX0" fmla="*/ 825966 w 1882134"/>
                  <a:gd name="connsiteY0" fmla="*/ 286731 h 1787514"/>
                  <a:gd name="connsiteX1" fmla="*/ 969010 w 1882134"/>
                  <a:gd name="connsiteY1" fmla="*/ 50 h 1787514"/>
                  <a:gd name="connsiteX2" fmla="*/ 1310642 w 1882134"/>
                  <a:gd name="connsiteY2" fmla="*/ 266267 h 1787514"/>
                  <a:gd name="connsiteX3" fmla="*/ 1139770 w 1882134"/>
                  <a:gd name="connsiteY3" fmla="*/ 587060 h 1787514"/>
                  <a:gd name="connsiteX4" fmla="*/ 1317461 w 1882134"/>
                  <a:gd name="connsiteY4" fmla="*/ 566572 h 1787514"/>
                  <a:gd name="connsiteX5" fmla="*/ 1208243 w 1882134"/>
                  <a:gd name="connsiteY5" fmla="*/ 723557 h 1787514"/>
                  <a:gd name="connsiteX6" fmla="*/ 1487682 w 1882134"/>
                  <a:gd name="connsiteY6" fmla="*/ 750858 h 1787514"/>
                  <a:gd name="connsiteX7" fmla="*/ 1494975 w 1882134"/>
                  <a:gd name="connsiteY7" fmla="*/ 908031 h 1787514"/>
                  <a:gd name="connsiteX8" fmla="*/ 1878808 w 1882134"/>
                  <a:gd name="connsiteY8" fmla="*/ 1194511 h 1787514"/>
                  <a:gd name="connsiteX9" fmla="*/ 1245655 w 1882134"/>
                  <a:gd name="connsiteY9" fmla="*/ 1174034 h 1787514"/>
                  <a:gd name="connsiteX10" fmla="*/ 1201022 w 1882134"/>
                  <a:gd name="connsiteY10" fmla="*/ 1692373 h 1787514"/>
                  <a:gd name="connsiteX11" fmla="*/ 866652 w 1882134"/>
                  <a:gd name="connsiteY11" fmla="*/ 1344355 h 1787514"/>
                  <a:gd name="connsiteX12" fmla="*/ 696055 w 1882134"/>
                  <a:gd name="connsiteY12" fmla="*/ 1685549 h 1787514"/>
                  <a:gd name="connsiteX13" fmla="*/ 614168 w 1882134"/>
                  <a:gd name="connsiteY13" fmla="*/ 1610486 h 1787514"/>
                  <a:gd name="connsiteX14" fmla="*/ 464043 w 1882134"/>
                  <a:gd name="connsiteY14" fmla="*/ 1781083 h 1787514"/>
                  <a:gd name="connsiteX15" fmla="*/ 573225 w 1882134"/>
                  <a:gd name="connsiteY15" fmla="*/ 1344355 h 1787514"/>
                  <a:gd name="connsiteX16" fmla="*/ 293544 w 1882134"/>
                  <a:gd name="connsiteY16" fmla="*/ 1460701 h 1787514"/>
                  <a:gd name="connsiteX17" fmla="*/ 429923 w 1882134"/>
                  <a:gd name="connsiteY17" fmla="*/ 1030456 h 1787514"/>
                  <a:gd name="connsiteX18" fmla="*/ 10 w 1882134"/>
                  <a:gd name="connsiteY18" fmla="*/ 1064829 h 1787514"/>
                  <a:gd name="connsiteX19" fmla="*/ 443571 w 1882134"/>
                  <a:gd name="connsiteY19" fmla="*/ 798444 h 1787514"/>
                  <a:gd name="connsiteX20" fmla="*/ 163792 w 1882134"/>
                  <a:gd name="connsiteY20" fmla="*/ 532313 h 1787514"/>
                  <a:gd name="connsiteX21" fmla="*/ 491338 w 1882134"/>
                  <a:gd name="connsiteY21" fmla="*/ 457250 h 1787514"/>
                  <a:gd name="connsiteX22" fmla="*/ 368971 w 1882134"/>
                  <a:gd name="connsiteY22" fmla="*/ 34449 h 1787514"/>
                  <a:gd name="connsiteX23" fmla="*/ 689461 w 1882134"/>
                  <a:gd name="connsiteY23" fmla="*/ 409588 h 1787514"/>
                  <a:gd name="connsiteX24" fmla="*/ 825966 w 1882134"/>
                  <a:gd name="connsiteY24" fmla="*/ 286731 h 1787514"/>
                  <a:gd name="connsiteX0" fmla="*/ 689461 w 1882134"/>
                  <a:gd name="connsiteY0" fmla="*/ 411573 h 1789499"/>
                  <a:gd name="connsiteX1" fmla="*/ 969010 w 1882134"/>
                  <a:gd name="connsiteY1" fmla="*/ 2035 h 1789499"/>
                  <a:gd name="connsiteX2" fmla="*/ 1310642 w 1882134"/>
                  <a:gd name="connsiteY2" fmla="*/ 268252 h 1789499"/>
                  <a:gd name="connsiteX3" fmla="*/ 1139770 w 1882134"/>
                  <a:gd name="connsiteY3" fmla="*/ 589045 h 1789499"/>
                  <a:gd name="connsiteX4" fmla="*/ 1317461 w 1882134"/>
                  <a:gd name="connsiteY4" fmla="*/ 568557 h 1789499"/>
                  <a:gd name="connsiteX5" fmla="*/ 1208243 w 1882134"/>
                  <a:gd name="connsiteY5" fmla="*/ 725542 h 1789499"/>
                  <a:gd name="connsiteX6" fmla="*/ 1487682 w 1882134"/>
                  <a:gd name="connsiteY6" fmla="*/ 752843 h 1789499"/>
                  <a:gd name="connsiteX7" fmla="*/ 1494975 w 1882134"/>
                  <a:gd name="connsiteY7" fmla="*/ 910016 h 1789499"/>
                  <a:gd name="connsiteX8" fmla="*/ 1878808 w 1882134"/>
                  <a:gd name="connsiteY8" fmla="*/ 1196496 h 1789499"/>
                  <a:gd name="connsiteX9" fmla="*/ 1245655 w 1882134"/>
                  <a:gd name="connsiteY9" fmla="*/ 1176019 h 1789499"/>
                  <a:gd name="connsiteX10" fmla="*/ 1201022 w 1882134"/>
                  <a:gd name="connsiteY10" fmla="*/ 1694358 h 1789499"/>
                  <a:gd name="connsiteX11" fmla="*/ 866652 w 1882134"/>
                  <a:gd name="connsiteY11" fmla="*/ 1346340 h 1789499"/>
                  <a:gd name="connsiteX12" fmla="*/ 696055 w 1882134"/>
                  <a:gd name="connsiteY12" fmla="*/ 1687534 h 1789499"/>
                  <a:gd name="connsiteX13" fmla="*/ 614168 w 1882134"/>
                  <a:gd name="connsiteY13" fmla="*/ 1612471 h 1789499"/>
                  <a:gd name="connsiteX14" fmla="*/ 464043 w 1882134"/>
                  <a:gd name="connsiteY14" fmla="*/ 1783068 h 1789499"/>
                  <a:gd name="connsiteX15" fmla="*/ 573225 w 1882134"/>
                  <a:gd name="connsiteY15" fmla="*/ 1346340 h 1789499"/>
                  <a:gd name="connsiteX16" fmla="*/ 293544 w 1882134"/>
                  <a:gd name="connsiteY16" fmla="*/ 1462686 h 1789499"/>
                  <a:gd name="connsiteX17" fmla="*/ 429923 w 1882134"/>
                  <a:gd name="connsiteY17" fmla="*/ 1032441 h 1789499"/>
                  <a:gd name="connsiteX18" fmla="*/ 10 w 1882134"/>
                  <a:gd name="connsiteY18" fmla="*/ 1066814 h 1789499"/>
                  <a:gd name="connsiteX19" fmla="*/ 443571 w 1882134"/>
                  <a:gd name="connsiteY19" fmla="*/ 800429 h 1789499"/>
                  <a:gd name="connsiteX20" fmla="*/ 163792 w 1882134"/>
                  <a:gd name="connsiteY20" fmla="*/ 534298 h 1789499"/>
                  <a:gd name="connsiteX21" fmla="*/ 491338 w 1882134"/>
                  <a:gd name="connsiteY21" fmla="*/ 459235 h 1789499"/>
                  <a:gd name="connsiteX22" fmla="*/ 368971 w 1882134"/>
                  <a:gd name="connsiteY22" fmla="*/ 36434 h 1789499"/>
                  <a:gd name="connsiteX23" fmla="*/ 689461 w 1882134"/>
                  <a:gd name="connsiteY23" fmla="*/ 411573 h 1789499"/>
                  <a:gd name="connsiteX0" fmla="*/ 689461 w 1882134"/>
                  <a:gd name="connsiteY0" fmla="*/ 411573 h 1789499"/>
                  <a:gd name="connsiteX1" fmla="*/ 969010 w 1882134"/>
                  <a:gd name="connsiteY1" fmla="*/ 2035 h 1789499"/>
                  <a:gd name="connsiteX2" fmla="*/ 1310642 w 1882134"/>
                  <a:gd name="connsiteY2" fmla="*/ 268252 h 1789499"/>
                  <a:gd name="connsiteX3" fmla="*/ 1139770 w 1882134"/>
                  <a:gd name="connsiteY3" fmla="*/ 589045 h 1789499"/>
                  <a:gd name="connsiteX4" fmla="*/ 1317461 w 1882134"/>
                  <a:gd name="connsiteY4" fmla="*/ 568557 h 1789499"/>
                  <a:gd name="connsiteX5" fmla="*/ 1208243 w 1882134"/>
                  <a:gd name="connsiteY5" fmla="*/ 725542 h 1789499"/>
                  <a:gd name="connsiteX6" fmla="*/ 1487682 w 1882134"/>
                  <a:gd name="connsiteY6" fmla="*/ 752843 h 1789499"/>
                  <a:gd name="connsiteX7" fmla="*/ 1494975 w 1882134"/>
                  <a:gd name="connsiteY7" fmla="*/ 910016 h 1789499"/>
                  <a:gd name="connsiteX8" fmla="*/ 1878808 w 1882134"/>
                  <a:gd name="connsiteY8" fmla="*/ 1196496 h 1789499"/>
                  <a:gd name="connsiteX9" fmla="*/ 1245655 w 1882134"/>
                  <a:gd name="connsiteY9" fmla="*/ 1176019 h 1789499"/>
                  <a:gd name="connsiteX10" fmla="*/ 1201022 w 1882134"/>
                  <a:gd name="connsiteY10" fmla="*/ 1694358 h 1789499"/>
                  <a:gd name="connsiteX11" fmla="*/ 866652 w 1882134"/>
                  <a:gd name="connsiteY11" fmla="*/ 1346340 h 1789499"/>
                  <a:gd name="connsiteX12" fmla="*/ 696055 w 1882134"/>
                  <a:gd name="connsiteY12" fmla="*/ 1687534 h 1789499"/>
                  <a:gd name="connsiteX13" fmla="*/ 614168 w 1882134"/>
                  <a:gd name="connsiteY13" fmla="*/ 1612471 h 1789499"/>
                  <a:gd name="connsiteX14" fmla="*/ 464043 w 1882134"/>
                  <a:gd name="connsiteY14" fmla="*/ 1783068 h 1789499"/>
                  <a:gd name="connsiteX15" fmla="*/ 573225 w 1882134"/>
                  <a:gd name="connsiteY15" fmla="*/ 1346340 h 1789499"/>
                  <a:gd name="connsiteX16" fmla="*/ 293544 w 1882134"/>
                  <a:gd name="connsiteY16" fmla="*/ 1462686 h 1789499"/>
                  <a:gd name="connsiteX17" fmla="*/ 429923 w 1882134"/>
                  <a:gd name="connsiteY17" fmla="*/ 1032441 h 1789499"/>
                  <a:gd name="connsiteX18" fmla="*/ 10 w 1882134"/>
                  <a:gd name="connsiteY18" fmla="*/ 1066814 h 1789499"/>
                  <a:gd name="connsiteX19" fmla="*/ 443571 w 1882134"/>
                  <a:gd name="connsiteY19" fmla="*/ 800429 h 1789499"/>
                  <a:gd name="connsiteX20" fmla="*/ 163792 w 1882134"/>
                  <a:gd name="connsiteY20" fmla="*/ 534298 h 1789499"/>
                  <a:gd name="connsiteX21" fmla="*/ 491338 w 1882134"/>
                  <a:gd name="connsiteY21" fmla="*/ 459235 h 1789499"/>
                  <a:gd name="connsiteX22" fmla="*/ 689461 w 1882134"/>
                  <a:gd name="connsiteY22" fmla="*/ 411573 h 1789499"/>
                  <a:gd name="connsiteX0" fmla="*/ 689461 w 1882134"/>
                  <a:gd name="connsiteY0" fmla="*/ 411573 h 1789499"/>
                  <a:gd name="connsiteX1" fmla="*/ 969010 w 1882134"/>
                  <a:gd name="connsiteY1" fmla="*/ 2035 h 1789499"/>
                  <a:gd name="connsiteX2" fmla="*/ 1310642 w 1882134"/>
                  <a:gd name="connsiteY2" fmla="*/ 268252 h 1789499"/>
                  <a:gd name="connsiteX3" fmla="*/ 1139770 w 1882134"/>
                  <a:gd name="connsiteY3" fmla="*/ 589045 h 1789499"/>
                  <a:gd name="connsiteX4" fmla="*/ 1208243 w 1882134"/>
                  <a:gd name="connsiteY4" fmla="*/ 725542 h 1789499"/>
                  <a:gd name="connsiteX5" fmla="*/ 1487682 w 1882134"/>
                  <a:gd name="connsiteY5" fmla="*/ 752843 h 1789499"/>
                  <a:gd name="connsiteX6" fmla="*/ 1494975 w 1882134"/>
                  <a:gd name="connsiteY6" fmla="*/ 910016 h 1789499"/>
                  <a:gd name="connsiteX7" fmla="*/ 1878808 w 1882134"/>
                  <a:gd name="connsiteY7" fmla="*/ 1196496 h 1789499"/>
                  <a:gd name="connsiteX8" fmla="*/ 1245655 w 1882134"/>
                  <a:gd name="connsiteY8" fmla="*/ 1176019 h 1789499"/>
                  <a:gd name="connsiteX9" fmla="*/ 1201022 w 1882134"/>
                  <a:gd name="connsiteY9" fmla="*/ 1694358 h 1789499"/>
                  <a:gd name="connsiteX10" fmla="*/ 866652 w 1882134"/>
                  <a:gd name="connsiteY10" fmla="*/ 1346340 h 1789499"/>
                  <a:gd name="connsiteX11" fmla="*/ 696055 w 1882134"/>
                  <a:gd name="connsiteY11" fmla="*/ 1687534 h 1789499"/>
                  <a:gd name="connsiteX12" fmla="*/ 614168 w 1882134"/>
                  <a:gd name="connsiteY12" fmla="*/ 1612471 h 1789499"/>
                  <a:gd name="connsiteX13" fmla="*/ 464043 w 1882134"/>
                  <a:gd name="connsiteY13" fmla="*/ 1783068 h 1789499"/>
                  <a:gd name="connsiteX14" fmla="*/ 573225 w 1882134"/>
                  <a:gd name="connsiteY14" fmla="*/ 1346340 h 1789499"/>
                  <a:gd name="connsiteX15" fmla="*/ 293544 w 1882134"/>
                  <a:gd name="connsiteY15" fmla="*/ 1462686 h 1789499"/>
                  <a:gd name="connsiteX16" fmla="*/ 429923 w 1882134"/>
                  <a:gd name="connsiteY16" fmla="*/ 1032441 h 1789499"/>
                  <a:gd name="connsiteX17" fmla="*/ 10 w 1882134"/>
                  <a:gd name="connsiteY17" fmla="*/ 1066814 h 1789499"/>
                  <a:gd name="connsiteX18" fmla="*/ 443571 w 1882134"/>
                  <a:gd name="connsiteY18" fmla="*/ 800429 h 1789499"/>
                  <a:gd name="connsiteX19" fmla="*/ 163792 w 1882134"/>
                  <a:gd name="connsiteY19" fmla="*/ 534298 h 1789499"/>
                  <a:gd name="connsiteX20" fmla="*/ 491338 w 1882134"/>
                  <a:gd name="connsiteY20" fmla="*/ 459235 h 1789499"/>
                  <a:gd name="connsiteX21" fmla="*/ 689461 w 1882134"/>
                  <a:gd name="connsiteY21" fmla="*/ 411573 h 1789499"/>
                  <a:gd name="connsiteX0" fmla="*/ 689461 w 1882134"/>
                  <a:gd name="connsiteY0" fmla="*/ 411573 h 1802410"/>
                  <a:gd name="connsiteX1" fmla="*/ 969010 w 1882134"/>
                  <a:gd name="connsiteY1" fmla="*/ 2035 h 1802410"/>
                  <a:gd name="connsiteX2" fmla="*/ 1310642 w 1882134"/>
                  <a:gd name="connsiteY2" fmla="*/ 268252 h 1802410"/>
                  <a:gd name="connsiteX3" fmla="*/ 1139770 w 1882134"/>
                  <a:gd name="connsiteY3" fmla="*/ 589045 h 1802410"/>
                  <a:gd name="connsiteX4" fmla="*/ 1208243 w 1882134"/>
                  <a:gd name="connsiteY4" fmla="*/ 725542 h 1802410"/>
                  <a:gd name="connsiteX5" fmla="*/ 1487682 w 1882134"/>
                  <a:gd name="connsiteY5" fmla="*/ 752843 h 1802410"/>
                  <a:gd name="connsiteX6" fmla="*/ 1494975 w 1882134"/>
                  <a:gd name="connsiteY6" fmla="*/ 910016 h 1802410"/>
                  <a:gd name="connsiteX7" fmla="*/ 1878808 w 1882134"/>
                  <a:gd name="connsiteY7" fmla="*/ 1196496 h 1802410"/>
                  <a:gd name="connsiteX8" fmla="*/ 1245655 w 1882134"/>
                  <a:gd name="connsiteY8" fmla="*/ 1176019 h 1802410"/>
                  <a:gd name="connsiteX9" fmla="*/ 1201022 w 1882134"/>
                  <a:gd name="connsiteY9" fmla="*/ 1694358 h 1802410"/>
                  <a:gd name="connsiteX10" fmla="*/ 866652 w 1882134"/>
                  <a:gd name="connsiteY10" fmla="*/ 1346340 h 1802410"/>
                  <a:gd name="connsiteX11" fmla="*/ 696055 w 1882134"/>
                  <a:gd name="connsiteY11" fmla="*/ 1687534 h 1802410"/>
                  <a:gd name="connsiteX12" fmla="*/ 464043 w 1882134"/>
                  <a:gd name="connsiteY12" fmla="*/ 1783068 h 1802410"/>
                  <a:gd name="connsiteX13" fmla="*/ 573225 w 1882134"/>
                  <a:gd name="connsiteY13" fmla="*/ 1346340 h 1802410"/>
                  <a:gd name="connsiteX14" fmla="*/ 293544 w 1882134"/>
                  <a:gd name="connsiteY14" fmla="*/ 1462686 h 1802410"/>
                  <a:gd name="connsiteX15" fmla="*/ 429923 w 1882134"/>
                  <a:gd name="connsiteY15" fmla="*/ 1032441 h 1802410"/>
                  <a:gd name="connsiteX16" fmla="*/ 10 w 1882134"/>
                  <a:gd name="connsiteY16" fmla="*/ 1066814 h 1802410"/>
                  <a:gd name="connsiteX17" fmla="*/ 443571 w 1882134"/>
                  <a:gd name="connsiteY17" fmla="*/ 800429 h 1802410"/>
                  <a:gd name="connsiteX18" fmla="*/ 163792 w 1882134"/>
                  <a:gd name="connsiteY18" fmla="*/ 534298 h 1802410"/>
                  <a:gd name="connsiteX19" fmla="*/ 491338 w 1882134"/>
                  <a:gd name="connsiteY19" fmla="*/ 459235 h 1802410"/>
                  <a:gd name="connsiteX20" fmla="*/ 689461 w 1882134"/>
                  <a:gd name="connsiteY20" fmla="*/ 411573 h 1802410"/>
                  <a:gd name="connsiteX0" fmla="*/ 689461 w 1882134"/>
                  <a:gd name="connsiteY0" fmla="*/ 411573 h 1695890"/>
                  <a:gd name="connsiteX1" fmla="*/ 969010 w 1882134"/>
                  <a:gd name="connsiteY1" fmla="*/ 2035 h 1695890"/>
                  <a:gd name="connsiteX2" fmla="*/ 1310642 w 1882134"/>
                  <a:gd name="connsiteY2" fmla="*/ 268252 h 1695890"/>
                  <a:gd name="connsiteX3" fmla="*/ 1139770 w 1882134"/>
                  <a:gd name="connsiteY3" fmla="*/ 589045 h 1695890"/>
                  <a:gd name="connsiteX4" fmla="*/ 1208243 w 1882134"/>
                  <a:gd name="connsiteY4" fmla="*/ 725542 h 1695890"/>
                  <a:gd name="connsiteX5" fmla="*/ 1487682 w 1882134"/>
                  <a:gd name="connsiteY5" fmla="*/ 752843 h 1695890"/>
                  <a:gd name="connsiteX6" fmla="*/ 1494975 w 1882134"/>
                  <a:gd name="connsiteY6" fmla="*/ 910016 h 1695890"/>
                  <a:gd name="connsiteX7" fmla="*/ 1878808 w 1882134"/>
                  <a:gd name="connsiteY7" fmla="*/ 1196496 h 1695890"/>
                  <a:gd name="connsiteX8" fmla="*/ 1245655 w 1882134"/>
                  <a:gd name="connsiteY8" fmla="*/ 1176019 h 1695890"/>
                  <a:gd name="connsiteX9" fmla="*/ 1201022 w 1882134"/>
                  <a:gd name="connsiteY9" fmla="*/ 1694358 h 1695890"/>
                  <a:gd name="connsiteX10" fmla="*/ 866652 w 1882134"/>
                  <a:gd name="connsiteY10" fmla="*/ 1346340 h 1695890"/>
                  <a:gd name="connsiteX11" fmla="*/ 696055 w 1882134"/>
                  <a:gd name="connsiteY11" fmla="*/ 1687534 h 1695890"/>
                  <a:gd name="connsiteX12" fmla="*/ 573225 w 1882134"/>
                  <a:gd name="connsiteY12" fmla="*/ 1346340 h 1695890"/>
                  <a:gd name="connsiteX13" fmla="*/ 293544 w 1882134"/>
                  <a:gd name="connsiteY13" fmla="*/ 1462686 h 1695890"/>
                  <a:gd name="connsiteX14" fmla="*/ 429923 w 1882134"/>
                  <a:gd name="connsiteY14" fmla="*/ 1032441 h 1695890"/>
                  <a:gd name="connsiteX15" fmla="*/ 10 w 1882134"/>
                  <a:gd name="connsiteY15" fmla="*/ 1066814 h 1695890"/>
                  <a:gd name="connsiteX16" fmla="*/ 443571 w 1882134"/>
                  <a:gd name="connsiteY16" fmla="*/ 800429 h 1695890"/>
                  <a:gd name="connsiteX17" fmla="*/ 163792 w 1882134"/>
                  <a:gd name="connsiteY17" fmla="*/ 534298 h 1695890"/>
                  <a:gd name="connsiteX18" fmla="*/ 491338 w 1882134"/>
                  <a:gd name="connsiteY18" fmla="*/ 459235 h 1695890"/>
                  <a:gd name="connsiteX19" fmla="*/ 689461 w 1882134"/>
                  <a:gd name="connsiteY19" fmla="*/ 411573 h 1695890"/>
                  <a:gd name="connsiteX0" fmla="*/ 689463 w 1882136"/>
                  <a:gd name="connsiteY0" fmla="*/ 411573 h 1695890"/>
                  <a:gd name="connsiteX1" fmla="*/ 969012 w 1882136"/>
                  <a:gd name="connsiteY1" fmla="*/ 2035 h 1695890"/>
                  <a:gd name="connsiteX2" fmla="*/ 1310644 w 1882136"/>
                  <a:gd name="connsiteY2" fmla="*/ 268252 h 1695890"/>
                  <a:gd name="connsiteX3" fmla="*/ 1139772 w 1882136"/>
                  <a:gd name="connsiteY3" fmla="*/ 589045 h 1695890"/>
                  <a:gd name="connsiteX4" fmla="*/ 1208245 w 1882136"/>
                  <a:gd name="connsiteY4" fmla="*/ 725542 h 1695890"/>
                  <a:gd name="connsiteX5" fmla="*/ 1487684 w 1882136"/>
                  <a:gd name="connsiteY5" fmla="*/ 752843 h 1695890"/>
                  <a:gd name="connsiteX6" fmla="*/ 1494977 w 1882136"/>
                  <a:gd name="connsiteY6" fmla="*/ 910016 h 1695890"/>
                  <a:gd name="connsiteX7" fmla="*/ 1878810 w 1882136"/>
                  <a:gd name="connsiteY7" fmla="*/ 1196496 h 1695890"/>
                  <a:gd name="connsiteX8" fmla="*/ 1245657 w 1882136"/>
                  <a:gd name="connsiteY8" fmla="*/ 1176019 h 1695890"/>
                  <a:gd name="connsiteX9" fmla="*/ 1201024 w 1882136"/>
                  <a:gd name="connsiteY9" fmla="*/ 1694358 h 1695890"/>
                  <a:gd name="connsiteX10" fmla="*/ 866654 w 1882136"/>
                  <a:gd name="connsiteY10" fmla="*/ 1346340 h 1695890"/>
                  <a:gd name="connsiteX11" fmla="*/ 696057 w 1882136"/>
                  <a:gd name="connsiteY11" fmla="*/ 1687534 h 1695890"/>
                  <a:gd name="connsiteX12" fmla="*/ 573227 w 1882136"/>
                  <a:gd name="connsiteY12" fmla="*/ 1346340 h 1695890"/>
                  <a:gd name="connsiteX13" fmla="*/ 429925 w 1882136"/>
                  <a:gd name="connsiteY13" fmla="*/ 1032441 h 1695890"/>
                  <a:gd name="connsiteX14" fmla="*/ 12 w 1882136"/>
                  <a:gd name="connsiteY14" fmla="*/ 1066814 h 1695890"/>
                  <a:gd name="connsiteX15" fmla="*/ 443573 w 1882136"/>
                  <a:gd name="connsiteY15" fmla="*/ 800429 h 1695890"/>
                  <a:gd name="connsiteX16" fmla="*/ 163794 w 1882136"/>
                  <a:gd name="connsiteY16" fmla="*/ 534298 h 1695890"/>
                  <a:gd name="connsiteX17" fmla="*/ 491340 w 1882136"/>
                  <a:gd name="connsiteY17" fmla="*/ 459235 h 1695890"/>
                  <a:gd name="connsiteX18" fmla="*/ 689463 w 1882136"/>
                  <a:gd name="connsiteY18" fmla="*/ 411573 h 1695890"/>
                  <a:gd name="connsiteX0" fmla="*/ 690224 w 1882897"/>
                  <a:gd name="connsiteY0" fmla="*/ 411573 h 1695890"/>
                  <a:gd name="connsiteX1" fmla="*/ 969773 w 1882897"/>
                  <a:gd name="connsiteY1" fmla="*/ 2035 h 1695890"/>
                  <a:gd name="connsiteX2" fmla="*/ 1311405 w 1882897"/>
                  <a:gd name="connsiteY2" fmla="*/ 268252 h 1695890"/>
                  <a:gd name="connsiteX3" fmla="*/ 1140533 w 1882897"/>
                  <a:gd name="connsiteY3" fmla="*/ 589045 h 1695890"/>
                  <a:gd name="connsiteX4" fmla="*/ 1209006 w 1882897"/>
                  <a:gd name="connsiteY4" fmla="*/ 725542 h 1695890"/>
                  <a:gd name="connsiteX5" fmla="*/ 1488445 w 1882897"/>
                  <a:gd name="connsiteY5" fmla="*/ 752843 h 1695890"/>
                  <a:gd name="connsiteX6" fmla="*/ 1495738 w 1882897"/>
                  <a:gd name="connsiteY6" fmla="*/ 910016 h 1695890"/>
                  <a:gd name="connsiteX7" fmla="*/ 1879571 w 1882897"/>
                  <a:gd name="connsiteY7" fmla="*/ 1196496 h 1695890"/>
                  <a:gd name="connsiteX8" fmla="*/ 1246418 w 1882897"/>
                  <a:gd name="connsiteY8" fmla="*/ 1176019 h 1695890"/>
                  <a:gd name="connsiteX9" fmla="*/ 1201785 w 1882897"/>
                  <a:gd name="connsiteY9" fmla="*/ 1694358 h 1695890"/>
                  <a:gd name="connsiteX10" fmla="*/ 867415 w 1882897"/>
                  <a:gd name="connsiteY10" fmla="*/ 1346340 h 1695890"/>
                  <a:gd name="connsiteX11" fmla="*/ 696818 w 1882897"/>
                  <a:gd name="connsiteY11" fmla="*/ 1687534 h 1695890"/>
                  <a:gd name="connsiteX12" fmla="*/ 573988 w 1882897"/>
                  <a:gd name="connsiteY12" fmla="*/ 1346340 h 1695890"/>
                  <a:gd name="connsiteX13" fmla="*/ 773 w 1882897"/>
                  <a:gd name="connsiteY13" fmla="*/ 1066814 h 1695890"/>
                  <a:gd name="connsiteX14" fmla="*/ 444334 w 1882897"/>
                  <a:gd name="connsiteY14" fmla="*/ 800429 h 1695890"/>
                  <a:gd name="connsiteX15" fmla="*/ 164555 w 1882897"/>
                  <a:gd name="connsiteY15" fmla="*/ 534298 h 1695890"/>
                  <a:gd name="connsiteX16" fmla="*/ 492101 w 1882897"/>
                  <a:gd name="connsiteY16" fmla="*/ 459235 h 1695890"/>
                  <a:gd name="connsiteX17" fmla="*/ 690224 w 1882897"/>
                  <a:gd name="connsiteY17" fmla="*/ 411573 h 1695890"/>
                  <a:gd name="connsiteX0" fmla="*/ 690224 w 1882897"/>
                  <a:gd name="connsiteY0" fmla="*/ 411573 h 1695890"/>
                  <a:gd name="connsiteX1" fmla="*/ 969773 w 1882897"/>
                  <a:gd name="connsiteY1" fmla="*/ 2035 h 1695890"/>
                  <a:gd name="connsiteX2" fmla="*/ 1311405 w 1882897"/>
                  <a:gd name="connsiteY2" fmla="*/ 268252 h 1695890"/>
                  <a:gd name="connsiteX3" fmla="*/ 1140533 w 1882897"/>
                  <a:gd name="connsiteY3" fmla="*/ 589045 h 1695890"/>
                  <a:gd name="connsiteX4" fmla="*/ 1209006 w 1882897"/>
                  <a:gd name="connsiteY4" fmla="*/ 725542 h 1695890"/>
                  <a:gd name="connsiteX5" fmla="*/ 1488445 w 1882897"/>
                  <a:gd name="connsiteY5" fmla="*/ 752843 h 1695890"/>
                  <a:gd name="connsiteX6" fmla="*/ 1495738 w 1882897"/>
                  <a:gd name="connsiteY6" fmla="*/ 910016 h 1695890"/>
                  <a:gd name="connsiteX7" fmla="*/ 1879571 w 1882897"/>
                  <a:gd name="connsiteY7" fmla="*/ 1196496 h 1695890"/>
                  <a:gd name="connsiteX8" fmla="*/ 1246418 w 1882897"/>
                  <a:gd name="connsiteY8" fmla="*/ 1176019 h 1695890"/>
                  <a:gd name="connsiteX9" fmla="*/ 1201785 w 1882897"/>
                  <a:gd name="connsiteY9" fmla="*/ 1694358 h 1695890"/>
                  <a:gd name="connsiteX10" fmla="*/ 867415 w 1882897"/>
                  <a:gd name="connsiteY10" fmla="*/ 1346340 h 1695890"/>
                  <a:gd name="connsiteX11" fmla="*/ 696818 w 1882897"/>
                  <a:gd name="connsiteY11" fmla="*/ 1687534 h 1695890"/>
                  <a:gd name="connsiteX12" fmla="*/ 573988 w 1882897"/>
                  <a:gd name="connsiteY12" fmla="*/ 1346340 h 1695890"/>
                  <a:gd name="connsiteX13" fmla="*/ 773 w 1882897"/>
                  <a:gd name="connsiteY13" fmla="*/ 1066814 h 1695890"/>
                  <a:gd name="connsiteX14" fmla="*/ 444334 w 1882897"/>
                  <a:gd name="connsiteY14" fmla="*/ 800429 h 1695890"/>
                  <a:gd name="connsiteX15" fmla="*/ 164555 w 1882897"/>
                  <a:gd name="connsiteY15" fmla="*/ 534298 h 1695890"/>
                  <a:gd name="connsiteX16" fmla="*/ 690224 w 1882897"/>
                  <a:gd name="connsiteY16" fmla="*/ 411573 h 1695890"/>
                  <a:gd name="connsiteX0" fmla="*/ 709665 w 1902338"/>
                  <a:gd name="connsiteY0" fmla="*/ 411573 h 1695890"/>
                  <a:gd name="connsiteX1" fmla="*/ 989214 w 1902338"/>
                  <a:gd name="connsiteY1" fmla="*/ 2035 h 1695890"/>
                  <a:gd name="connsiteX2" fmla="*/ 1330846 w 1902338"/>
                  <a:gd name="connsiteY2" fmla="*/ 268252 h 1695890"/>
                  <a:gd name="connsiteX3" fmla="*/ 1159974 w 1902338"/>
                  <a:gd name="connsiteY3" fmla="*/ 589045 h 1695890"/>
                  <a:gd name="connsiteX4" fmla="*/ 1228447 w 1902338"/>
                  <a:gd name="connsiteY4" fmla="*/ 725542 h 1695890"/>
                  <a:gd name="connsiteX5" fmla="*/ 1507886 w 1902338"/>
                  <a:gd name="connsiteY5" fmla="*/ 752843 h 1695890"/>
                  <a:gd name="connsiteX6" fmla="*/ 1515179 w 1902338"/>
                  <a:gd name="connsiteY6" fmla="*/ 910016 h 1695890"/>
                  <a:gd name="connsiteX7" fmla="*/ 1899012 w 1902338"/>
                  <a:gd name="connsiteY7" fmla="*/ 1196496 h 1695890"/>
                  <a:gd name="connsiteX8" fmla="*/ 1265859 w 1902338"/>
                  <a:gd name="connsiteY8" fmla="*/ 1176019 h 1695890"/>
                  <a:gd name="connsiteX9" fmla="*/ 1221226 w 1902338"/>
                  <a:gd name="connsiteY9" fmla="*/ 1694358 h 1695890"/>
                  <a:gd name="connsiteX10" fmla="*/ 886856 w 1902338"/>
                  <a:gd name="connsiteY10" fmla="*/ 1346340 h 1695890"/>
                  <a:gd name="connsiteX11" fmla="*/ 716259 w 1902338"/>
                  <a:gd name="connsiteY11" fmla="*/ 1687534 h 1695890"/>
                  <a:gd name="connsiteX12" fmla="*/ 593429 w 1902338"/>
                  <a:gd name="connsiteY12" fmla="*/ 1346340 h 1695890"/>
                  <a:gd name="connsiteX13" fmla="*/ 20214 w 1902338"/>
                  <a:gd name="connsiteY13" fmla="*/ 1066814 h 1695890"/>
                  <a:gd name="connsiteX14" fmla="*/ 183996 w 1902338"/>
                  <a:gd name="connsiteY14" fmla="*/ 534298 h 1695890"/>
                  <a:gd name="connsiteX15" fmla="*/ 709665 w 1902338"/>
                  <a:gd name="connsiteY15" fmla="*/ 411573 h 1695890"/>
                  <a:gd name="connsiteX0" fmla="*/ 776270 w 1968943"/>
                  <a:gd name="connsiteY0" fmla="*/ 411573 h 1695890"/>
                  <a:gd name="connsiteX1" fmla="*/ 1055819 w 1968943"/>
                  <a:gd name="connsiteY1" fmla="*/ 2035 h 1695890"/>
                  <a:gd name="connsiteX2" fmla="*/ 1397451 w 1968943"/>
                  <a:gd name="connsiteY2" fmla="*/ 268252 h 1695890"/>
                  <a:gd name="connsiteX3" fmla="*/ 1226579 w 1968943"/>
                  <a:gd name="connsiteY3" fmla="*/ 589045 h 1695890"/>
                  <a:gd name="connsiteX4" fmla="*/ 1295052 w 1968943"/>
                  <a:gd name="connsiteY4" fmla="*/ 725542 h 1695890"/>
                  <a:gd name="connsiteX5" fmla="*/ 1574491 w 1968943"/>
                  <a:gd name="connsiteY5" fmla="*/ 752843 h 1695890"/>
                  <a:gd name="connsiteX6" fmla="*/ 1581784 w 1968943"/>
                  <a:gd name="connsiteY6" fmla="*/ 910016 h 1695890"/>
                  <a:gd name="connsiteX7" fmla="*/ 1965617 w 1968943"/>
                  <a:gd name="connsiteY7" fmla="*/ 1196496 h 1695890"/>
                  <a:gd name="connsiteX8" fmla="*/ 1332464 w 1968943"/>
                  <a:gd name="connsiteY8" fmla="*/ 1176019 h 1695890"/>
                  <a:gd name="connsiteX9" fmla="*/ 1287831 w 1968943"/>
                  <a:gd name="connsiteY9" fmla="*/ 1694358 h 1695890"/>
                  <a:gd name="connsiteX10" fmla="*/ 953461 w 1968943"/>
                  <a:gd name="connsiteY10" fmla="*/ 1346340 h 1695890"/>
                  <a:gd name="connsiteX11" fmla="*/ 782864 w 1968943"/>
                  <a:gd name="connsiteY11" fmla="*/ 1687534 h 1695890"/>
                  <a:gd name="connsiteX12" fmla="*/ 660034 w 1968943"/>
                  <a:gd name="connsiteY12" fmla="*/ 1346340 h 1695890"/>
                  <a:gd name="connsiteX13" fmla="*/ 15168 w 1968943"/>
                  <a:gd name="connsiteY13" fmla="*/ 1092551 h 1695890"/>
                  <a:gd name="connsiteX14" fmla="*/ 250601 w 1968943"/>
                  <a:gd name="connsiteY14" fmla="*/ 534298 h 1695890"/>
                  <a:gd name="connsiteX15" fmla="*/ 776270 w 1968943"/>
                  <a:gd name="connsiteY15" fmla="*/ 411573 h 1695890"/>
                  <a:gd name="connsiteX0" fmla="*/ 579006 w 1771679"/>
                  <a:gd name="connsiteY0" fmla="*/ 411573 h 1695890"/>
                  <a:gd name="connsiteX1" fmla="*/ 858555 w 1771679"/>
                  <a:gd name="connsiteY1" fmla="*/ 2035 h 1695890"/>
                  <a:gd name="connsiteX2" fmla="*/ 1200187 w 1771679"/>
                  <a:gd name="connsiteY2" fmla="*/ 268252 h 1695890"/>
                  <a:gd name="connsiteX3" fmla="*/ 1029315 w 1771679"/>
                  <a:gd name="connsiteY3" fmla="*/ 589045 h 1695890"/>
                  <a:gd name="connsiteX4" fmla="*/ 1097788 w 1771679"/>
                  <a:gd name="connsiteY4" fmla="*/ 725542 h 1695890"/>
                  <a:gd name="connsiteX5" fmla="*/ 1377227 w 1771679"/>
                  <a:gd name="connsiteY5" fmla="*/ 752843 h 1695890"/>
                  <a:gd name="connsiteX6" fmla="*/ 1384520 w 1771679"/>
                  <a:gd name="connsiteY6" fmla="*/ 910016 h 1695890"/>
                  <a:gd name="connsiteX7" fmla="*/ 1768353 w 1771679"/>
                  <a:gd name="connsiteY7" fmla="*/ 1196496 h 1695890"/>
                  <a:gd name="connsiteX8" fmla="*/ 1135200 w 1771679"/>
                  <a:gd name="connsiteY8" fmla="*/ 1176019 h 1695890"/>
                  <a:gd name="connsiteX9" fmla="*/ 1090567 w 1771679"/>
                  <a:gd name="connsiteY9" fmla="*/ 1694358 h 1695890"/>
                  <a:gd name="connsiteX10" fmla="*/ 756197 w 1771679"/>
                  <a:gd name="connsiteY10" fmla="*/ 1346340 h 1695890"/>
                  <a:gd name="connsiteX11" fmla="*/ 585600 w 1771679"/>
                  <a:gd name="connsiteY11" fmla="*/ 1687534 h 1695890"/>
                  <a:gd name="connsiteX12" fmla="*/ 462770 w 1771679"/>
                  <a:gd name="connsiteY12" fmla="*/ 1346340 h 1695890"/>
                  <a:gd name="connsiteX13" fmla="*/ 64028 w 1771679"/>
                  <a:gd name="connsiteY13" fmla="*/ 1139917 h 1695890"/>
                  <a:gd name="connsiteX14" fmla="*/ 53337 w 1771679"/>
                  <a:gd name="connsiteY14" fmla="*/ 534298 h 1695890"/>
                  <a:gd name="connsiteX15" fmla="*/ 579006 w 1771679"/>
                  <a:gd name="connsiteY15" fmla="*/ 411573 h 1695890"/>
                  <a:gd name="connsiteX0" fmla="*/ 700314 w 1892987"/>
                  <a:gd name="connsiteY0" fmla="*/ 411573 h 1695890"/>
                  <a:gd name="connsiteX1" fmla="*/ 979863 w 1892987"/>
                  <a:gd name="connsiteY1" fmla="*/ 2035 h 1695890"/>
                  <a:gd name="connsiteX2" fmla="*/ 1321495 w 1892987"/>
                  <a:gd name="connsiteY2" fmla="*/ 268252 h 1695890"/>
                  <a:gd name="connsiteX3" fmla="*/ 1150623 w 1892987"/>
                  <a:gd name="connsiteY3" fmla="*/ 589045 h 1695890"/>
                  <a:gd name="connsiteX4" fmla="*/ 1219096 w 1892987"/>
                  <a:gd name="connsiteY4" fmla="*/ 725542 h 1695890"/>
                  <a:gd name="connsiteX5" fmla="*/ 1498535 w 1892987"/>
                  <a:gd name="connsiteY5" fmla="*/ 752843 h 1695890"/>
                  <a:gd name="connsiteX6" fmla="*/ 1505828 w 1892987"/>
                  <a:gd name="connsiteY6" fmla="*/ 910016 h 1695890"/>
                  <a:gd name="connsiteX7" fmla="*/ 1889661 w 1892987"/>
                  <a:gd name="connsiteY7" fmla="*/ 1196496 h 1695890"/>
                  <a:gd name="connsiteX8" fmla="*/ 1256508 w 1892987"/>
                  <a:gd name="connsiteY8" fmla="*/ 1176019 h 1695890"/>
                  <a:gd name="connsiteX9" fmla="*/ 1211875 w 1892987"/>
                  <a:gd name="connsiteY9" fmla="*/ 1694358 h 1695890"/>
                  <a:gd name="connsiteX10" fmla="*/ 877505 w 1892987"/>
                  <a:gd name="connsiteY10" fmla="*/ 1346340 h 1695890"/>
                  <a:gd name="connsiteX11" fmla="*/ 706908 w 1892987"/>
                  <a:gd name="connsiteY11" fmla="*/ 1687534 h 1695890"/>
                  <a:gd name="connsiteX12" fmla="*/ 584078 w 1892987"/>
                  <a:gd name="connsiteY12" fmla="*/ 1346340 h 1695890"/>
                  <a:gd name="connsiteX13" fmla="*/ 185336 w 1892987"/>
                  <a:gd name="connsiteY13" fmla="*/ 1139917 h 1695890"/>
                  <a:gd name="connsiteX14" fmla="*/ 38 w 1892987"/>
                  <a:gd name="connsiteY14" fmla="*/ 869311 h 1695890"/>
                  <a:gd name="connsiteX15" fmla="*/ 174645 w 1892987"/>
                  <a:gd name="connsiteY15" fmla="*/ 534298 h 1695890"/>
                  <a:gd name="connsiteX16" fmla="*/ 700314 w 1892987"/>
                  <a:gd name="connsiteY16" fmla="*/ 411573 h 1695890"/>
                  <a:gd name="connsiteX0" fmla="*/ 700621 w 1893294"/>
                  <a:gd name="connsiteY0" fmla="*/ 411573 h 1695890"/>
                  <a:gd name="connsiteX1" fmla="*/ 980170 w 1893294"/>
                  <a:gd name="connsiteY1" fmla="*/ 2035 h 1695890"/>
                  <a:gd name="connsiteX2" fmla="*/ 1321802 w 1893294"/>
                  <a:gd name="connsiteY2" fmla="*/ 268252 h 1695890"/>
                  <a:gd name="connsiteX3" fmla="*/ 1150930 w 1893294"/>
                  <a:gd name="connsiteY3" fmla="*/ 589045 h 1695890"/>
                  <a:gd name="connsiteX4" fmla="*/ 1219403 w 1893294"/>
                  <a:gd name="connsiteY4" fmla="*/ 725542 h 1695890"/>
                  <a:gd name="connsiteX5" fmla="*/ 1498842 w 1893294"/>
                  <a:gd name="connsiteY5" fmla="*/ 752843 h 1695890"/>
                  <a:gd name="connsiteX6" fmla="*/ 1506135 w 1893294"/>
                  <a:gd name="connsiteY6" fmla="*/ 910016 h 1695890"/>
                  <a:gd name="connsiteX7" fmla="*/ 1889968 w 1893294"/>
                  <a:gd name="connsiteY7" fmla="*/ 1196496 h 1695890"/>
                  <a:gd name="connsiteX8" fmla="*/ 1256815 w 1893294"/>
                  <a:gd name="connsiteY8" fmla="*/ 1176019 h 1695890"/>
                  <a:gd name="connsiteX9" fmla="*/ 1212182 w 1893294"/>
                  <a:gd name="connsiteY9" fmla="*/ 1694358 h 1695890"/>
                  <a:gd name="connsiteX10" fmla="*/ 877812 w 1893294"/>
                  <a:gd name="connsiteY10" fmla="*/ 1346340 h 1695890"/>
                  <a:gd name="connsiteX11" fmla="*/ 707215 w 1893294"/>
                  <a:gd name="connsiteY11" fmla="*/ 1687534 h 1695890"/>
                  <a:gd name="connsiteX12" fmla="*/ 584385 w 1893294"/>
                  <a:gd name="connsiteY12" fmla="*/ 1346340 h 1695890"/>
                  <a:gd name="connsiteX13" fmla="*/ 185643 w 1893294"/>
                  <a:gd name="connsiteY13" fmla="*/ 1139917 h 1695890"/>
                  <a:gd name="connsiteX14" fmla="*/ 345 w 1893294"/>
                  <a:gd name="connsiteY14" fmla="*/ 869311 h 1695890"/>
                  <a:gd name="connsiteX15" fmla="*/ 174952 w 1893294"/>
                  <a:gd name="connsiteY15" fmla="*/ 534298 h 1695890"/>
                  <a:gd name="connsiteX16" fmla="*/ 700621 w 1893294"/>
                  <a:gd name="connsiteY16" fmla="*/ 411573 h 1695890"/>
                  <a:gd name="connsiteX0" fmla="*/ 700314 w 1892987"/>
                  <a:gd name="connsiteY0" fmla="*/ 411573 h 1695890"/>
                  <a:gd name="connsiteX1" fmla="*/ 979863 w 1892987"/>
                  <a:gd name="connsiteY1" fmla="*/ 2035 h 1695890"/>
                  <a:gd name="connsiteX2" fmla="*/ 1321495 w 1892987"/>
                  <a:gd name="connsiteY2" fmla="*/ 268252 h 1695890"/>
                  <a:gd name="connsiteX3" fmla="*/ 1150623 w 1892987"/>
                  <a:gd name="connsiteY3" fmla="*/ 589045 h 1695890"/>
                  <a:gd name="connsiteX4" fmla="*/ 1219096 w 1892987"/>
                  <a:gd name="connsiteY4" fmla="*/ 725542 h 1695890"/>
                  <a:gd name="connsiteX5" fmla="*/ 1498535 w 1892987"/>
                  <a:gd name="connsiteY5" fmla="*/ 752843 h 1695890"/>
                  <a:gd name="connsiteX6" fmla="*/ 1505828 w 1892987"/>
                  <a:gd name="connsiteY6" fmla="*/ 910016 h 1695890"/>
                  <a:gd name="connsiteX7" fmla="*/ 1889661 w 1892987"/>
                  <a:gd name="connsiteY7" fmla="*/ 1196496 h 1695890"/>
                  <a:gd name="connsiteX8" fmla="*/ 1256508 w 1892987"/>
                  <a:gd name="connsiteY8" fmla="*/ 1176019 h 1695890"/>
                  <a:gd name="connsiteX9" fmla="*/ 1211875 w 1892987"/>
                  <a:gd name="connsiteY9" fmla="*/ 1694358 h 1695890"/>
                  <a:gd name="connsiteX10" fmla="*/ 877505 w 1892987"/>
                  <a:gd name="connsiteY10" fmla="*/ 1346340 h 1695890"/>
                  <a:gd name="connsiteX11" fmla="*/ 706908 w 1892987"/>
                  <a:gd name="connsiteY11" fmla="*/ 1687534 h 1695890"/>
                  <a:gd name="connsiteX12" fmla="*/ 584078 w 1892987"/>
                  <a:gd name="connsiteY12" fmla="*/ 1346340 h 1695890"/>
                  <a:gd name="connsiteX13" fmla="*/ 185336 w 1892987"/>
                  <a:gd name="connsiteY13" fmla="*/ 1139917 h 1695890"/>
                  <a:gd name="connsiteX14" fmla="*/ 38 w 1892987"/>
                  <a:gd name="connsiteY14" fmla="*/ 869311 h 1695890"/>
                  <a:gd name="connsiteX15" fmla="*/ 174645 w 1892987"/>
                  <a:gd name="connsiteY15" fmla="*/ 534298 h 1695890"/>
                  <a:gd name="connsiteX16" fmla="*/ 700314 w 1892987"/>
                  <a:gd name="connsiteY16" fmla="*/ 411573 h 1695890"/>
                  <a:gd name="connsiteX0" fmla="*/ 704444 w 1897117"/>
                  <a:gd name="connsiteY0" fmla="*/ 411573 h 1695890"/>
                  <a:gd name="connsiteX1" fmla="*/ 983993 w 1897117"/>
                  <a:gd name="connsiteY1" fmla="*/ 2035 h 1695890"/>
                  <a:gd name="connsiteX2" fmla="*/ 1325625 w 1897117"/>
                  <a:gd name="connsiteY2" fmla="*/ 268252 h 1695890"/>
                  <a:gd name="connsiteX3" fmla="*/ 1154753 w 1897117"/>
                  <a:gd name="connsiteY3" fmla="*/ 589045 h 1695890"/>
                  <a:gd name="connsiteX4" fmla="*/ 1223226 w 1897117"/>
                  <a:gd name="connsiteY4" fmla="*/ 725542 h 1695890"/>
                  <a:gd name="connsiteX5" fmla="*/ 1502665 w 1897117"/>
                  <a:gd name="connsiteY5" fmla="*/ 752843 h 1695890"/>
                  <a:gd name="connsiteX6" fmla="*/ 1509958 w 1897117"/>
                  <a:gd name="connsiteY6" fmla="*/ 910016 h 1695890"/>
                  <a:gd name="connsiteX7" fmla="*/ 1893791 w 1897117"/>
                  <a:gd name="connsiteY7" fmla="*/ 1196496 h 1695890"/>
                  <a:gd name="connsiteX8" fmla="*/ 1260638 w 1897117"/>
                  <a:gd name="connsiteY8" fmla="*/ 1176019 h 1695890"/>
                  <a:gd name="connsiteX9" fmla="*/ 1216005 w 1897117"/>
                  <a:gd name="connsiteY9" fmla="*/ 1694358 h 1695890"/>
                  <a:gd name="connsiteX10" fmla="*/ 881635 w 1897117"/>
                  <a:gd name="connsiteY10" fmla="*/ 1346340 h 1695890"/>
                  <a:gd name="connsiteX11" fmla="*/ 711038 w 1897117"/>
                  <a:gd name="connsiteY11" fmla="*/ 1687534 h 1695890"/>
                  <a:gd name="connsiteX12" fmla="*/ 588208 w 1897117"/>
                  <a:gd name="connsiteY12" fmla="*/ 1346340 h 1695890"/>
                  <a:gd name="connsiteX13" fmla="*/ 189466 w 1897117"/>
                  <a:gd name="connsiteY13" fmla="*/ 1139917 h 1695890"/>
                  <a:gd name="connsiteX14" fmla="*/ 4168 w 1897117"/>
                  <a:gd name="connsiteY14" fmla="*/ 869311 h 1695890"/>
                  <a:gd name="connsiteX15" fmla="*/ 178775 w 1897117"/>
                  <a:gd name="connsiteY15" fmla="*/ 534298 h 1695890"/>
                  <a:gd name="connsiteX16" fmla="*/ 704444 w 1897117"/>
                  <a:gd name="connsiteY16" fmla="*/ 411573 h 1695890"/>
                  <a:gd name="connsiteX0" fmla="*/ 717876 w 1910549"/>
                  <a:gd name="connsiteY0" fmla="*/ 411573 h 1695890"/>
                  <a:gd name="connsiteX1" fmla="*/ 997425 w 1910549"/>
                  <a:gd name="connsiteY1" fmla="*/ 2035 h 1695890"/>
                  <a:gd name="connsiteX2" fmla="*/ 1339057 w 1910549"/>
                  <a:gd name="connsiteY2" fmla="*/ 268252 h 1695890"/>
                  <a:gd name="connsiteX3" fmla="*/ 1168185 w 1910549"/>
                  <a:gd name="connsiteY3" fmla="*/ 589045 h 1695890"/>
                  <a:gd name="connsiteX4" fmla="*/ 1236658 w 1910549"/>
                  <a:gd name="connsiteY4" fmla="*/ 725542 h 1695890"/>
                  <a:gd name="connsiteX5" fmla="*/ 1516097 w 1910549"/>
                  <a:gd name="connsiteY5" fmla="*/ 752843 h 1695890"/>
                  <a:gd name="connsiteX6" fmla="*/ 1523390 w 1910549"/>
                  <a:gd name="connsiteY6" fmla="*/ 910016 h 1695890"/>
                  <a:gd name="connsiteX7" fmla="*/ 1907223 w 1910549"/>
                  <a:gd name="connsiteY7" fmla="*/ 1196496 h 1695890"/>
                  <a:gd name="connsiteX8" fmla="*/ 1274070 w 1910549"/>
                  <a:gd name="connsiteY8" fmla="*/ 1176019 h 1695890"/>
                  <a:gd name="connsiteX9" fmla="*/ 1229437 w 1910549"/>
                  <a:gd name="connsiteY9" fmla="*/ 1694358 h 1695890"/>
                  <a:gd name="connsiteX10" fmla="*/ 895067 w 1910549"/>
                  <a:gd name="connsiteY10" fmla="*/ 1346340 h 1695890"/>
                  <a:gd name="connsiteX11" fmla="*/ 724470 w 1910549"/>
                  <a:gd name="connsiteY11" fmla="*/ 1687534 h 1695890"/>
                  <a:gd name="connsiteX12" fmla="*/ 601640 w 1910549"/>
                  <a:gd name="connsiteY12" fmla="*/ 1346340 h 1695890"/>
                  <a:gd name="connsiteX13" fmla="*/ 202898 w 1910549"/>
                  <a:gd name="connsiteY13" fmla="*/ 1139917 h 1695890"/>
                  <a:gd name="connsiteX14" fmla="*/ 17600 w 1910549"/>
                  <a:gd name="connsiteY14" fmla="*/ 869311 h 1695890"/>
                  <a:gd name="connsiteX15" fmla="*/ 192207 w 1910549"/>
                  <a:gd name="connsiteY15" fmla="*/ 534298 h 1695890"/>
                  <a:gd name="connsiteX16" fmla="*/ 717876 w 1910549"/>
                  <a:gd name="connsiteY16" fmla="*/ 411573 h 1695890"/>
                  <a:gd name="connsiteX0" fmla="*/ 701771 w 1894444"/>
                  <a:gd name="connsiteY0" fmla="*/ 411573 h 1695890"/>
                  <a:gd name="connsiteX1" fmla="*/ 981320 w 1894444"/>
                  <a:gd name="connsiteY1" fmla="*/ 2035 h 1695890"/>
                  <a:gd name="connsiteX2" fmla="*/ 1322952 w 1894444"/>
                  <a:gd name="connsiteY2" fmla="*/ 268252 h 1695890"/>
                  <a:gd name="connsiteX3" fmla="*/ 1152080 w 1894444"/>
                  <a:gd name="connsiteY3" fmla="*/ 589045 h 1695890"/>
                  <a:gd name="connsiteX4" fmla="*/ 1220553 w 1894444"/>
                  <a:gd name="connsiteY4" fmla="*/ 725542 h 1695890"/>
                  <a:gd name="connsiteX5" fmla="*/ 1499992 w 1894444"/>
                  <a:gd name="connsiteY5" fmla="*/ 752843 h 1695890"/>
                  <a:gd name="connsiteX6" fmla="*/ 1507285 w 1894444"/>
                  <a:gd name="connsiteY6" fmla="*/ 910016 h 1695890"/>
                  <a:gd name="connsiteX7" fmla="*/ 1891118 w 1894444"/>
                  <a:gd name="connsiteY7" fmla="*/ 1196496 h 1695890"/>
                  <a:gd name="connsiteX8" fmla="*/ 1257965 w 1894444"/>
                  <a:gd name="connsiteY8" fmla="*/ 1176019 h 1695890"/>
                  <a:gd name="connsiteX9" fmla="*/ 1213332 w 1894444"/>
                  <a:gd name="connsiteY9" fmla="*/ 1694358 h 1695890"/>
                  <a:gd name="connsiteX10" fmla="*/ 878962 w 1894444"/>
                  <a:gd name="connsiteY10" fmla="*/ 1346340 h 1695890"/>
                  <a:gd name="connsiteX11" fmla="*/ 708365 w 1894444"/>
                  <a:gd name="connsiteY11" fmla="*/ 1687534 h 1695890"/>
                  <a:gd name="connsiteX12" fmla="*/ 585535 w 1894444"/>
                  <a:gd name="connsiteY12" fmla="*/ 1346340 h 1695890"/>
                  <a:gd name="connsiteX13" fmla="*/ 253108 w 1894444"/>
                  <a:gd name="connsiteY13" fmla="*/ 1139917 h 1695890"/>
                  <a:gd name="connsiteX14" fmla="*/ 1495 w 1894444"/>
                  <a:gd name="connsiteY14" fmla="*/ 869311 h 1695890"/>
                  <a:gd name="connsiteX15" fmla="*/ 176102 w 1894444"/>
                  <a:gd name="connsiteY15" fmla="*/ 534298 h 1695890"/>
                  <a:gd name="connsiteX16" fmla="*/ 701771 w 1894444"/>
                  <a:gd name="connsiteY16" fmla="*/ 411573 h 1695890"/>
                  <a:gd name="connsiteX0" fmla="*/ 703524 w 1896197"/>
                  <a:gd name="connsiteY0" fmla="*/ 411573 h 1695890"/>
                  <a:gd name="connsiteX1" fmla="*/ 983073 w 1896197"/>
                  <a:gd name="connsiteY1" fmla="*/ 2035 h 1695890"/>
                  <a:gd name="connsiteX2" fmla="*/ 1324705 w 1896197"/>
                  <a:gd name="connsiteY2" fmla="*/ 268252 h 1695890"/>
                  <a:gd name="connsiteX3" fmla="*/ 1153833 w 1896197"/>
                  <a:gd name="connsiteY3" fmla="*/ 589045 h 1695890"/>
                  <a:gd name="connsiteX4" fmla="*/ 1222306 w 1896197"/>
                  <a:gd name="connsiteY4" fmla="*/ 725542 h 1695890"/>
                  <a:gd name="connsiteX5" fmla="*/ 1501745 w 1896197"/>
                  <a:gd name="connsiteY5" fmla="*/ 752843 h 1695890"/>
                  <a:gd name="connsiteX6" fmla="*/ 1509038 w 1896197"/>
                  <a:gd name="connsiteY6" fmla="*/ 910016 h 1695890"/>
                  <a:gd name="connsiteX7" fmla="*/ 1892871 w 1896197"/>
                  <a:gd name="connsiteY7" fmla="*/ 1196496 h 1695890"/>
                  <a:gd name="connsiteX8" fmla="*/ 1259718 w 1896197"/>
                  <a:gd name="connsiteY8" fmla="*/ 1176019 h 1695890"/>
                  <a:gd name="connsiteX9" fmla="*/ 1215085 w 1896197"/>
                  <a:gd name="connsiteY9" fmla="*/ 1694358 h 1695890"/>
                  <a:gd name="connsiteX10" fmla="*/ 880715 w 1896197"/>
                  <a:gd name="connsiteY10" fmla="*/ 1346340 h 1695890"/>
                  <a:gd name="connsiteX11" fmla="*/ 710118 w 1896197"/>
                  <a:gd name="connsiteY11" fmla="*/ 1687534 h 1695890"/>
                  <a:gd name="connsiteX12" fmla="*/ 587288 w 1896197"/>
                  <a:gd name="connsiteY12" fmla="*/ 1346340 h 1695890"/>
                  <a:gd name="connsiteX13" fmla="*/ 300637 w 1896197"/>
                  <a:gd name="connsiteY13" fmla="*/ 1139917 h 1695890"/>
                  <a:gd name="connsiteX14" fmla="*/ 3248 w 1896197"/>
                  <a:gd name="connsiteY14" fmla="*/ 869311 h 1695890"/>
                  <a:gd name="connsiteX15" fmla="*/ 177855 w 1896197"/>
                  <a:gd name="connsiteY15" fmla="*/ 534298 h 1695890"/>
                  <a:gd name="connsiteX16" fmla="*/ 703524 w 1896197"/>
                  <a:gd name="connsiteY16" fmla="*/ 411573 h 1695890"/>
                  <a:gd name="connsiteX0" fmla="*/ 703524 w 1896197"/>
                  <a:gd name="connsiteY0" fmla="*/ 230731 h 1515048"/>
                  <a:gd name="connsiteX1" fmla="*/ 1188096 w 1896197"/>
                  <a:gd name="connsiteY1" fmla="*/ 7258 h 1515048"/>
                  <a:gd name="connsiteX2" fmla="*/ 1324705 w 1896197"/>
                  <a:gd name="connsiteY2" fmla="*/ 87410 h 1515048"/>
                  <a:gd name="connsiteX3" fmla="*/ 1153833 w 1896197"/>
                  <a:gd name="connsiteY3" fmla="*/ 408203 h 1515048"/>
                  <a:gd name="connsiteX4" fmla="*/ 1222306 w 1896197"/>
                  <a:gd name="connsiteY4" fmla="*/ 544700 h 1515048"/>
                  <a:gd name="connsiteX5" fmla="*/ 1501745 w 1896197"/>
                  <a:gd name="connsiteY5" fmla="*/ 572001 h 1515048"/>
                  <a:gd name="connsiteX6" fmla="*/ 1509038 w 1896197"/>
                  <a:gd name="connsiteY6" fmla="*/ 729174 h 1515048"/>
                  <a:gd name="connsiteX7" fmla="*/ 1892871 w 1896197"/>
                  <a:gd name="connsiteY7" fmla="*/ 1015654 h 1515048"/>
                  <a:gd name="connsiteX8" fmla="*/ 1259718 w 1896197"/>
                  <a:gd name="connsiteY8" fmla="*/ 995177 h 1515048"/>
                  <a:gd name="connsiteX9" fmla="*/ 1215085 w 1896197"/>
                  <a:gd name="connsiteY9" fmla="*/ 1513516 h 1515048"/>
                  <a:gd name="connsiteX10" fmla="*/ 880715 w 1896197"/>
                  <a:gd name="connsiteY10" fmla="*/ 1165498 h 1515048"/>
                  <a:gd name="connsiteX11" fmla="*/ 710118 w 1896197"/>
                  <a:gd name="connsiteY11" fmla="*/ 1506692 h 1515048"/>
                  <a:gd name="connsiteX12" fmla="*/ 587288 w 1896197"/>
                  <a:gd name="connsiteY12" fmla="*/ 1165498 h 1515048"/>
                  <a:gd name="connsiteX13" fmla="*/ 300637 w 1896197"/>
                  <a:gd name="connsiteY13" fmla="*/ 959075 h 1515048"/>
                  <a:gd name="connsiteX14" fmla="*/ 3248 w 1896197"/>
                  <a:gd name="connsiteY14" fmla="*/ 688469 h 1515048"/>
                  <a:gd name="connsiteX15" fmla="*/ 177855 w 1896197"/>
                  <a:gd name="connsiteY15" fmla="*/ 353456 h 1515048"/>
                  <a:gd name="connsiteX16" fmla="*/ 703524 w 1896197"/>
                  <a:gd name="connsiteY16" fmla="*/ 230731 h 1515048"/>
                  <a:gd name="connsiteX0" fmla="*/ 741893 w 1934566"/>
                  <a:gd name="connsiteY0" fmla="*/ 230731 h 1524902"/>
                  <a:gd name="connsiteX1" fmla="*/ 1226465 w 1934566"/>
                  <a:gd name="connsiteY1" fmla="*/ 7258 h 1524902"/>
                  <a:gd name="connsiteX2" fmla="*/ 1363074 w 1934566"/>
                  <a:gd name="connsiteY2" fmla="*/ 87410 h 1524902"/>
                  <a:gd name="connsiteX3" fmla="*/ 1192202 w 1934566"/>
                  <a:gd name="connsiteY3" fmla="*/ 408203 h 1524902"/>
                  <a:gd name="connsiteX4" fmla="*/ 1260675 w 1934566"/>
                  <a:gd name="connsiteY4" fmla="*/ 544700 h 1524902"/>
                  <a:gd name="connsiteX5" fmla="*/ 1540114 w 1934566"/>
                  <a:gd name="connsiteY5" fmla="*/ 572001 h 1524902"/>
                  <a:gd name="connsiteX6" fmla="*/ 1547407 w 1934566"/>
                  <a:gd name="connsiteY6" fmla="*/ 729174 h 1524902"/>
                  <a:gd name="connsiteX7" fmla="*/ 1931240 w 1934566"/>
                  <a:gd name="connsiteY7" fmla="*/ 1015654 h 1524902"/>
                  <a:gd name="connsiteX8" fmla="*/ 1298087 w 1934566"/>
                  <a:gd name="connsiteY8" fmla="*/ 995177 h 1524902"/>
                  <a:gd name="connsiteX9" fmla="*/ 1253454 w 1934566"/>
                  <a:gd name="connsiteY9" fmla="*/ 1513516 h 1524902"/>
                  <a:gd name="connsiteX10" fmla="*/ 919084 w 1934566"/>
                  <a:gd name="connsiteY10" fmla="*/ 1165498 h 1524902"/>
                  <a:gd name="connsiteX11" fmla="*/ 748487 w 1934566"/>
                  <a:gd name="connsiteY11" fmla="*/ 1506692 h 1524902"/>
                  <a:gd name="connsiteX12" fmla="*/ 625657 w 1934566"/>
                  <a:gd name="connsiteY12" fmla="*/ 1165498 h 1524902"/>
                  <a:gd name="connsiteX13" fmla="*/ 38369 w 1934566"/>
                  <a:gd name="connsiteY13" fmla="*/ 1515048 h 1524902"/>
                  <a:gd name="connsiteX14" fmla="*/ 41617 w 1934566"/>
                  <a:gd name="connsiteY14" fmla="*/ 688469 h 1524902"/>
                  <a:gd name="connsiteX15" fmla="*/ 216224 w 1934566"/>
                  <a:gd name="connsiteY15" fmla="*/ 353456 h 1524902"/>
                  <a:gd name="connsiteX16" fmla="*/ 741893 w 1934566"/>
                  <a:gd name="connsiteY16" fmla="*/ 230731 h 1524902"/>
                  <a:gd name="connsiteX0" fmla="*/ 731393 w 1924066"/>
                  <a:gd name="connsiteY0" fmla="*/ 230731 h 1520199"/>
                  <a:gd name="connsiteX1" fmla="*/ 1215965 w 1924066"/>
                  <a:gd name="connsiteY1" fmla="*/ 7258 h 1520199"/>
                  <a:gd name="connsiteX2" fmla="*/ 1352574 w 1924066"/>
                  <a:gd name="connsiteY2" fmla="*/ 87410 h 1520199"/>
                  <a:gd name="connsiteX3" fmla="*/ 1181702 w 1924066"/>
                  <a:gd name="connsiteY3" fmla="*/ 408203 h 1520199"/>
                  <a:gd name="connsiteX4" fmla="*/ 1250175 w 1924066"/>
                  <a:gd name="connsiteY4" fmla="*/ 544700 h 1520199"/>
                  <a:gd name="connsiteX5" fmla="*/ 1529614 w 1924066"/>
                  <a:gd name="connsiteY5" fmla="*/ 572001 h 1520199"/>
                  <a:gd name="connsiteX6" fmla="*/ 1536907 w 1924066"/>
                  <a:gd name="connsiteY6" fmla="*/ 729174 h 1520199"/>
                  <a:gd name="connsiteX7" fmla="*/ 1920740 w 1924066"/>
                  <a:gd name="connsiteY7" fmla="*/ 1015654 h 1520199"/>
                  <a:gd name="connsiteX8" fmla="*/ 1287587 w 1924066"/>
                  <a:gd name="connsiteY8" fmla="*/ 995177 h 1520199"/>
                  <a:gd name="connsiteX9" fmla="*/ 1242954 w 1924066"/>
                  <a:gd name="connsiteY9" fmla="*/ 1513516 h 1520199"/>
                  <a:gd name="connsiteX10" fmla="*/ 908584 w 1924066"/>
                  <a:gd name="connsiteY10" fmla="*/ 1165498 h 1520199"/>
                  <a:gd name="connsiteX11" fmla="*/ 737987 w 1924066"/>
                  <a:gd name="connsiteY11" fmla="*/ 1506692 h 1520199"/>
                  <a:gd name="connsiteX12" fmla="*/ 615157 w 1924066"/>
                  <a:gd name="connsiteY12" fmla="*/ 1165498 h 1520199"/>
                  <a:gd name="connsiteX13" fmla="*/ 27869 w 1924066"/>
                  <a:gd name="connsiteY13" fmla="*/ 1515048 h 1520199"/>
                  <a:gd name="connsiteX14" fmla="*/ 75694 w 1924066"/>
                  <a:gd name="connsiteY14" fmla="*/ 835650 h 1520199"/>
                  <a:gd name="connsiteX15" fmla="*/ 205724 w 1924066"/>
                  <a:gd name="connsiteY15" fmla="*/ 353456 h 1520199"/>
                  <a:gd name="connsiteX16" fmla="*/ 731393 w 1924066"/>
                  <a:gd name="connsiteY16" fmla="*/ 230731 h 1520199"/>
                  <a:gd name="connsiteX0" fmla="*/ 717138 w 1909811"/>
                  <a:gd name="connsiteY0" fmla="*/ 230731 h 1631453"/>
                  <a:gd name="connsiteX1" fmla="*/ 1201710 w 1909811"/>
                  <a:gd name="connsiteY1" fmla="*/ 7258 h 1631453"/>
                  <a:gd name="connsiteX2" fmla="*/ 1338319 w 1909811"/>
                  <a:gd name="connsiteY2" fmla="*/ 87410 h 1631453"/>
                  <a:gd name="connsiteX3" fmla="*/ 1167447 w 1909811"/>
                  <a:gd name="connsiteY3" fmla="*/ 408203 h 1631453"/>
                  <a:gd name="connsiteX4" fmla="*/ 1235920 w 1909811"/>
                  <a:gd name="connsiteY4" fmla="*/ 544700 h 1631453"/>
                  <a:gd name="connsiteX5" fmla="*/ 1515359 w 1909811"/>
                  <a:gd name="connsiteY5" fmla="*/ 572001 h 1631453"/>
                  <a:gd name="connsiteX6" fmla="*/ 1522652 w 1909811"/>
                  <a:gd name="connsiteY6" fmla="*/ 729174 h 1631453"/>
                  <a:gd name="connsiteX7" fmla="*/ 1906485 w 1909811"/>
                  <a:gd name="connsiteY7" fmla="*/ 1015654 h 1631453"/>
                  <a:gd name="connsiteX8" fmla="*/ 1273332 w 1909811"/>
                  <a:gd name="connsiteY8" fmla="*/ 995177 h 1631453"/>
                  <a:gd name="connsiteX9" fmla="*/ 1228699 w 1909811"/>
                  <a:gd name="connsiteY9" fmla="*/ 1513516 h 1631453"/>
                  <a:gd name="connsiteX10" fmla="*/ 894329 w 1909811"/>
                  <a:gd name="connsiteY10" fmla="*/ 1165498 h 1631453"/>
                  <a:gd name="connsiteX11" fmla="*/ 723732 w 1909811"/>
                  <a:gd name="connsiteY11" fmla="*/ 1506692 h 1631453"/>
                  <a:gd name="connsiteX12" fmla="*/ 380913 w 1909811"/>
                  <a:gd name="connsiteY12" fmla="*/ 1630159 h 1631453"/>
                  <a:gd name="connsiteX13" fmla="*/ 13614 w 1909811"/>
                  <a:gd name="connsiteY13" fmla="*/ 1515048 h 1631453"/>
                  <a:gd name="connsiteX14" fmla="*/ 61439 w 1909811"/>
                  <a:gd name="connsiteY14" fmla="*/ 835650 h 1631453"/>
                  <a:gd name="connsiteX15" fmla="*/ 191469 w 1909811"/>
                  <a:gd name="connsiteY15" fmla="*/ 353456 h 1631453"/>
                  <a:gd name="connsiteX16" fmla="*/ 717138 w 1909811"/>
                  <a:gd name="connsiteY16" fmla="*/ 230731 h 1631453"/>
                  <a:gd name="connsiteX0" fmla="*/ 717138 w 1909811"/>
                  <a:gd name="connsiteY0" fmla="*/ 230731 h 1642265"/>
                  <a:gd name="connsiteX1" fmla="*/ 1201710 w 1909811"/>
                  <a:gd name="connsiteY1" fmla="*/ 7258 h 1642265"/>
                  <a:gd name="connsiteX2" fmla="*/ 1338319 w 1909811"/>
                  <a:gd name="connsiteY2" fmla="*/ 87410 h 1642265"/>
                  <a:gd name="connsiteX3" fmla="*/ 1167447 w 1909811"/>
                  <a:gd name="connsiteY3" fmla="*/ 408203 h 1642265"/>
                  <a:gd name="connsiteX4" fmla="*/ 1235920 w 1909811"/>
                  <a:gd name="connsiteY4" fmla="*/ 544700 h 1642265"/>
                  <a:gd name="connsiteX5" fmla="*/ 1515359 w 1909811"/>
                  <a:gd name="connsiteY5" fmla="*/ 572001 h 1642265"/>
                  <a:gd name="connsiteX6" fmla="*/ 1522652 w 1909811"/>
                  <a:gd name="connsiteY6" fmla="*/ 729174 h 1642265"/>
                  <a:gd name="connsiteX7" fmla="*/ 1906485 w 1909811"/>
                  <a:gd name="connsiteY7" fmla="*/ 1015654 h 1642265"/>
                  <a:gd name="connsiteX8" fmla="*/ 1273332 w 1909811"/>
                  <a:gd name="connsiteY8" fmla="*/ 995177 h 1642265"/>
                  <a:gd name="connsiteX9" fmla="*/ 1228699 w 1909811"/>
                  <a:gd name="connsiteY9" fmla="*/ 1513516 h 1642265"/>
                  <a:gd name="connsiteX10" fmla="*/ 894329 w 1909811"/>
                  <a:gd name="connsiteY10" fmla="*/ 1165498 h 1642265"/>
                  <a:gd name="connsiteX11" fmla="*/ 521998 w 1909811"/>
                  <a:gd name="connsiteY11" fmla="*/ 1353815 h 1642265"/>
                  <a:gd name="connsiteX12" fmla="*/ 380913 w 1909811"/>
                  <a:gd name="connsiteY12" fmla="*/ 1630159 h 1642265"/>
                  <a:gd name="connsiteX13" fmla="*/ 13614 w 1909811"/>
                  <a:gd name="connsiteY13" fmla="*/ 1515048 h 1642265"/>
                  <a:gd name="connsiteX14" fmla="*/ 61439 w 1909811"/>
                  <a:gd name="connsiteY14" fmla="*/ 835650 h 1642265"/>
                  <a:gd name="connsiteX15" fmla="*/ 191469 w 1909811"/>
                  <a:gd name="connsiteY15" fmla="*/ 353456 h 1642265"/>
                  <a:gd name="connsiteX16" fmla="*/ 717138 w 1909811"/>
                  <a:gd name="connsiteY16" fmla="*/ 230731 h 1642265"/>
                  <a:gd name="connsiteX0" fmla="*/ 706748 w 1899421"/>
                  <a:gd name="connsiteY0" fmla="*/ 230731 h 1652634"/>
                  <a:gd name="connsiteX1" fmla="*/ 1191320 w 1899421"/>
                  <a:gd name="connsiteY1" fmla="*/ 7258 h 1652634"/>
                  <a:gd name="connsiteX2" fmla="*/ 1327929 w 1899421"/>
                  <a:gd name="connsiteY2" fmla="*/ 87410 h 1652634"/>
                  <a:gd name="connsiteX3" fmla="*/ 1157057 w 1899421"/>
                  <a:gd name="connsiteY3" fmla="*/ 408203 h 1652634"/>
                  <a:gd name="connsiteX4" fmla="*/ 1225530 w 1899421"/>
                  <a:gd name="connsiteY4" fmla="*/ 544700 h 1652634"/>
                  <a:gd name="connsiteX5" fmla="*/ 1504969 w 1899421"/>
                  <a:gd name="connsiteY5" fmla="*/ 572001 h 1652634"/>
                  <a:gd name="connsiteX6" fmla="*/ 1512262 w 1899421"/>
                  <a:gd name="connsiteY6" fmla="*/ 729174 h 1652634"/>
                  <a:gd name="connsiteX7" fmla="*/ 1896095 w 1899421"/>
                  <a:gd name="connsiteY7" fmla="*/ 1015654 h 1652634"/>
                  <a:gd name="connsiteX8" fmla="*/ 1262942 w 1899421"/>
                  <a:gd name="connsiteY8" fmla="*/ 995177 h 1652634"/>
                  <a:gd name="connsiteX9" fmla="*/ 1218309 w 1899421"/>
                  <a:gd name="connsiteY9" fmla="*/ 1513516 h 1652634"/>
                  <a:gd name="connsiteX10" fmla="*/ 883939 w 1899421"/>
                  <a:gd name="connsiteY10" fmla="*/ 1165498 h 1652634"/>
                  <a:gd name="connsiteX11" fmla="*/ 511608 w 1899421"/>
                  <a:gd name="connsiteY11" fmla="*/ 1353815 h 1652634"/>
                  <a:gd name="connsiteX12" fmla="*/ 177072 w 1899421"/>
                  <a:gd name="connsiteY12" fmla="*/ 1642265 h 1652634"/>
                  <a:gd name="connsiteX13" fmla="*/ 3224 w 1899421"/>
                  <a:gd name="connsiteY13" fmla="*/ 1515048 h 1652634"/>
                  <a:gd name="connsiteX14" fmla="*/ 51049 w 1899421"/>
                  <a:gd name="connsiteY14" fmla="*/ 835650 h 1652634"/>
                  <a:gd name="connsiteX15" fmla="*/ 181079 w 1899421"/>
                  <a:gd name="connsiteY15" fmla="*/ 353456 h 1652634"/>
                  <a:gd name="connsiteX16" fmla="*/ 706748 w 1899421"/>
                  <a:gd name="connsiteY16" fmla="*/ 230731 h 1652634"/>
                  <a:gd name="connsiteX0" fmla="*/ 728683 w 1921356"/>
                  <a:gd name="connsiteY0" fmla="*/ 230731 h 1649682"/>
                  <a:gd name="connsiteX1" fmla="*/ 1213255 w 1921356"/>
                  <a:gd name="connsiteY1" fmla="*/ 7258 h 1649682"/>
                  <a:gd name="connsiteX2" fmla="*/ 1349864 w 1921356"/>
                  <a:gd name="connsiteY2" fmla="*/ 87410 h 1649682"/>
                  <a:gd name="connsiteX3" fmla="*/ 1178992 w 1921356"/>
                  <a:gd name="connsiteY3" fmla="*/ 408203 h 1649682"/>
                  <a:gd name="connsiteX4" fmla="*/ 1247465 w 1921356"/>
                  <a:gd name="connsiteY4" fmla="*/ 544700 h 1649682"/>
                  <a:gd name="connsiteX5" fmla="*/ 1526904 w 1921356"/>
                  <a:gd name="connsiteY5" fmla="*/ 572001 h 1649682"/>
                  <a:gd name="connsiteX6" fmla="*/ 1534197 w 1921356"/>
                  <a:gd name="connsiteY6" fmla="*/ 729174 h 1649682"/>
                  <a:gd name="connsiteX7" fmla="*/ 1918030 w 1921356"/>
                  <a:gd name="connsiteY7" fmla="*/ 1015654 h 1649682"/>
                  <a:gd name="connsiteX8" fmla="*/ 1284877 w 1921356"/>
                  <a:gd name="connsiteY8" fmla="*/ 995177 h 1649682"/>
                  <a:gd name="connsiteX9" fmla="*/ 1240244 w 1921356"/>
                  <a:gd name="connsiteY9" fmla="*/ 1513516 h 1649682"/>
                  <a:gd name="connsiteX10" fmla="*/ 905874 w 1921356"/>
                  <a:gd name="connsiteY10" fmla="*/ 1165498 h 1649682"/>
                  <a:gd name="connsiteX11" fmla="*/ 533543 w 1921356"/>
                  <a:gd name="connsiteY11" fmla="*/ 1353815 h 1649682"/>
                  <a:gd name="connsiteX12" fmla="*/ 199007 w 1921356"/>
                  <a:gd name="connsiteY12" fmla="*/ 1642265 h 1649682"/>
                  <a:gd name="connsiteX13" fmla="*/ 25159 w 1921356"/>
                  <a:gd name="connsiteY13" fmla="*/ 1515048 h 1649682"/>
                  <a:gd name="connsiteX14" fmla="*/ 72984 w 1921356"/>
                  <a:gd name="connsiteY14" fmla="*/ 835650 h 1649682"/>
                  <a:gd name="connsiteX15" fmla="*/ 203014 w 1921356"/>
                  <a:gd name="connsiteY15" fmla="*/ 353456 h 1649682"/>
                  <a:gd name="connsiteX16" fmla="*/ 728683 w 1921356"/>
                  <a:gd name="connsiteY16" fmla="*/ 230731 h 1649682"/>
                  <a:gd name="connsiteX0" fmla="*/ 723629 w 1916302"/>
                  <a:gd name="connsiteY0" fmla="*/ 230731 h 1649682"/>
                  <a:gd name="connsiteX1" fmla="*/ 1208201 w 1916302"/>
                  <a:gd name="connsiteY1" fmla="*/ 7258 h 1649682"/>
                  <a:gd name="connsiteX2" fmla="*/ 1344810 w 1916302"/>
                  <a:gd name="connsiteY2" fmla="*/ 87410 h 1649682"/>
                  <a:gd name="connsiteX3" fmla="*/ 1173938 w 1916302"/>
                  <a:gd name="connsiteY3" fmla="*/ 408203 h 1649682"/>
                  <a:gd name="connsiteX4" fmla="*/ 1242411 w 1916302"/>
                  <a:gd name="connsiteY4" fmla="*/ 544700 h 1649682"/>
                  <a:gd name="connsiteX5" fmla="*/ 1521850 w 1916302"/>
                  <a:gd name="connsiteY5" fmla="*/ 572001 h 1649682"/>
                  <a:gd name="connsiteX6" fmla="*/ 1529143 w 1916302"/>
                  <a:gd name="connsiteY6" fmla="*/ 729174 h 1649682"/>
                  <a:gd name="connsiteX7" fmla="*/ 1912976 w 1916302"/>
                  <a:gd name="connsiteY7" fmla="*/ 1015654 h 1649682"/>
                  <a:gd name="connsiteX8" fmla="*/ 1279823 w 1916302"/>
                  <a:gd name="connsiteY8" fmla="*/ 995177 h 1649682"/>
                  <a:gd name="connsiteX9" fmla="*/ 1235190 w 1916302"/>
                  <a:gd name="connsiteY9" fmla="*/ 1513516 h 1649682"/>
                  <a:gd name="connsiteX10" fmla="*/ 900820 w 1916302"/>
                  <a:gd name="connsiteY10" fmla="*/ 1165498 h 1649682"/>
                  <a:gd name="connsiteX11" fmla="*/ 528489 w 1916302"/>
                  <a:gd name="connsiteY11" fmla="*/ 1353815 h 1649682"/>
                  <a:gd name="connsiteX12" fmla="*/ 193953 w 1916302"/>
                  <a:gd name="connsiteY12" fmla="*/ 1642265 h 1649682"/>
                  <a:gd name="connsiteX13" fmla="*/ 20105 w 1916302"/>
                  <a:gd name="connsiteY13" fmla="*/ 1515048 h 1649682"/>
                  <a:gd name="connsiteX14" fmla="*/ 67930 w 1916302"/>
                  <a:gd name="connsiteY14" fmla="*/ 835650 h 1649682"/>
                  <a:gd name="connsiteX15" fmla="*/ 197960 w 1916302"/>
                  <a:gd name="connsiteY15" fmla="*/ 353456 h 1649682"/>
                  <a:gd name="connsiteX16" fmla="*/ 723629 w 1916302"/>
                  <a:gd name="connsiteY16" fmla="*/ 230731 h 1649682"/>
                  <a:gd name="connsiteX0" fmla="*/ 723629 w 1916302"/>
                  <a:gd name="connsiteY0" fmla="*/ 230731 h 1649682"/>
                  <a:gd name="connsiteX1" fmla="*/ 1208201 w 1916302"/>
                  <a:gd name="connsiteY1" fmla="*/ 7258 h 1649682"/>
                  <a:gd name="connsiteX2" fmla="*/ 1344810 w 1916302"/>
                  <a:gd name="connsiteY2" fmla="*/ 87410 h 1649682"/>
                  <a:gd name="connsiteX3" fmla="*/ 1173938 w 1916302"/>
                  <a:gd name="connsiteY3" fmla="*/ 408203 h 1649682"/>
                  <a:gd name="connsiteX4" fmla="*/ 1242411 w 1916302"/>
                  <a:gd name="connsiteY4" fmla="*/ 544700 h 1649682"/>
                  <a:gd name="connsiteX5" fmla="*/ 1521850 w 1916302"/>
                  <a:gd name="connsiteY5" fmla="*/ 572001 h 1649682"/>
                  <a:gd name="connsiteX6" fmla="*/ 1529143 w 1916302"/>
                  <a:gd name="connsiteY6" fmla="*/ 729174 h 1649682"/>
                  <a:gd name="connsiteX7" fmla="*/ 1912976 w 1916302"/>
                  <a:gd name="connsiteY7" fmla="*/ 1015654 h 1649682"/>
                  <a:gd name="connsiteX8" fmla="*/ 1279823 w 1916302"/>
                  <a:gd name="connsiteY8" fmla="*/ 995177 h 1649682"/>
                  <a:gd name="connsiteX9" fmla="*/ 1235190 w 1916302"/>
                  <a:gd name="connsiteY9" fmla="*/ 1513516 h 1649682"/>
                  <a:gd name="connsiteX10" fmla="*/ 900820 w 1916302"/>
                  <a:gd name="connsiteY10" fmla="*/ 1165498 h 1649682"/>
                  <a:gd name="connsiteX11" fmla="*/ 528489 w 1916302"/>
                  <a:gd name="connsiteY11" fmla="*/ 1353815 h 1649682"/>
                  <a:gd name="connsiteX12" fmla="*/ 193953 w 1916302"/>
                  <a:gd name="connsiteY12" fmla="*/ 1642265 h 1649682"/>
                  <a:gd name="connsiteX13" fmla="*/ 20105 w 1916302"/>
                  <a:gd name="connsiteY13" fmla="*/ 1515048 h 1649682"/>
                  <a:gd name="connsiteX14" fmla="*/ 67930 w 1916302"/>
                  <a:gd name="connsiteY14" fmla="*/ 835650 h 1649682"/>
                  <a:gd name="connsiteX15" fmla="*/ 197960 w 1916302"/>
                  <a:gd name="connsiteY15" fmla="*/ 353456 h 1649682"/>
                  <a:gd name="connsiteX16" fmla="*/ 723629 w 1916302"/>
                  <a:gd name="connsiteY16" fmla="*/ 230731 h 1649682"/>
                  <a:gd name="connsiteX0" fmla="*/ 744630 w 1937303"/>
                  <a:gd name="connsiteY0" fmla="*/ 230731 h 1646282"/>
                  <a:gd name="connsiteX1" fmla="*/ 1229202 w 1937303"/>
                  <a:gd name="connsiteY1" fmla="*/ 7258 h 1646282"/>
                  <a:gd name="connsiteX2" fmla="*/ 1365811 w 1937303"/>
                  <a:gd name="connsiteY2" fmla="*/ 87410 h 1646282"/>
                  <a:gd name="connsiteX3" fmla="*/ 1194939 w 1937303"/>
                  <a:gd name="connsiteY3" fmla="*/ 408203 h 1646282"/>
                  <a:gd name="connsiteX4" fmla="*/ 1263412 w 1937303"/>
                  <a:gd name="connsiteY4" fmla="*/ 544700 h 1646282"/>
                  <a:gd name="connsiteX5" fmla="*/ 1542851 w 1937303"/>
                  <a:gd name="connsiteY5" fmla="*/ 572001 h 1646282"/>
                  <a:gd name="connsiteX6" fmla="*/ 1550144 w 1937303"/>
                  <a:gd name="connsiteY6" fmla="*/ 729174 h 1646282"/>
                  <a:gd name="connsiteX7" fmla="*/ 1933977 w 1937303"/>
                  <a:gd name="connsiteY7" fmla="*/ 1015654 h 1646282"/>
                  <a:gd name="connsiteX8" fmla="*/ 1300824 w 1937303"/>
                  <a:gd name="connsiteY8" fmla="*/ 995177 h 1646282"/>
                  <a:gd name="connsiteX9" fmla="*/ 1256191 w 1937303"/>
                  <a:gd name="connsiteY9" fmla="*/ 1513516 h 1646282"/>
                  <a:gd name="connsiteX10" fmla="*/ 921821 w 1937303"/>
                  <a:gd name="connsiteY10" fmla="*/ 1165498 h 1646282"/>
                  <a:gd name="connsiteX11" fmla="*/ 549490 w 1937303"/>
                  <a:gd name="connsiteY11" fmla="*/ 1353815 h 1646282"/>
                  <a:gd name="connsiteX12" fmla="*/ 214954 w 1937303"/>
                  <a:gd name="connsiteY12" fmla="*/ 1642265 h 1646282"/>
                  <a:gd name="connsiteX13" fmla="*/ 41106 w 1937303"/>
                  <a:gd name="connsiteY13" fmla="*/ 1515048 h 1646282"/>
                  <a:gd name="connsiteX14" fmla="*/ 88931 w 1937303"/>
                  <a:gd name="connsiteY14" fmla="*/ 835650 h 1646282"/>
                  <a:gd name="connsiteX15" fmla="*/ 218961 w 1937303"/>
                  <a:gd name="connsiteY15" fmla="*/ 353456 h 1646282"/>
                  <a:gd name="connsiteX16" fmla="*/ 744630 w 1937303"/>
                  <a:gd name="connsiteY16" fmla="*/ 230731 h 1646282"/>
                  <a:gd name="connsiteX0" fmla="*/ 759161 w 1951834"/>
                  <a:gd name="connsiteY0" fmla="*/ 230731 h 1646282"/>
                  <a:gd name="connsiteX1" fmla="*/ 1243733 w 1951834"/>
                  <a:gd name="connsiteY1" fmla="*/ 7258 h 1646282"/>
                  <a:gd name="connsiteX2" fmla="*/ 1380342 w 1951834"/>
                  <a:gd name="connsiteY2" fmla="*/ 87410 h 1646282"/>
                  <a:gd name="connsiteX3" fmla="*/ 1209470 w 1951834"/>
                  <a:gd name="connsiteY3" fmla="*/ 408203 h 1646282"/>
                  <a:gd name="connsiteX4" fmla="*/ 1277943 w 1951834"/>
                  <a:gd name="connsiteY4" fmla="*/ 544700 h 1646282"/>
                  <a:gd name="connsiteX5" fmla="*/ 1557382 w 1951834"/>
                  <a:gd name="connsiteY5" fmla="*/ 572001 h 1646282"/>
                  <a:gd name="connsiteX6" fmla="*/ 1564675 w 1951834"/>
                  <a:gd name="connsiteY6" fmla="*/ 729174 h 1646282"/>
                  <a:gd name="connsiteX7" fmla="*/ 1948508 w 1951834"/>
                  <a:gd name="connsiteY7" fmla="*/ 1015654 h 1646282"/>
                  <a:gd name="connsiteX8" fmla="*/ 1315355 w 1951834"/>
                  <a:gd name="connsiteY8" fmla="*/ 995177 h 1646282"/>
                  <a:gd name="connsiteX9" fmla="*/ 1270722 w 1951834"/>
                  <a:gd name="connsiteY9" fmla="*/ 1513516 h 1646282"/>
                  <a:gd name="connsiteX10" fmla="*/ 936352 w 1951834"/>
                  <a:gd name="connsiteY10" fmla="*/ 1165498 h 1646282"/>
                  <a:gd name="connsiteX11" fmla="*/ 564021 w 1951834"/>
                  <a:gd name="connsiteY11" fmla="*/ 1353815 h 1646282"/>
                  <a:gd name="connsiteX12" fmla="*/ 229485 w 1951834"/>
                  <a:gd name="connsiteY12" fmla="*/ 1642265 h 1646282"/>
                  <a:gd name="connsiteX13" fmla="*/ 55637 w 1951834"/>
                  <a:gd name="connsiteY13" fmla="*/ 1515048 h 1646282"/>
                  <a:gd name="connsiteX14" fmla="*/ 103462 w 1951834"/>
                  <a:gd name="connsiteY14" fmla="*/ 835650 h 1646282"/>
                  <a:gd name="connsiteX15" fmla="*/ 358266 w 1951834"/>
                  <a:gd name="connsiteY15" fmla="*/ 362846 h 1646282"/>
                  <a:gd name="connsiteX16" fmla="*/ 233492 w 1951834"/>
                  <a:gd name="connsiteY16" fmla="*/ 353456 h 1646282"/>
                  <a:gd name="connsiteX17" fmla="*/ 759161 w 1951834"/>
                  <a:gd name="connsiteY17" fmla="*/ 230731 h 1646282"/>
                  <a:gd name="connsiteX0" fmla="*/ 759161 w 1951834"/>
                  <a:gd name="connsiteY0" fmla="*/ 230731 h 1646282"/>
                  <a:gd name="connsiteX1" fmla="*/ 1243733 w 1951834"/>
                  <a:gd name="connsiteY1" fmla="*/ 7258 h 1646282"/>
                  <a:gd name="connsiteX2" fmla="*/ 1380342 w 1951834"/>
                  <a:gd name="connsiteY2" fmla="*/ 87410 h 1646282"/>
                  <a:gd name="connsiteX3" fmla="*/ 1209470 w 1951834"/>
                  <a:gd name="connsiteY3" fmla="*/ 408203 h 1646282"/>
                  <a:gd name="connsiteX4" fmla="*/ 1277943 w 1951834"/>
                  <a:gd name="connsiteY4" fmla="*/ 544700 h 1646282"/>
                  <a:gd name="connsiteX5" fmla="*/ 1557382 w 1951834"/>
                  <a:gd name="connsiteY5" fmla="*/ 572001 h 1646282"/>
                  <a:gd name="connsiteX6" fmla="*/ 1564675 w 1951834"/>
                  <a:gd name="connsiteY6" fmla="*/ 729174 h 1646282"/>
                  <a:gd name="connsiteX7" fmla="*/ 1948508 w 1951834"/>
                  <a:gd name="connsiteY7" fmla="*/ 1015654 h 1646282"/>
                  <a:gd name="connsiteX8" fmla="*/ 1315355 w 1951834"/>
                  <a:gd name="connsiteY8" fmla="*/ 995177 h 1646282"/>
                  <a:gd name="connsiteX9" fmla="*/ 1270722 w 1951834"/>
                  <a:gd name="connsiteY9" fmla="*/ 1513516 h 1646282"/>
                  <a:gd name="connsiteX10" fmla="*/ 936352 w 1951834"/>
                  <a:gd name="connsiteY10" fmla="*/ 1165498 h 1646282"/>
                  <a:gd name="connsiteX11" fmla="*/ 564021 w 1951834"/>
                  <a:gd name="connsiteY11" fmla="*/ 1353815 h 1646282"/>
                  <a:gd name="connsiteX12" fmla="*/ 229485 w 1951834"/>
                  <a:gd name="connsiteY12" fmla="*/ 1642265 h 1646282"/>
                  <a:gd name="connsiteX13" fmla="*/ 55637 w 1951834"/>
                  <a:gd name="connsiteY13" fmla="*/ 1515048 h 1646282"/>
                  <a:gd name="connsiteX14" fmla="*/ 103462 w 1951834"/>
                  <a:gd name="connsiteY14" fmla="*/ 835650 h 1646282"/>
                  <a:gd name="connsiteX15" fmla="*/ 358266 w 1951834"/>
                  <a:gd name="connsiteY15" fmla="*/ 362846 h 1646282"/>
                  <a:gd name="connsiteX16" fmla="*/ 422936 w 1951834"/>
                  <a:gd name="connsiteY16" fmla="*/ 362846 h 1646282"/>
                  <a:gd name="connsiteX17" fmla="*/ 759161 w 1951834"/>
                  <a:gd name="connsiteY17" fmla="*/ 230731 h 1646282"/>
                  <a:gd name="connsiteX0" fmla="*/ 759161 w 1951834"/>
                  <a:gd name="connsiteY0" fmla="*/ 230731 h 1646282"/>
                  <a:gd name="connsiteX1" fmla="*/ 1243733 w 1951834"/>
                  <a:gd name="connsiteY1" fmla="*/ 7258 h 1646282"/>
                  <a:gd name="connsiteX2" fmla="*/ 1380342 w 1951834"/>
                  <a:gd name="connsiteY2" fmla="*/ 87410 h 1646282"/>
                  <a:gd name="connsiteX3" fmla="*/ 1209470 w 1951834"/>
                  <a:gd name="connsiteY3" fmla="*/ 408203 h 1646282"/>
                  <a:gd name="connsiteX4" fmla="*/ 1277943 w 1951834"/>
                  <a:gd name="connsiteY4" fmla="*/ 544700 h 1646282"/>
                  <a:gd name="connsiteX5" fmla="*/ 1557382 w 1951834"/>
                  <a:gd name="connsiteY5" fmla="*/ 572001 h 1646282"/>
                  <a:gd name="connsiteX6" fmla="*/ 1564675 w 1951834"/>
                  <a:gd name="connsiteY6" fmla="*/ 729174 h 1646282"/>
                  <a:gd name="connsiteX7" fmla="*/ 1948508 w 1951834"/>
                  <a:gd name="connsiteY7" fmla="*/ 1015654 h 1646282"/>
                  <a:gd name="connsiteX8" fmla="*/ 1315355 w 1951834"/>
                  <a:gd name="connsiteY8" fmla="*/ 995177 h 1646282"/>
                  <a:gd name="connsiteX9" fmla="*/ 1270722 w 1951834"/>
                  <a:gd name="connsiteY9" fmla="*/ 1513516 h 1646282"/>
                  <a:gd name="connsiteX10" fmla="*/ 936352 w 1951834"/>
                  <a:gd name="connsiteY10" fmla="*/ 1165498 h 1646282"/>
                  <a:gd name="connsiteX11" fmla="*/ 564021 w 1951834"/>
                  <a:gd name="connsiteY11" fmla="*/ 1353815 h 1646282"/>
                  <a:gd name="connsiteX12" fmla="*/ 229485 w 1951834"/>
                  <a:gd name="connsiteY12" fmla="*/ 1642265 h 1646282"/>
                  <a:gd name="connsiteX13" fmla="*/ 55637 w 1951834"/>
                  <a:gd name="connsiteY13" fmla="*/ 1515048 h 1646282"/>
                  <a:gd name="connsiteX14" fmla="*/ 103462 w 1951834"/>
                  <a:gd name="connsiteY14" fmla="*/ 835650 h 1646282"/>
                  <a:gd name="connsiteX15" fmla="*/ 358266 w 1951834"/>
                  <a:gd name="connsiteY15" fmla="*/ 362846 h 1646282"/>
                  <a:gd name="connsiteX16" fmla="*/ 422936 w 1951834"/>
                  <a:gd name="connsiteY16" fmla="*/ 362846 h 1646282"/>
                  <a:gd name="connsiteX17" fmla="*/ 759161 w 1951834"/>
                  <a:gd name="connsiteY17" fmla="*/ 230731 h 1646282"/>
                  <a:gd name="connsiteX0" fmla="*/ 759161 w 1951834"/>
                  <a:gd name="connsiteY0" fmla="*/ 230731 h 1646282"/>
                  <a:gd name="connsiteX1" fmla="*/ 1243733 w 1951834"/>
                  <a:gd name="connsiteY1" fmla="*/ 7258 h 1646282"/>
                  <a:gd name="connsiteX2" fmla="*/ 1380342 w 1951834"/>
                  <a:gd name="connsiteY2" fmla="*/ 87410 h 1646282"/>
                  <a:gd name="connsiteX3" fmla="*/ 1209470 w 1951834"/>
                  <a:gd name="connsiteY3" fmla="*/ 408203 h 1646282"/>
                  <a:gd name="connsiteX4" fmla="*/ 1277943 w 1951834"/>
                  <a:gd name="connsiteY4" fmla="*/ 544700 h 1646282"/>
                  <a:gd name="connsiteX5" fmla="*/ 1557382 w 1951834"/>
                  <a:gd name="connsiteY5" fmla="*/ 572001 h 1646282"/>
                  <a:gd name="connsiteX6" fmla="*/ 1564675 w 1951834"/>
                  <a:gd name="connsiteY6" fmla="*/ 729174 h 1646282"/>
                  <a:gd name="connsiteX7" fmla="*/ 1948508 w 1951834"/>
                  <a:gd name="connsiteY7" fmla="*/ 1015654 h 1646282"/>
                  <a:gd name="connsiteX8" fmla="*/ 1315355 w 1951834"/>
                  <a:gd name="connsiteY8" fmla="*/ 995177 h 1646282"/>
                  <a:gd name="connsiteX9" fmla="*/ 1270722 w 1951834"/>
                  <a:gd name="connsiteY9" fmla="*/ 1513516 h 1646282"/>
                  <a:gd name="connsiteX10" fmla="*/ 936352 w 1951834"/>
                  <a:gd name="connsiteY10" fmla="*/ 1165498 h 1646282"/>
                  <a:gd name="connsiteX11" fmla="*/ 564021 w 1951834"/>
                  <a:gd name="connsiteY11" fmla="*/ 1353815 h 1646282"/>
                  <a:gd name="connsiteX12" fmla="*/ 229485 w 1951834"/>
                  <a:gd name="connsiteY12" fmla="*/ 1642265 h 1646282"/>
                  <a:gd name="connsiteX13" fmla="*/ 55637 w 1951834"/>
                  <a:gd name="connsiteY13" fmla="*/ 1515048 h 1646282"/>
                  <a:gd name="connsiteX14" fmla="*/ 103462 w 1951834"/>
                  <a:gd name="connsiteY14" fmla="*/ 835650 h 1646282"/>
                  <a:gd name="connsiteX15" fmla="*/ 358266 w 1951834"/>
                  <a:gd name="connsiteY15" fmla="*/ 362846 h 1646282"/>
                  <a:gd name="connsiteX16" fmla="*/ 483716 w 1951834"/>
                  <a:gd name="connsiteY16" fmla="*/ 321846 h 1646282"/>
                  <a:gd name="connsiteX17" fmla="*/ 759161 w 1951834"/>
                  <a:gd name="connsiteY17" fmla="*/ 230731 h 1646282"/>
                  <a:gd name="connsiteX0" fmla="*/ 759161 w 1951834"/>
                  <a:gd name="connsiteY0" fmla="*/ 230731 h 1646282"/>
                  <a:gd name="connsiteX1" fmla="*/ 1243733 w 1951834"/>
                  <a:gd name="connsiteY1" fmla="*/ 7258 h 1646282"/>
                  <a:gd name="connsiteX2" fmla="*/ 1380342 w 1951834"/>
                  <a:gd name="connsiteY2" fmla="*/ 87410 h 1646282"/>
                  <a:gd name="connsiteX3" fmla="*/ 1209470 w 1951834"/>
                  <a:gd name="connsiteY3" fmla="*/ 408203 h 1646282"/>
                  <a:gd name="connsiteX4" fmla="*/ 1277943 w 1951834"/>
                  <a:gd name="connsiteY4" fmla="*/ 544700 h 1646282"/>
                  <a:gd name="connsiteX5" fmla="*/ 1557382 w 1951834"/>
                  <a:gd name="connsiteY5" fmla="*/ 572001 h 1646282"/>
                  <a:gd name="connsiteX6" fmla="*/ 1564675 w 1951834"/>
                  <a:gd name="connsiteY6" fmla="*/ 729174 h 1646282"/>
                  <a:gd name="connsiteX7" fmla="*/ 1948508 w 1951834"/>
                  <a:gd name="connsiteY7" fmla="*/ 1015654 h 1646282"/>
                  <a:gd name="connsiteX8" fmla="*/ 1315355 w 1951834"/>
                  <a:gd name="connsiteY8" fmla="*/ 995177 h 1646282"/>
                  <a:gd name="connsiteX9" fmla="*/ 1270722 w 1951834"/>
                  <a:gd name="connsiteY9" fmla="*/ 1513516 h 1646282"/>
                  <a:gd name="connsiteX10" fmla="*/ 936352 w 1951834"/>
                  <a:gd name="connsiteY10" fmla="*/ 1165498 h 1646282"/>
                  <a:gd name="connsiteX11" fmla="*/ 564021 w 1951834"/>
                  <a:gd name="connsiteY11" fmla="*/ 1353815 h 1646282"/>
                  <a:gd name="connsiteX12" fmla="*/ 229485 w 1951834"/>
                  <a:gd name="connsiteY12" fmla="*/ 1642265 h 1646282"/>
                  <a:gd name="connsiteX13" fmla="*/ 55637 w 1951834"/>
                  <a:gd name="connsiteY13" fmla="*/ 1515048 h 1646282"/>
                  <a:gd name="connsiteX14" fmla="*/ 103462 w 1951834"/>
                  <a:gd name="connsiteY14" fmla="*/ 835650 h 1646282"/>
                  <a:gd name="connsiteX15" fmla="*/ 358266 w 1951834"/>
                  <a:gd name="connsiteY15" fmla="*/ 362846 h 1646282"/>
                  <a:gd name="connsiteX16" fmla="*/ 483716 w 1951834"/>
                  <a:gd name="connsiteY16" fmla="*/ 321846 h 1646282"/>
                  <a:gd name="connsiteX17" fmla="*/ 759161 w 1951834"/>
                  <a:gd name="connsiteY17" fmla="*/ 230731 h 1646282"/>
                  <a:gd name="connsiteX0" fmla="*/ 847324 w 2039997"/>
                  <a:gd name="connsiteY0" fmla="*/ 230731 h 1650274"/>
                  <a:gd name="connsiteX1" fmla="*/ 1331896 w 2039997"/>
                  <a:gd name="connsiteY1" fmla="*/ 7258 h 1650274"/>
                  <a:gd name="connsiteX2" fmla="*/ 1468505 w 2039997"/>
                  <a:gd name="connsiteY2" fmla="*/ 87410 h 1650274"/>
                  <a:gd name="connsiteX3" fmla="*/ 1297633 w 2039997"/>
                  <a:gd name="connsiteY3" fmla="*/ 408203 h 1650274"/>
                  <a:gd name="connsiteX4" fmla="*/ 1366106 w 2039997"/>
                  <a:gd name="connsiteY4" fmla="*/ 544700 h 1650274"/>
                  <a:gd name="connsiteX5" fmla="*/ 1645545 w 2039997"/>
                  <a:gd name="connsiteY5" fmla="*/ 572001 h 1650274"/>
                  <a:gd name="connsiteX6" fmla="*/ 1652838 w 2039997"/>
                  <a:gd name="connsiteY6" fmla="*/ 729174 h 1650274"/>
                  <a:gd name="connsiteX7" fmla="*/ 2036671 w 2039997"/>
                  <a:gd name="connsiteY7" fmla="*/ 1015654 h 1650274"/>
                  <a:gd name="connsiteX8" fmla="*/ 1403518 w 2039997"/>
                  <a:gd name="connsiteY8" fmla="*/ 995177 h 1650274"/>
                  <a:gd name="connsiteX9" fmla="*/ 1358885 w 2039997"/>
                  <a:gd name="connsiteY9" fmla="*/ 1513516 h 1650274"/>
                  <a:gd name="connsiteX10" fmla="*/ 1024515 w 2039997"/>
                  <a:gd name="connsiteY10" fmla="*/ 1165498 h 1650274"/>
                  <a:gd name="connsiteX11" fmla="*/ 652184 w 2039997"/>
                  <a:gd name="connsiteY11" fmla="*/ 1353815 h 1650274"/>
                  <a:gd name="connsiteX12" fmla="*/ 317648 w 2039997"/>
                  <a:gd name="connsiteY12" fmla="*/ 1642265 h 1650274"/>
                  <a:gd name="connsiteX13" fmla="*/ 39897 w 2039997"/>
                  <a:gd name="connsiteY13" fmla="*/ 1556048 h 1650274"/>
                  <a:gd name="connsiteX14" fmla="*/ 191625 w 2039997"/>
                  <a:gd name="connsiteY14" fmla="*/ 835650 h 1650274"/>
                  <a:gd name="connsiteX15" fmla="*/ 446429 w 2039997"/>
                  <a:gd name="connsiteY15" fmla="*/ 362846 h 1650274"/>
                  <a:gd name="connsiteX16" fmla="*/ 571879 w 2039997"/>
                  <a:gd name="connsiteY16" fmla="*/ 321846 h 1650274"/>
                  <a:gd name="connsiteX17" fmla="*/ 847324 w 2039997"/>
                  <a:gd name="connsiteY17" fmla="*/ 230731 h 1650274"/>
                  <a:gd name="connsiteX0" fmla="*/ 847324 w 2039997"/>
                  <a:gd name="connsiteY0" fmla="*/ 230731 h 1650274"/>
                  <a:gd name="connsiteX1" fmla="*/ 1331896 w 2039997"/>
                  <a:gd name="connsiteY1" fmla="*/ 7258 h 1650274"/>
                  <a:gd name="connsiteX2" fmla="*/ 1468505 w 2039997"/>
                  <a:gd name="connsiteY2" fmla="*/ 87410 h 1650274"/>
                  <a:gd name="connsiteX3" fmla="*/ 1297633 w 2039997"/>
                  <a:gd name="connsiteY3" fmla="*/ 408203 h 1650274"/>
                  <a:gd name="connsiteX4" fmla="*/ 1366106 w 2039997"/>
                  <a:gd name="connsiteY4" fmla="*/ 544700 h 1650274"/>
                  <a:gd name="connsiteX5" fmla="*/ 1645545 w 2039997"/>
                  <a:gd name="connsiteY5" fmla="*/ 572001 h 1650274"/>
                  <a:gd name="connsiteX6" fmla="*/ 1652838 w 2039997"/>
                  <a:gd name="connsiteY6" fmla="*/ 729174 h 1650274"/>
                  <a:gd name="connsiteX7" fmla="*/ 2036671 w 2039997"/>
                  <a:gd name="connsiteY7" fmla="*/ 1015654 h 1650274"/>
                  <a:gd name="connsiteX8" fmla="*/ 1403518 w 2039997"/>
                  <a:gd name="connsiteY8" fmla="*/ 995177 h 1650274"/>
                  <a:gd name="connsiteX9" fmla="*/ 1358885 w 2039997"/>
                  <a:gd name="connsiteY9" fmla="*/ 1513516 h 1650274"/>
                  <a:gd name="connsiteX10" fmla="*/ 1024515 w 2039997"/>
                  <a:gd name="connsiteY10" fmla="*/ 1165498 h 1650274"/>
                  <a:gd name="connsiteX11" fmla="*/ 652184 w 2039997"/>
                  <a:gd name="connsiteY11" fmla="*/ 1353815 h 1650274"/>
                  <a:gd name="connsiteX12" fmla="*/ 317648 w 2039997"/>
                  <a:gd name="connsiteY12" fmla="*/ 1642265 h 1650274"/>
                  <a:gd name="connsiteX13" fmla="*/ 39897 w 2039997"/>
                  <a:gd name="connsiteY13" fmla="*/ 1556048 h 1650274"/>
                  <a:gd name="connsiteX14" fmla="*/ 191625 w 2039997"/>
                  <a:gd name="connsiteY14" fmla="*/ 835650 h 1650274"/>
                  <a:gd name="connsiteX15" fmla="*/ 597598 w 2039997"/>
                  <a:gd name="connsiteY15" fmla="*/ 403845 h 1650274"/>
                  <a:gd name="connsiteX16" fmla="*/ 571879 w 2039997"/>
                  <a:gd name="connsiteY16" fmla="*/ 321846 h 1650274"/>
                  <a:gd name="connsiteX17" fmla="*/ 847324 w 2039997"/>
                  <a:gd name="connsiteY17" fmla="*/ 230731 h 1650274"/>
                  <a:gd name="connsiteX0" fmla="*/ 807953 w 2000626"/>
                  <a:gd name="connsiteY0" fmla="*/ 230731 h 1665256"/>
                  <a:gd name="connsiteX1" fmla="*/ 1292525 w 2000626"/>
                  <a:gd name="connsiteY1" fmla="*/ 7258 h 1665256"/>
                  <a:gd name="connsiteX2" fmla="*/ 1429134 w 2000626"/>
                  <a:gd name="connsiteY2" fmla="*/ 87410 h 1665256"/>
                  <a:gd name="connsiteX3" fmla="*/ 1258262 w 2000626"/>
                  <a:gd name="connsiteY3" fmla="*/ 408203 h 1665256"/>
                  <a:gd name="connsiteX4" fmla="*/ 1326735 w 2000626"/>
                  <a:gd name="connsiteY4" fmla="*/ 544700 h 1665256"/>
                  <a:gd name="connsiteX5" fmla="*/ 1606174 w 2000626"/>
                  <a:gd name="connsiteY5" fmla="*/ 572001 h 1665256"/>
                  <a:gd name="connsiteX6" fmla="*/ 1613467 w 2000626"/>
                  <a:gd name="connsiteY6" fmla="*/ 729174 h 1665256"/>
                  <a:gd name="connsiteX7" fmla="*/ 1997300 w 2000626"/>
                  <a:gd name="connsiteY7" fmla="*/ 1015654 h 1665256"/>
                  <a:gd name="connsiteX8" fmla="*/ 1364147 w 2000626"/>
                  <a:gd name="connsiteY8" fmla="*/ 995177 h 1665256"/>
                  <a:gd name="connsiteX9" fmla="*/ 1319514 w 2000626"/>
                  <a:gd name="connsiteY9" fmla="*/ 1513516 h 1665256"/>
                  <a:gd name="connsiteX10" fmla="*/ 985144 w 2000626"/>
                  <a:gd name="connsiteY10" fmla="*/ 1165498 h 1665256"/>
                  <a:gd name="connsiteX11" fmla="*/ 612813 w 2000626"/>
                  <a:gd name="connsiteY11" fmla="*/ 1353815 h 1665256"/>
                  <a:gd name="connsiteX12" fmla="*/ 278277 w 2000626"/>
                  <a:gd name="connsiteY12" fmla="*/ 1642265 h 1665256"/>
                  <a:gd name="connsiteX13" fmla="*/ 526 w 2000626"/>
                  <a:gd name="connsiteY13" fmla="*/ 1556048 h 1665256"/>
                  <a:gd name="connsiteX14" fmla="*/ 207140 w 2000626"/>
                  <a:gd name="connsiteY14" fmla="*/ 835649 h 1665256"/>
                  <a:gd name="connsiteX15" fmla="*/ 558227 w 2000626"/>
                  <a:gd name="connsiteY15" fmla="*/ 403845 h 1665256"/>
                  <a:gd name="connsiteX16" fmla="*/ 532508 w 2000626"/>
                  <a:gd name="connsiteY16" fmla="*/ 321846 h 1665256"/>
                  <a:gd name="connsiteX17" fmla="*/ 807953 w 2000626"/>
                  <a:gd name="connsiteY17" fmla="*/ 230731 h 1665256"/>
                  <a:gd name="connsiteX0" fmla="*/ 963308 w 2155981"/>
                  <a:gd name="connsiteY0" fmla="*/ 230731 h 1653622"/>
                  <a:gd name="connsiteX1" fmla="*/ 1447880 w 2155981"/>
                  <a:gd name="connsiteY1" fmla="*/ 7258 h 1653622"/>
                  <a:gd name="connsiteX2" fmla="*/ 1584489 w 2155981"/>
                  <a:gd name="connsiteY2" fmla="*/ 87410 h 1653622"/>
                  <a:gd name="connsiteX3" fmla="*/ 1413617 w 2155981"/>
                  <a:gd name="connsiteY3" fmla="*/ 408203 h 1653622"/>
                  <a:gd name="connsiteX4" fmla="*/ 1482090 w 2155981"/>
                  <a:gd name="connsiteY4" fmla="*/ 544700 h 1653622"/>
                  <a:gd name="connsiteX5" fmla="*/ 1761529 w 2155981"/>
                  <a:gd name="connsiteY5" fmla="*/ 572001 h 1653622"/>
                  <a:gd name="connsiteX6" fmla="*/ 1768822 w 2155981"/>
                  <a:gd name="connsiteY6" fmla="*/ 729174 h 1653622"/>
                  <a:gd name="connsiteX7" fmla="*/ 2152655 w 2155981"/>
                  <a:gd name="connsiteY7" fmla="*/ 1015654 h 1653622"/>
                  <a:gd name="connsiteX8" fmla="*/ 1519502 w 2155981"/>
                  <a:gd name="connsiteY8" fmla="*/ 995177 h 1653622"/>
                  <a:gd name="connsiteX9" fmla="*/ 1474869 w 2155981"/>
                  <a:gd name="connsiteY9" fmla="*/ 1513516 h 1653622"/>
                  <a:gd name="connsiteX10" fmla="*/ 1140499 w 2155981"/>
                  <a:gd name="connsiteY10" fmla="*/ 1165498 h 1653622"/>
                  <a:gd name="connsiteX11" fmla="*/ 768168 w 2155981"/>
                  <a:gd name="connsiteY11" fmla="*/ 1353815 h 1653622"/>
                  <a:gd name="connsiteX12" fmla="*/ 433632 w 2155981"/>
                  <a:gd name="connsiteY12" fmla="*/ 1642265 h 1653622"/>
                  <a:gd name="connsiteX13" fmla="*/ 295 w 2155981"/>
                  <a:gd name="connsiteY13" fmla="*/ 1519369 h 1653622"/>
                  <a:gd name="connsiteX14" fmla="*/ 362495 w 2155981"/>
                  <a:gd name="connsiteY14" fmla="*/ 835649 h 1653622"/>
                  <a:gd name="connsiteX15" fmla="*/ 713582 w 2155981"/>
                  <a:gd name="connsiteY15" fmla="*/ 403845 h 1653622"/>
                  <a:gd name="connsiteX16" fmla="*/ 687863 w 2155981"/>
                  <a:gd name="connsiteY16" fmla="*/ 321846 h 1653622"/>
                  <a:gd name="connsiteX17" fmla="*/ 963308 w 2155981"/>
                  <a:gd name="connsiteY17" fmla="*/ 230731 h 1653622"/>
                  <a:gd name="connsiteX0" fmla="*/ 964057 w 2156730"/>
                  <a:gd name="connsiteY0" fmla="*/ 230731 h 1653622"/>
                  <a:gd name="connsiteX1" fmla="*/ 1448629 w 2156730"/>
                  <a:gd name="connsiteY1" fmla="*/ 7258 h 1653622"/>
                  <a:gd name="connsiteX2" fmla="*/ 1585238 w 2156730"/>
                  <a:gd name="connsiteY2" fmla="*/ 87410 h 1653622"/>
                  <a:gd name="connsiteX3" fmla="*/ 1414366 w 2156730"/>
                  <a:gd name="connsiteY3" fmla="*/ 408203 h 1653622"/>
                  <a:gd name="connsiteX4" fmla="*/ 1482839 w 2156730"/>
                  <a:gd name="connsiteY4" fmla="*/ 544700 h 1653622"/>
                  <a:gd name="connsiteX5" fmla="*/ 1762278 w 2156730"/>
                  <a:gd name="connsiteY5" fmla="*/ 572001 h 1653622"/>
                  <a:gd name="connsiteX6" fmla="*/ 1769571 w 2156730"/>
                  <a:gd name="connsiteY6" fmla="*/ 729174 h 1653622"/>
                  <a:gd name="connsiteX7" fmla="*/ 2153404 w 2156730"/>
                  <a:gd name="connsiteY7" fmla="*/ 1015654 h 1653622"/>
                  <a:gd name="connsiteX8" fmla="*/ 1520251 w 2156730"/>
                  <a:gd name="connsiteY8" fmla="*/ 995177 h 1653622"/>
                  <a:gd name="connsiteX9" fmla="*/ 1475618 w 2156730"/>
                  <a:gd name="connsiteY9" fmla="*/ 1513516 h 1653622"/>
                  <a:gd name="connsiteX10" fmla="*/ 1141248 w 2156730"/>
                  <a:gd name="connsiteY10" fmla="*/ 1165498 h 1653622"/>
                  <a:gd name="connsiteX11" fmla="*/ 768917 w 2156730"/>
                  <a:gd name="connsiteY11" fmla="*/ 1353815 h 1653622"/>
                  <a:gd name="connsiteX12" fmla="*/ 434381 w 2156730"/>
                  <a:gd name="connsiteY12" fmla="*/ 1642265 h 1653622"/>
                  <a:gd name="connsiteX13" fmla="*/ 1044 w 2156730"/>
                  <a:gd name="connsiteY13" fmla="*/ 1519369 h 1653622"/>
                  <a:gd name="connsiteX14" fmla="*/ 308361 w 2156730"/>
                  <a:gd name="connsiteY14" fmla="*/ 835650 h 1653622"/>
                  <a:gd name="connsiteX15" fmla="*/ 714331 w 2156730"/>
                  <a:gd name="connsiteY15" fmla="*/ 403845 h 1653622"/>
                  <a:gd name="connsiteX16" fmla="*/ 688612 w 2156730"/>
                  <a:gd name="connsiteY16" fmla="*/ 321846 h 1653622"/>
                  <a:gd name="connsiteX17" fmla="*/ 964057 w 2156730"/>
                  <a:gd name="connsiteY17" fmla="*/ 230731 h 1653622"/>
                  <a:gd name="connsiteX0" fmla="*/ 964057 w 2156730"/>
                  <a:gd name="connsiteY0" fmla="*/ 230731 h 1653622"/>
                  <a:gd name="connsiteX1" fmla="*/ 1448629 w 2156730"/>
                  <a:gd name="connsiteY1" fmla="*/ 7258 h 1653622"/>
                  <a:gd name="connsiteX2" fmla="*/ 1585238 w 2156730"/>
                  <a:gd name="connsiteY2" fmla="*/ 87410 h 1653622"/>
                  <a:gd name="connsiteX3" fmla="*/ 1414366 w 2156730"/>
                  <a:gd name="connsiteY3" fmla="*/ 408203 h 1653622"/>
                  <a:gd name="connsiteX4" fmla="*/ 1482839 w 2156730"/>
                  <a:gd name="connsiteY4" fmla="*/ 544700 h 1653622"/>
                  <a:gd name="connsiteX5" fmla="*/ 1762278 w 2156730"/>
                  <a:gd name="connsiteY5" fmla="*/ 572001 h 1653622"/>
                  <a:gd name="connsiteX6" fmla="*/ 1769571 w 2156730"/>
                  <a:gd name="connsiteY6" fmla="*/ 729174 h 1653622"/>
                  <a:gd name="connsiteX7" fmla="*/ 2153404 w 2156730"/>
                  <a:gd name="connsiteY7" fmla="*/ 1015654 h 1653622"/>
                  <a:gd name="connsiteX8" fmla="*/ 1520251 w 2156730"/>
                  <a:gd name="connsiteY8" fmla="*/ 995177 h 1653622"/>
                  <a:gd name="connsiteX9" fmla="*/ 1475618 w 2156730"/>
                  <a:gd name="connsiteY9" fmla="*/ 1513516 h 1653622"/>
                  <a:gd name="connsiteX10" fmla="*/ 1141248 w 2156730"/>
                  <a:gd name="connsiteY10" fmla="*/ 1165498 h 1653622"/>
                  <a:gd name="connsiteX11" fmla="*/ 768917 w 2156730"/>
                  <a:gd name="connsiteY11" fmla="*/ 1353815 h 1653622"/>
                  <a:gd name="connsiteX12" fmla="*/ 434381 w 2156730"/>
                  <a:gd name="connsiteY12" fmla="*/ 1642265 h 1653622"/>
                  <a:gd name="connsiteX13" fmla="*/ 1044 w 2156730"/>
                  <a:gd name="connsiteY13" fmla="*/ 1519369 h 1653622"/>
                  <a:gd name="connsiteX14" fmla="*/ 308361 w 2156730"/>
                  <a:gd name="connsiteY14" fmla="*/ 835650 h 1653622"/>
                  <a:gd name="connsiteX15" fmla="*/ 563164 w 2156730"/>
                  <a:gd name="connsiteY15" fmla="*/ 448081 h 1653622"/>
                  <a:gd name="connsiteX16" fmla="*/ 688612 w 2156730"/>
                  <a:gd name="connsiteY16" fmla="*/ 321846 h 1653622"/>
                  <a:gd name="connsiteX17" fmla="*/ 964057 w 2156730"/>
                  <a:gd name="connsiteY17" fmla="*/ 230731 h 1653622"/>
                  <a:gd name="connsiteX0" fmla="*/ 874640 w 2067313"/>
                  <a:gd name="connsiteY0" fmla="*/ 230731 h 1653622"/>
                  <a:gd name="connsiteX1" fmla="*/ 1359212 w 2067313"/>
                  <a:gd name="connsiteY1" fmla="*/ 7258 h 1653622"/>
                  <a:gd name="connsiteX2" fmla="*/ 1495821 w 2067313"/>
                  <a:gd name="connsiteY2" fmla="*/ 87410 h 1653622"/>
                  <a:gd name="connsiteX3" fmla="*/ 1324949 w 2067313"/>
                  <a:gd name="connsiteY3" fmla="*/ 408203 h 1653622"/>
                  <a:gd name="connsiteX4" fmla="*/ 1393422 w 2067313"/>
                  <a:gd name="connsiteY4" fmla="*/ 544700 h 1653622"/>
                  <a:gd name="connsiteX5" fmla="*/ 1672861 w 2067313"/>
                  <a:gd name="connsiteY5" fmla="*/ 572001 h 1653622"/>
                  <a:gd name="connsiteX6" fmla="*/ 1680154 w 2067313"/>
                  <a:gd name="connsiteY6" fmla="*/ 729174 h 1653622"/>
                  <a:gd name="connsiteX7" fmla="*/ 2063987 w 2067313"/>
                  <a:gd name="connsiteY7" fmla="*/ 1015654 h 1653622"/>
                  <a:gd name="connsiteX8" fmla="*/ 1430834 w 2067313"/>
                  <a:gd name="connsiteY8" fmla="*/ 995177 h 1653622"/>
                  <a:gd name="connsiteX9" fmla="*/ 1386201 w 2067313"/>
                  <a:gd name="connsiteY9" fmla="*/ 1513516 h 1653622"/>
                  <a:gd name="connsiteX10" fmla="*/ 1051831 w 2067313"/>
                  <a:gd name="connsiteY10" fmla="*/ 1165498 h 1653622"/>
                  <a:gd name="connsiteX11" fmla="*/ 679500 w 2067313"/>
                  <a:gd name="connsiteY11" fmla="*/ 1353815 h 1653622"/>
                  <a:gd name="connsiteX12" fmla="*/ 344964 w 2067313"/>
                  <a:gd name="connsiteY12" fmla="*/ 1642265 h 1653622"/>
                  <a:gd name="connsiteX13" fmla="*/ 1457 w 2067313"/>
                  <a:gd name="connsiteY13" fmla="*/ 1519370 h 1653622"/>
                  <a:gd name="connsiteX14" fmla="*/ 218944 w 2067313"/>
                  <a:gd name="connsiteY14" fmla="*/ 835650 h 1653622"/>
                  <a:gd name="connsiteX15" fmla="*/ 473747 w 2067313"/>
                  <a:gd name="connsiteY15" fmla="*/ 448081 h 1653622"/>
                  <a:gd name="connsiteX16" fmla="*/ 599195 w 2067313"/>
                  <a:gd name="connsiteY16" fmla="*/ 321846 h 1653622"/>
                  <a:gd name="connsiteX17" fmla="*/ 874640 w 2067313"/>
                  <a:gd name="connsiteY17" fmla="*/ 230731 h 1653622"/>
                  <a:gd name="connsiteX0" fmla="*/ 930110 w 2122783"/>
                  <a:gd name="connsiteY0" fmla="*/ 230731 h 1646597"/>
                  <a:gd name="connsiteX1" fmla="*/ 1414682 w 2122783"/>
                  <a:gd name="connsiteY1" fmla="*/ 7258 h 1646597"/>
                  <a:gd name="connsiteX2" fmla="*/ 1551291 w 2122783"/>
                  <a:gd name="connsiteY2" fmla="*/ 87410 h 1646597"/>
                  <a:gd name="connsiteX3" fmla="*/ 1380419 w 2122783"/>
                  <a:gd name="connsiteY3" fmla="*/ 408203 h 1646597"/>
                  <a:gd name="connsiteX4" fmla="*/ 1448892 w 2122783"/>
                  <a:gd name="connsiteY4" fmla="*/ 544700 h 1646597"/>
                  <a:gd name="connsiteX5" fmla="*/ 1728331 w 2122783"/>
                  <a:gd name="connsiteY5" fmla="*/ 572001 h 1646597"/>
                  <a:gd name="connsiteX6" fmla="*/ 1735624 w 2122783"/>
                  <a:gd name="connsiteY6" fmla="*/ 729174 h 1646597"/>
                  <a:gd name="connsiteX7" fmla="*/ 2119457 w 2122783"/>
                  <a:gd name="connsiteY7" fmla="*/ 1015654 h 1646597"/>
                  <a:gd name="connsiteX8" fmla="*/ 1486304 w 2122783"/>
                  <a:gd name="connsiteY8" fmla="*/ 995177 h 1646597"/>
                  <a:gd name="connsiteX9" fmla="*/ 1441671 w 2122783"/>
                  <a:gd name="connsiteY9" fmla="*/ 1513516 h 1646597"/>
                  <a:gd name="connsiteX10" fmla="*/ 1107301 w 2122783"/>
                  <a:gd name="connsiteY10" fmla="*/ 1165498 h 1646597"/>
                  <a:gd name="connsiteX11" fmla="*/ 734970 w 2122783"/>
                  <a:gd name="connsiteY11" fmla="*/ 1353815 h 1646597"/>
                  <a:gd name="connsiteX12" fmla="*/ 400434 w 2122783"/>
                  <a:gd name="connsiteY12" fmla="*/ 1642265 h 1646597"/>
                  <a:gd name="connsiteX13" fmla="*/ 56927 w 2122783"/>
                  <a:gd name="connsiteY13" fmla="*/ 1519370 h 1646597"/>
                  <a:gd name="connsiteX14" fmla="*/ 274414 w 2122783"/>
                  <a:gd name="connsiteY14" fmla="*/ 835650 h 1646597"/>
                  <a:gd name="connsiteX15" fmla="*/ 529217 w 2122783"/>
                  <a:gd name="connsiteY15" fmla="*/ 448081 h 1646597"/>
                  <a:gd name="connsiteX16" fmla="*/ 654665 w 2122783"/>
                  <a:gd name="connsiteY16" fmla="*/ 321846 h 1646597"/>
                  <a:gd name="connsiteX17" fmla="*/ 930110 w 2122783"/>
                  <a:gd name="connsiteY17" fmla="*/ 230731 h 1646597"/>
                  <a:gd name="connsiteX0" fmla="*/ 873197 w 2065870"/>
                  <a:gd name="connsiteY0" fmla="*/ 230731 h 1652278"/>
                  <a:gd name="connsiteX1" fmla="*/ 1357769 w 2065870"/>
                  <a:gd name="connsiteY1" fmla="*/ 7258 h 1652278"/>
                  <a:gd name="connsiteX2" fmla="*/ 1494378 w 2065870"/>
                  <a:gd name="connsiteY2" fmla="*/ 87410 h 1652278"/>
                  <a:gd name="connsiteX3" fmla="*/ 1323506 w 2065870"/>
                  <a:gd name="connsiteY3" fmla="*/ 408203 h 1652278"/>
                  <a:gd name="connsiteX4" fmla="*/ 1391979 w 2065870"/>
                  <a:gd name="connsiteY4" fmla="*/ 544700 h 1652278"/>
                  <a:gd name="connsiteX5" fmla="*/ 1671418 w 2065870"/>
                  <a:gd name="connsiteY5" fmla="*/ 572001 h 1652278"/>
                  <a:gd name="connsiteX6" fmla="*/ 1678711 w 2065870"/>
                  <a:gd name="connsiteY6" fmla="*/ 729174 h 1652278"/>
                  <a:gd name="connsiteX7" fmla="*/ 2062544 w 2065870"/>
                  <a:gd name="connsiteY7" fmla="*/ 1015654 h 1652278"/>
                  <a:gd name="connsiteX8" fmla="*/ 1429391 w 2065870"/>
                  <a:gd name="connsiteY8" fmla="*/ 995177 h 1652278"/>
                  <a:gd name="connsiteX9" fmla="*/ 1384758 w 2065870"/>
                  <a:gd name="connsiteY9" fmla="*/ 1513516 h 1652278"/>
                  <a:gd name="connsiteX10" fmla="*/ 1050388 w 2065870"/>
                  <a:gd name="connsiteY10" fmla="*/ 1165498 h 1652278"/>
                  <a:gd name="connsiteX11" fmla="*/ 678057 w 2065870"/>
                  <a:gd name="connsiteY11" fmla="*/ 1353815 h 1652278"/>
                  <a:gd name="connsiteX12" fmla="*/ 343521 w 2065870"/>
                  <a:gd name="connsiteY12" fmla="*/ 1642265 h 1652278"/>
                  <a:gd name="connsiteX13" fmla="*/ 14 w 2065870"/>
                  <a:gd name="connsiteY13" fmla="*/ 1519370 h 1652278"/>
                  <a:gd name="connsiteX14" fmla="*/ 355701 w 2065870"/>
                  <a:gd name="connsiteY14" fmla="*/ 894262 h 1652278"/>
                  <a:gd name="connsiteX15" fmla="*/ 472304 w 2065870"/>
                  <a:gd name="connsiteY15" fmla="*/ 448081 h 1652278"/>
                  <a:gd name="connsiteX16" fmla="*/ 597752 w 2065870"/>
                  <a:gd name="connsiteY16" fmla="*/ 321846 h 1652278"/>
                  <a:gd name="connsiteX17" fmla="*/ 873197 w 2065870"/>
                  <a:gd name="connsiteY17" fmla="*/ 230731 h 1652278"/>
                  <a:gd name="connsiteX0" fmla="*/ 1012853 w 2205526"/>
                  <a:gd name="connsiteY0" fmla="*/ 230731 h 1652279"/>
                  <a:gd name="connsiteX1" fmla="*/ 1497425 w 2205526"/>
                  <a:gd name="connsiteY1" fmla="*/ 7258 h 1652279"/>
                  <a:gd name="connsiteX2" fmla="*/ 1634034 w 2205526"/>
                  <a:gd name="connsiteY2" fmla="*/ 87410 h 1652279"/>
                  <a:gd name="connsiteX3" fmla="*/ 1463162 w 2205526"/>
                  <a:gd name="connsiteY3" fmla="*/ 408203 h 1652279"/>
                  <a:gd name="connsiteX4" fmla="*/ 1531635 w 2205526"/>
                  <a:gd name="connsiteY4" fmla="*/ 544700 h 1652279"/>
                  <a:gd name="connsiteX5" fmla="*/ 1811074 w 2205526"/>
                  <a:gd name="connsiteY5" fmla="*/ 572001 h 1652279"/>
                  <a:gd name="connsiteX6" fmla="*/ 1818367 w 2205526"/>
                  <a:gd name="connsiteY6" fmla="*/ 729174 h 1652279"/>
                  <a:gd name="connsiteX7" fmla="*/ 2202200 w 2205526"/>
                  <a:gd name="connsiteY7" fmla="*/ 1015654 h 1652279"/>
                  <a:gd name="connsiteX8" fmla="*/ 1569047 w 2205526"/>
                  <a:gd name="connsiteY8" fmla="*/ 995177 h 1652279"/>
                  <a:gd name="connsiteX9" fmla="*/ 1524414 w 2205526"/>
                  <a:gd name="connsiteY9" fmla="*/ 1513516 h 1652279"/>
                  <a:gd name="connsiteX10" fmla="*/ 1190044 w 2205526"/>
                  <a:gd name="connsiteY10" fmla="*/ 1165498 h 1652279"/>
                  <a:gd name="connsiteX11" fmla="*/ 817713 w 2205526"/>
                  <a:gd name="connsiteY11" fmla="*/ 1353815 h 1652279"/>
                  <a:gd name="connsiteX12" fmla="*/ 483177 w 2205526"/>
                  <a:gd name="connsiteY12" fmla="*/ 1642265 h 1652279"/>
                  <a:gd name="connsiteX13" fmla="*/ 8 w 2205526"/>
                  <a:gd name="connsiteY13" fmla="*/ 1519370 h 1652279"/>
                  <a:gd name="connsiteX14" fmla="*/ 495357 w 2205526"/>
                  <a:gd name="connsiteY14" fmla="*/ 894262 h 1652279"/>
                  <a:gd name="connsiteX15" fmla="*/ 611960 w 2205526"/>
                  <a:gd name="connsiteY15" fmla="*/ 448081 h 1652279"/>
                  <a:gd name="connsiteX16" fmla="*/ 737408 w 2205526"/>
                  <a:gd name="connsiteY16" fmla="*/ 321846 h 1652279"/>
                  <a:gd name="connsiteX17" fmla="*/ 1012853 w 2205526"/>
                  <a:gd name="connsiteY17" fmla="*/ 230731 h 1652279"/>
                  <a:gd name="connsiteX0" fmla="*/ 1012853 w 2205526"/>
                  <a:gd name="connsiteY0" fmla="*/ 230731 h 1652279"/>
                  <a:gd name="connsiteX1" fmla="*/ 1497425 w 2205526"/>
                  <a:gd name="connsiteY1" fmla="*/ 7258 h 1652279"/>
                  <a:gd name="connsiteX2" fmla="*/ 1634034 w 2205526"/>
                  <a:gd name="connsiteY2" fmla="*/ 87410 h 1652279"/>
                  <a:gd name="connsiteX3" fmla="*/ 1463162 w 2205526"/>
                  <a:gd name="connsiteY3" fmla="*/ 408203 h 1652279"/>
                  <a:gd name="connsiteX4" fmla="*/ 1531635 w 2205526"/>
                  <a:gd name="connsiteY4" fmla="*/ 544700 h 1652279"/>
                  <a:gd name="connsiteX5" fmla="*/ 1811074 w 2205526"/>
                  <a:gd name="connsiteY5" fmla="*/ 572001 h 1652279"/>
                  <a:gd name="connsiteX6" fmla="*/ 1818367 w 2205526"/>
                  <a:gd name="connsiteY6" fmla="*/ 729174 h 1652279"/>
                  <a:gd name="connsiteX7" fmla="*/ 2202200 w 2205526"/>
                  <a:gd name="connsiteY7" fmla="*/ 1015654 h 1652279"/>
                  <a:gd name="connsiteX8" fmla="*/ 1569047 w 2205526"/>
                  <a:gd name="connsiteY8" fmla="*/ 995177 h 1652279"/>
                  <a:gd name="connsiteX9" fmla="*/ 1524414 w 2205526"/>
                  <a:gd name="connsiteY9" fmla="*/ 1513516 h 1652279"/>
                  <a:gd name="connsiteX10" fmla="*/ 1190044 w 2205526"/>
                  <a:gd name="connsiteY10" fmla="*/ 1165498 h 1652279"/>
                  <a:gd name="connsiteX11" fmla="*/ 817713 w 2205526"/>
                  <a:gd name="connsiteY11" fmla="*/ 1353815 h 1652279"/>
                  <a:gd name="connsiteX12" fmla="*/ 483177 w 2205526"/>
                  <a:gd name="connsiteY12" fmla="*/ 1642265 h 1652279"/>
                  <a:gd name="connsiteX13" fmla="*/ 8 w 2205526"/>
                  <a:gd name="connsiteY13" fmla="*/ 1519370 h 1652279"/>
                  <a:gd name="connsiteX14" fmla="*/ 495357 w 2205526"/>
                  <a:gd name="connsiteY14" fmla="*/ 894262 h 1652279"/>
                  <a:gd name="connsiteX15" fmla="*/ 557373 w 2205526"/>
                  <a:gd name="connsiteY15" fmla="*/ 448100 h 1652279"/>
                  <a:gd name="connsiteX16" fmla="*/ 737408 w 2205526"/>
                  <a:gd name="connsiteY16" fmla="*/ 321846 h 1652279"/>
                  <a:gd name="connsiteX17" fmla="*/ 1012853 w 2205526"/>
                  <a:gd name="connsiteY17" fmla="*/ 230731 h 1652279"/>
                  <a:gd name="connsiteX0" fmla="*/ 1012861 w 2205534"/>
                  <a:gd name="connsiteY0" fmla="*/ 230731 h 1644692"/>
                  <a:gd name="connsiteX1" fmla="*/ 1497433 w 2205534"/>
                  <a:gd name="connsiteY1" fmla="*/ 7258 h 1644692"/>
                  <a:gd name="connsiteX2" fmla="*/ 1634042 w 2205534"/>
                  <a:gd name="connsiteY2" fmla="*/ 87410 h 1644692"/>
                  <a:gd name="connsiteX3" fmla="*/ 1463170 w 2205534"/>
                  <a:gd name="connsiteY3" fmla="*/ 408203 h 1644692"/>
                  <a:gd name="connsiteX4" fmla="*/ 1531643 w 2205534"/>
                  <a:gd name="connsiteY4" fmla="*/ 544700 h 1644692"/>
                  <a:gd name="connsiteX5" fmla="*/ 1811082 w 2205534"/>
                  <a:gd name="connsiteY5" fmla="*/ 572001 h 1644692"/>
                  <a:gd name="connsiteX6" fmla="*/ 1818375 w 2205534"/>
                  <a:gd name="connsiteY6" fmla="*/ 729174 h 1644692"/>
                  <a:gd name="connsiteX7" fmla="*/ 2202208 w 2205534"/>
                  <a:gd name="connsiteY7" fmla="*/ 1015654 h 1644692"/>
                  <a:gd name="connsiteX8" fmla="*/ 1569055 w 2205534"/>
                  <a:gd name="connsiteY8" fmla="*/ 995177 h 1644692"/>
                  <a:gd name="connsiteX9" fmla="*/ 1524422 w 2205534"/>
                  <a:gd name="connsiteY9" fmla="*/ 1513516 h 1644692"/>
                  <a:gd name="connsiteX10" fmla="*/ 1190052 w 2205534"/>
                  <a:gd name="connsiteY10" fmla="*/ 1165498 h 1644692"/>
                  <a:gd name="connsiteX11" fmla="*/ 817721 w 2205534"/>
                  <a:gd name="connsiteY11" fmla="*/ 1353815 h 1644692"/>
                  <a:gd name="connsiteX12" fmla="*/ 483185 w 2205534"/>
                  <a:gd name="connsiteY12" fmla="*/ 1642265 h 1644692"/>
                  <a:gd name="connsiteX13" fmla="*/ 8 w 2205534"/>
                  <a:gd name="connsiteY13" fmla="*/ 1457877 h 1644692"/>
                  <a:gd name="connsiteX14" fmla="*/ 495365 w 2205534"/>
                  <a:gd name="connsiteY14" fmla="*/ 894262 h 1644692"/>
                  <a:gd name="connsiteX15" fmla="*/ 557381 w 2205534"/>
                  <a:gd name="connsiteY15" fmla="*/ 448100 h 1644692"/>
                  <a:gd name="connsiteX16" fmla="*/ 737416 w 2205534"/>
                  <a:gd name="connsiteY16" fmla="*/ 321846 h 1644692"/>
                  <a:gd name="connsiteX17" fmla="*/ 1012861 w 2205534"/>
                  <a:gd name="connsiteY17" fmla="*/ 230731 h 1644692"/>
                  <a:gd name="connsiteX0" fmla="*/ 1027921 w 2220594"/>
                  <a:gd name="connsiteY0" fmla="*/ 230731 h 1643692"/>
                  <a:gd name="connsiteX1" fmla="*/ 1512493 w 2220594"/>
                  <a:gd name="connsiteY1" fmla="*/ 7258 h 1643692"/>
                  <a:gd name="connsiteX2" fmla="*/ 1649102 w 2220594"/>
                  <a:gd name="connsiteY2" fmla="*/ 87410 h 1643692"/>
                  <a:gd name="connsiteX3" fmla="*/ 1478230 w 2220594"/>
                  <a:gd name="connsiteY3" fmla="*/ 408203 h 1643692"/>
                  <a:gd name="connsiteX4" fmla="*/ 1546703 w 2220594"/>
                  <a:gd name="connsiteY4" fmla="*/ 544700 h 1643692"/>
                  <a:gd name="connsiteX5" fmla="*/ 1826142 w 2220594"/>
                  <a:gd name="connsiteY5" fmla="*/ 572001 h 1643692"/>
                  <a:gd name="connsiteX6" fmla="*/ 1833435 w 2220594"/>
                  <a:gd name="connsiteY6" fmla="*/ 729174 h 1643692"/>
                  <a:gd name="connsiteX7" fmla="*/ 2217268 w 2220594"/>
                  <a:gd name="connsiteY7" fmla="*/ 1015654 h 1643692"/>
                  <a:gd name="connsiteX8" fmla="*/ 1584115 w 2220594"/>
                  <a:gd name="connsiteY8" fmla="*/ 995177 h 1643692"/>
                  <a:gd name="connsiteX9" fmla="*/ 1539482 w 2220594"/>
                  <a:gd name="connsiteY9" fmla="*/ 1513516 h 1643692"/>
                  <a:gd name="connsiteX10" fmla="*/ 1205112 w 2220594"/>
                  <a:gd name="connsiteY10" fmla="*/ 1165498 h 1643692"/>
                  <a:gd name="connsiteX11" fmla="*/ 832781 w 2220594"/>
                  <a:gd name="connsiteY11" fmla="*/ 1353815 h 1643692"/>
                  <a:gd name="connsiteX12" fmla="*/ 498245 w 2220594"/>
                  <a:gd name="connsiteY12" fmla="*/ 1642265 h 1643692"/>
                  <a:gd name="connsiteX13" fmla="*/ 15068 w 2220594"/>
                  <a:gd name="connsiteY13" fmla="*/ 1457877 h 1643692"/>
                  <a:gd name="connsiteX14" fmla="*/ 510425 w 2220594"/>
                  <a:gd name="connsiteY14" fmla="*/ 894262 h 1643692"/>
                  <a:gd name="connsiteX15" fmla="*/ 572441 w 2220594"/>
                  <a:gd name="connsiteY15" fmla="*/ 448100 h 1643692"/>
                  <a:gd name="connsiteX16" fmla="*/ 752476 w 2220594"/>
                  <a:gd name="connsiteY16" fmla="*/ 321846 h 1643692"/>
                  <a:gd name="connsiteX17" fmla="*/ 1027921 w 2220594"/>
                  <a:gd name="connsiteY17" fmla="*/ 230731 h 1643692"/>
                  <a:gd name="connsiteX0" fmla="*/ 1013067 w 2205740"/>
                  <a:gd name="connsiteY0" fmla="*/ 230731 h 1648280"/>
                  <a:gd name="connsiteX1" fmla="*/ 1497639 w 2205740"/>
                  <a:gd name="connsiteY1" fmla="*/ 7258 h 1648280"/>
                  <a:gd name="connsiteX2" fmla="*/ 1634248 w 2205740"/>
                  <a:gd name="connsiteY2" fmla="*/ 87410 h 1648280"/>
                  <a:gd name="connsiteX3" fmla="*/ 1463376 w 2205740"/>
                  <a:gd name="connsiteY3" fmla="*/ 408203 h 1648280"/>
                  <a:gd name="connsiteX4" fmla="*/ 1531849 w 2205740"/>
                  <a:gd name="connsiteY4" fmla="*/ 544700 h 1648280"/>
                  <a:gd name="connsiteX5" fmla="*/ 1811288 w 2205740"/>
                  <a:gd name="connsiteY5" fmla="*/ 572001 h 1648280"/>
                  <a:gd name="connsiteX6" fmla="*/ 1818581 w 2205740"/>
                  <a:gd name="connsiteY6" fmla="*/ 729174 h 1648280"/>
                  <a:gd name="connsiteX7" fmla="*/ 2202414 w 2205740"/>
                  <a:gd name="connsiteY7" fmla="*/ 1015654 h 1648280"/>
                  <a:gd name="connsiteX8" fmla="*/ 1569261 w 2205740"/>
                  <a:gd name="connsiteY8" fmla="*/ 995177 h 1648280"/>
                  <a:gd name="connsiteX9" fmla="*/ 1524628 w 2205740"/>
                  <a:gd name="connsiteY9" fmla="*/ 1513516 h 1648280"/>
                  <a:gd name="connsiteX10" fmla="*/ 1190258 w 2205740"/>
                  <a:gd name="connsiteY10" fmla="*/ 1165498 h 1648280"/>
                  <a:gd name="connsiteX11" fmla="*/ 817927 w 2205740"/>
                  <a:gd name="connsiteY11" fmla="*/ 1353815 h 1648280"/>
                  <a:gd name="connsiteX12" fmla="*/ 483391 w 2205740"/>
                  <a:gd name="connsiteY12" fmla="*/ 1642265 h 1648280"/>
                  <a:gd name="connsiteX13" fmla="*/ 214 w 2205740"/>
                  <a:gd name="connsiteY13" fmla="*/ 1457877 h 1648280"/>
                  <a:gd name="connsiteX14" fmla="*/ 495571 w 2205740"/>
                  <a:gd name="connsiteY14" fmla="*/ 894262 h 1648280"/>
                  <a:gd name="connsiteX15" fmla="*/ 557587 w 2205740"/>
                  <a:gd name="connsiteY15" fmla="*/ 448100 h 1648280"/>
                  <a:gd name="connsiteX16" fmla="*/ 737622 w 2205740"/>
                  <a:gd name="connsiteY16" fmla="*/ 321846 h 1648280"/>
                  <a:gd name="connsiteX17" fmla="*/ 1013067 w 2205740"/>
                  <a:gd name="connsiteY17" fmla="*/ 230731 h 1648280"/>
                  <a:gd name="connsiteX0" fmla="*/ 1015796 w 2208469"/>
                  <a:gd name="connsiteY0" fmla="*/ 230731 h 1643754"/>
                  <a:gd name="connsiteX1" fmla="*/ 1500368 w 2208469"/>
                  <a:gd name="connsiteY1" fmla="*/ 7258 h 1643754"/>
                  <a:gd name="connsiteX2" fmla="*/ 1636977 w 2208469"/>
                  <a:gd name="connsiteY2" fmla="*/ 87410 h 1643754"/>
                  <a:gd name="connsiteX3" fmla="*/ 1466105 w 2208469"/>
                  <a:gd name="connsiteY3" fmla="*/ 408203 h 1643754"/>
                  <a:gd name="connsiteX4" fmla="*/ 1534578 w 2208469"/>
                  <a:gd name="connsiteY4" fmla="*/ 544700 h 1643754"/>
                  <a:gd name="connsiteX5" fmla="*/ 1814017 w 2208469"/>
                  <a:gd name="connsiteY5" fmla="*/ 572001 h 1643754"/>
                  <a:gd name="connsiteX6" fmla="*/ 1821310 w 2208469"/>
                  <a:gd name="connsiteY6" fmla="*/ 729174 h 1643754"/>
                  <a:gd name="connsiteX7" fmla="*/ 2205143 w 2208469"/>
                  <a:gd name="connsiteY7" fmla="*/ 1015654 h 1643754"/>
                  <a:gd name="connsiteX8" fmla="*/ 1571990 w 2208469"/>
                  <a:gd name="connsiteY8" fmla="*/ 995177 h 1643754"/>
                  <a:gd name="connsiteX9" fmla="*/ 1527357 w 2208469"/>
                  <a:gd name="connsiteY9" fmla="*/ 1513516 h 1643754"/>
                  <a:gd name="connsiteX10" fmla="*/ 1192987 w 2208469"/>
                  <a:gd name="connsiteY10" fmla="*/ 1165498 h 1643754"/>
                  <a:gd name="connsiteX11" fmla="*/ 820656 w 2208469"/>
                  <a:gd name="connsiteY11" fmla="*/ 1353815 h 1643754"/>
                  <a:gd name="connsiteX12" fmla="*/ 486120 w 2208469"/>
                  <a:gd name="connsiteY12" fmla="*/ 1642265 h 1643754"/>
                  <a:gd name="connsiteX13" fmla="*/ 2943 w 2208469"/>
                  <a:gd name="connsiteY13" fmla="*/ 1457877 h 1643754"/>
                  <a:gd name="connsiteX14" fmla="*/ 498300 w 2208469"/>
                  <a:gd name="connsiteY14" fmla="*/ 894262 h 1643754"/>
                  <a:gd name="connsiteX15" fmla="*/ 560316 w 2208469"/>
                  <a:gd name="connsiteY15" fmla="*/ 448100 h 1643754"/>
                  <a:gd name="connsiteX16" fmla="*/ 740351 w 2208469"/>
                  <a:gd name="connsiteY16" fmla="*/ 321846 h 1643754"/>
                  <a:gd name="connsiteX17" fmla="*/ 1015796 w 2208469"/>
                  <a:gd name="connsiteY17" fmla="*/ 230731 h 1643754"/>
                  <a:gd name="connsiteX0" fmla="*/ 1015796 w 2208469"/>
                  <a:gd name="connsiteY0" fmla="*/ 230731 h 1645066"/>
                  <a:gd name="connsiteX1" fmla="*/ 1500368 w 2208469"/>
                  <a:gd name="connsiteY1" fmla="*/ 7258 h 1645066"/>
                  <a:gd name="connsiteX2" fmla="*/ 1636977 w 2208469"/>
                  <a:gd name="connsiteY2" fmla="*/ 87410 h 1645066"/>
                  <a:gd name="connsiteX3" fmla="*/ 1466105 w 2208469"/>
                  <a:gd name="connsiteY3" fmla="*/ 408203 h 1645066"/>
                  <a:gd name="connsiteX4" fmla="*/ 1534578 w 2208469"/>
                  <a:gd name="connsiteY4" fmla="*/ 544700 h 1645066"/>
                  <a:gd name="connsiteX5" fmla="*/ 1814017 w 2208469"/>
                  <a:gd name="connsiteY5" fmla="*/ 572001 h 1645066"/>
                  <a:gd name="connsiteX6" fmla="*/ 1821310 w 2208469"/>
                  <a:gd name="connsiteY6" fmla="*/ 729174 h 1645066"/>
                  <a:gd name="connsiteX7" fmla="*/ 2205143 w 2208469"/>
                  <a:gd name="connsiteY7" fmla="*/ 1015654 h 1645066"/>
                  <a:gd name="connsiteX8" fmla="*/ 1571990 w 2208469"/>
                  <a:gd name="connsiteY8" fmla="*/ 995177 h 1645066"/>
                  <a:gd name="connsiteX9" fmla="*/ 1527357 w 2208469"/>
                  <a:gd name="connsiteY9" fmla="*/ 1513516 h 1645066"/>
                  <a:gd name="connsiteX10" fmla="*/ 1192987 w 2208469"/>
                  <a:gd name="connsiteY10" fmla="*/ 1165498 h 1645066"/>
                  <a:gd name="connsiteX11" fmla="*/ 820656 w 2208469"/>
                  <a:gd name="connsiteY11" fmla="*/ 1353815 h 1645066"/>
                  <a:gd name="connsiteX12" fmla="*/ 486120 w 2208469"/>
                  <a:gd name="connsiteY12" fmla="*/ 1642265 h 1645066"/>
                  <a:gd name="connsiteX13" fmla="*/ 2943 w 2208469"/>
                  <a:gd name="connsiteY13" fmla="*/ 1457877 h 1645066"/>
                  <a:gd name="connsiteX14" fmla="*/ 498300 w 2208469"/>
                  <a:gd name="connsiteY14" fmla="*/ 894262 h 1645066"/>
                  <a:gd name="connsiteX15" fmla="*/ 560316 w 2208469"/>
                  <a:gd name="connsiteY15" fmla="*/ 448100 h 1645066"/>
                  <a:gd name="connsiteX16" fmla="*/ 740351 w 2208469"/>
                  <a:gd name="connsiteY16" fmla="*/ 321846 h 1645066"/>
                  <a:gd name="connsiteX17" fmla="*/ 1015796 w 2208469"/>
                  <a:gd name="connsiteY17" fmla="*/ 230731 h 1645066"/>
                  <a:gd name="connsiteX0" fmla="*/ 966250 w 2158923"/>
                  <a:gd name="connsiteY0" fmla="*/ 230731 h 1654220"/>
                  <a:gd name="connsiteX1" fmla="*/ 1450822 w 2158923"/>
                  <a:gd name="connsiteY1" fmla="*/ 7258 h 1654220"/>
                  <a:gd name="connsiteX2" fmla="*/ 1587431 w 2158923"/>
                  <a:gd name="connsiteY2" fmla="*/ 87410 h 1654220"/>
                  <a:gd name="connsiteX3" fmla="*/ 1416559 w 2158923"/>
                  <a:gd name="connsiteY3" fmla="*/ 408203 h 1654220"/>
                  <a:gd name="connsiteX4" fmla="*/ 1485032 w 2158923"/>
                  <a:gd name="connsiteY4" fmla="*/ 544700 h 1654220"/>
                  <a:gd name="connsiteX5" fmla="*/ 1764471 w 2158923"/>
                  <a:gd name="connsiteY5" fmla="*/ 572001 h 1654220"/>
                  <a:gd name="connsiteX6" fmla="*/ 1771764 w 2158923"/>
                  <a:gd name="connsiteY6" fmla="*/ 729174 h 1654220"/>
                  <a:gd name="connsiteX7" fmla="*/ 2155597 w 2158923"/>
                  <a:gd name="connsiteY7" fmla="*/ 1015654 h 1654220"/>
                  <a:gd name="connsiteX8" fmla="*/ 1522444 w 2158923"/>
                  <a:gd name="connsiteY8" fmla="*/ 995177 h 1654220"/>
                  <a:gd name="connsiteX9" fmla="*/ 1477811 w 2158923"/>
                  <a:gd name="connsiteY9" fmla="*/ 1513516 h 1654220"/>
                  <a:gd name="connsiteX10" fmla="*/ 1143441 w 2158923"/>
                  <a:gd name="connsiteY10" fmla="*/ 1165498 h 1654220"/>
                  <a:gd name="connsiteX11" fmla="*/ 771110 w 2158923"/>
                  <a:gd name="connsiteY11" fmla="*/ 1353815 h 1654220"/>
                  <a:gd name="connsiteX12" fmla="*/ 436574 w 2158923"/>
                  <a:gd name="connsiteY12" fmla="*/ 1642265 h 1654220"/>
                  <a:gd name="connsiteX13" fmla="*/ 3239 w 2158923"/>
                  <a:gd name="connsiteY13" fmla="*/ 1519368 h 1654220"/>
                  <a:gd name="connsiteX14" fmla="*/ 448754 w 2158923"/>
                  <a:gd name="connsiteY14" fmla="*/ 894262 h 1654220"/>
                  <a:gd name="connsiteX15" fmla="*/ 510770 w 2158923"/>
                  <a:gd name="connsiteY15" fmla="*/ 448100 h 1654220"/>
                  <a:gd name="connsiteX16" fmla="*/ 690805 w 2158923"/>
                  <a:gd name="connsiteY16" fmla="*/ 321846 h 1654220"/>
                  <a:gd name="connsiteX17" fmla="*/ 966250 w 2158923"/>
                  <a:gd name="connsiteY17" fmla="*/ 230731 h 1654220"/>
                  <a:gd name="connsiteX0" fmla="*/ 966250 w 2158923"/>
                  <a:gd name="connsiteY0" fmla="*/ 230731 h 1676149"/>
                  <a:gd name="connsiteX1" fmla="*/ 1450822 w 2158923"/>
                  <a:gd name="connsiteY1" fmla="*/ 7258 h 1676149"/>
                  <a:gd name="connsiteX2" fmla="*/ 1587431 w 2158923"/>
                  <a:gd name="connsiteY2" fmla="*/ 87410 h 1676149"/>
                  <a:gd name="connsiteX3" fmla="*/ 1416559 w 2158923"/>
                  <a:gd name="connsiteY3" fmla="*/ 408203 h 1676149"/>
                  <a:gd name="connsiteX4" fmla="*/ 1485032 w 2158923"/>
                  <a:gd name="connsiteY4" fmla="*/ 544700 h 1676149"/>
                  <a:gd name="connsiteX5" fmla="*/ 1764471 w 2158923"/>
                  <a:gd name="connsiteY5" fmla="*/ 572001 h 1676149"/>
                  <a:gd name="connsiteX6" fmla="*/ 1771764 w 2158923"/>
                  <a:gd name="connsiteY6" fmla="*/ 729174 h 1676149"/>
                  <a:gd name="connsiteX7" fmla="*/ 2155597 w 2158923"/>
                  <a:gd name="connsiteY7" fmla="*/ 1015654 h 1676149"/>
                  <a:gd name="connsiteX8" fmla="*/ 1522444 w 2158923"/>
                  <a:gd name="connsiteY8" fmla="*/ 995177 h 1676149"/>
                  <a:gd name="connsiteX9" fmla="*/ 1477811 w 2158923"/>
                  <a:gd name="connsiteY9" fmla="*/ 1513516 h 1676149"/>
                  <a:gd name="connsiteX10" fmla="*/ 1143441 w 2158923"/>
                  <a:gd name="connsiteY10" fmla="*/ 1165498 h 1676149"/>
                  <a:gd name="connsiteX11" fmla="*/ 771110 w 2158923"/>
                  <a:gd name="connsiteY11" fmla="*/ 1353815 h 1676149"/>
                  <a:gd name="connsiteX12" fmla="*/ 436574 w 2158923"/>
                  <a:gd name="connsiteY12" fmla="*/ 1642265 h 1676149"/>
                  <a:gd name="connsiteX13" fmla="*/ 3239 w 2158923"/>
                  <a:gd name="connsiteY13" fmla="*/ 1519368 h 1676149"/>
                  <a:gd name="connsiteX14" fmla="*/ 448754 w 2158923"/>
                  <a:gd name="connsiteY14" fmla="*/ 894262 h 1676149"/>
                  <a:gd name="connsiteX15" fmla="*/ 510770 w 2158923"/>
                  <a:gd name="connsiteY15" fmla="*/ 448100 h 1676149"/>
                  <a:gd name="connsiteX16" fmla="*/ 690805 w 2158923"/>
                  <a:gd name="connsiteY16" fmla="*/ 321846 h 1676149"/>
                  <a:gd name="connsiteX17" fmla="*/ 966250 w 2158923"/>
                  <a:gd name="connsiteY17" fmla="*/ 230731 h 1676149"/>
                  <a:gd name="connsiteX0" fmla="*/ 966250 w 2158923"/>
                  <a:gd name="connsiteY0" fmla="*/ 230731 h 1673257"/>
                  <a:gd name="connsiteX1" fmla="*/ 1450822 w 2158923"/>
                  <a:gd name="connsiteY1" fmla="*/ 7258 h 1673257"/>
                  <a:gd name="connsiteX2" fmla="*/ 1587431 w 2158923"/>
                  <a:gd name="connsiteY2" fmla="*/ 87410 h 1673257"/>
                  <a:gd name="connsiteX3" fmla="*/ 1416559 w 2158923"/>
                  <a:gd name="connsiteY3" fmla="*/ 408203 h 1673257"/>
                  <a:gd name="connsiteX4" fmla="*/ 1485032 w 2158923"/>
                  <a:gd name="connsiteY4" fmla="*/ 544700 h 1673257"/>
                  <a:gd name="connsiteX5" fmla="*/ 1764471 w 2158923"/>
                  <a:gd name="connsiteY5" fmla="*/ 572001 h 1673257"/>
                  <a:gd name="connsiteX6" fmla="*/ 1771764 w 2158923"/>
                  <a:gd name="connsiteY6" fmla="*/ 729174 h 1673257"/>
                  <a:gd name="connsiteX7" fmla="*/ 2155597 w 2158923"/>
                  <a:gd name="connsiteY7" fmla="*/ 1015654 h 1673257"/>
                  <a:gd name="connsiteX8" fmla="*/ 1522444 w 2158923"/>
                  <a:gd name="connsiteY8" fmla="*/ 995177 h 1673257"/>
                  <a:gd name="connsiteX9" fmla="*/ 1477811 w 2158923"/>
                  <a:gd name="connsiteY9" fmla="*/ 1513516 h 1673257"/>
                  <a:gd name="connsiteX10" fmla="*/ 1076860 w 2158923"/>
                  <a:gd name="connsiteY10" fmla="*/ 1438817 h 1673257"/>
                  <a:gd name="connsiteX11" fmla="*/ 771110 w 2158923"/>
                  <a:gd name="connsiteY11" fmla="*/ 1353815 h 1673257"/>
                  <a:gd name="connsiteX12" fmla="*/ 436574 w 2158923"/>
                  <a:gd name="connsiteY12" fmla="*/ 1642265 h 1673257"/>
                  <a:gd name="connsiteX13" fmla="*/ 3239 w 2158923"/>
                  <a:gd name="connsiteY13" fmla="*/ 1519368 h 1673257"/>
                  <a:gd name="connsiteX14" fmla="*/ 448754 w 2158923"/>
                  <a:gd name="connsiteY14" fmla="*/ 894262 h 1673257"/>
                  <a:gd name="connsiteX15" fmla="*/ 510770 w 2158923"/>
                  <a:gd name="connsiteY15" fmla="*/ 448100 h 1673257"/>
                  <a:gd name="connsiteX16" fmla="*/ 690805 w 2158923"/>
                  <a:gd name="connsiteY16" fmla="*/ 321846 h 1673257"/>
                  <a:gd name="connsiteX17" fmla="*/ 966250 w 2158923"/>
                  <a:gd name="connsiteY17" fmla="*/ 230731 h 1673257"/>
                  <a:gd name="connsiteX0" fmla="*/ 966250 w 2158923"/>
                  <a:gd name="connsiteY0" fmla="*/ 230731 h 1645096"/>
                  <a:gd name="connsiteX1" fmla="*/ 1450822 w 2158923"/>
                  <a:gd name="connsiteY1" fmla="*/ 7258 h 1645096"/>
                  <a:gd name="connsiteX2" fmla="*/ 1587431 w 2158923"/>
                  <a:gd name="connsiteY2" fmla="*/ 87410 h 1645096"/>
                  <a:gd name="connsiteX3" fmla="*/ 1416559 w 2158923"/>
                  <a:gd name="connsiteY3" fmla="*/ 408203 h 1645096"/>
                  <a:gd name="connsiteX4" fmla="*/ 1485032 w 2158923"/>
                  <a:gd name="connsiteY4" fmla="*/ 544700 h 1645096"/>
                  <a:gd name="connsiteX5" fmla="*/ 1764471 w 2158923"/>
                  <a:gd name="connsiteY5" fmla="*/ 572001 h 1645096"/>
                  <a:gd name="connsiteX6" fmla="*/ 1771764 w 2158923"/>
                  <a:gd name="connsiteY6" fmla="*/ 729174 h 1645096"/>
                  <a:gd name="connsiteX7" fmla="*/ 2155597 w 2158923"/>
                  <a:gd name="connsiteY7" fmla="*/ 1015654 h 1645096"/>
                  <a:gd name="connsiteX8" fmla="*/ 1522444 w 2158923"/>
                  <a:gd name="connsiteY8" fmla="*/ 995177 h 1645096"/>
                  <a:gd name="connsiteX9" fmla="*/ 1477811 w 2158923"/>
                  <a:gd name="connsiteY9" fmla="*/ 1513516 h 1645096"/>
                  <a:gd name="connsiteX10" fmla="*/ 1076860 w 2158923"/>
                  <a:gd name="connsiteY10" fmla="*/ 1438817 h 1645096"/>
                  <a:gd name="connsiteX11" fmla="*/ 818886 w 2158923"/>
                  <a:gd name="connsiteY11" fmla="*/ 1483635 h 1645096"/>
                  <a:gd name="connsiteX12" fmla="*/ 436574 w 2158923"/>
                  <a:gd name="connsiteY12" fmla="*/ 1642265 h 1645096"/>
                  <a:gd name="connsiteX13" fmla="*/ 3239 w 2158923"/>
                  <a:gd name="connsiteY13" fmla="*/ 1519368 h 1645096"/>
                  <a:gd name="connsiteX14" fmla="*/ 448754 w 2158923"/>
                  <a:gd name="connsiteY14" fmla="*/ 894262 h 1645096"/>
                  <a:gd name="connsiteX15" fmla="*/ 510770 w 2158923"/>
                  <a:gd name="connsiteY15" fmla="*/ 448100 h 1645096"/>
                  <a:gd name="connsiteX16" fmla="*/ 690805 w 2158923"/>
                  <a:gd name="connsiteY16" fmla="*/ 321846 h 1645096"/>
                  <a:gd name="connsiteX17" fmla="*/ 966250 w 2158923"/>
                  <a:gd name="connsiteY17" fmla="*/ 230731 h 1645096"/>
                  <a:gd name="connsiteX0" fmla="*/ 530331 w 1723004"/>
                  <a:gd name="connsiteY0" fmla="*/ 230731 h 1655614"/>
                  <a:gd name="connsiteX1" fmla="*/ 1014903 w 1723004"/>
                  <a:gd name="connsiteY1" fmla="*/ 7258 h 1655614"/>
                  <a:gd name="connsiteX2" fmla="*/ 1151512 w 1723004"/>
                  <a:gd name="connsiteY2" fmla="*/ 87410 h 1655614"/>
                  <a:gd name="connsiteX3" fmla="*/ 980640 w 1723004"/>
                  <a:gd name="connsiteY3" fmla="*/ 408203 h 1655614"/>
                  <a:gd name="connsiteX4" fmla="*/ 1049113 w 1723004"/>
                  <a:gd name="connsiteY4" fmla="*/ 544700 h 1655614"/>
                  <a:gd name="connsiteX5" fmla="*/ 1328552 w 1723004"/>
                  <a:gd name="connsiteY5" fmla="*/ 572001 h 1655614"/>
                  <a:gd name="connsiteX6" fmla="*/ 1335845 w 1723004"/>
                  <a:gd name="connsiteY6" fmla="*/ 729174 h 1655614"/>
                  <a:gd name="connsiteX7" fmla="*/ 1719678 w 1723004"/>
                  <a:gd name="connsiteY7" fmla="*/ 1015654 h 1655614"/>
                  <a:gd name="connsiteX8" fmla="*/ 1086525 w 1723004"/>
                  <a:gd name="connsiteY8" fmla="*/ 995177 h 1655614"/>
                  <a:gd name="connsiteX9" fmla="*/ 1041892 w 1723004"/>
                  <a:gd name="connsiteY9" fmla="*/ 1513516 h 1655614"/>
                  <a:gd name="connsiteX10" fmla="*/ 640941 w 1723004"/>
                  <a:gd name="connsiteY10" fmla="*/ 1438817 h 1655614"/>
                  <a:gd name="connsiteX11" fmla="*/ 382967 w 1723004"/>
                  <a:gd name="connsiteY11" fmla="*/ 1483635 h 1655614"/>
                  <a:gd name="connsiteX12" fmla="*/ 655 w 1723004"/>
                  <a:gd name="connsiteY12" fmla="*/ 1642265 h 1655614"/>
                  <a:gd name="connsiteX13" fmla="*/ 480634 w 1723004"/>
                  <a:gd name="connsiteY13" fmla="*/ 1095733 h 1655614"/>
                  <a:gd name="connsiteX14" fmla="*/ 12835 w 1723004"/>
                  <a:gd name="connsiteY14" fmla="*/ 894262 h 1655614"/>
                  <a:gd name="connsiteX15" fmla="*/ 74851 w 1723004"/>
                  <a:gd name="connsiteY15" fmla="*/ 448100 h 1655614"/>
                  <a:gd name="connsiteX16" fmla="*/ 254886 w 1723004"/>
                  <a:gd name="connsiteY16" fmla="*/ 321846 h 1655614"/>
                  <a:gd name="connsiteX17" fmla="*/ 530331 w 1723004"/>
                  <a:gd name="connsiteY17" fmla="*/ 230731 h 1655614"/>
                  <a:gd name="connsiteX0" fmla="*/ 518824 w 1711497"/>
                  <a:gd name="connsiteY0" fmla="*/ 230731 h 1534625"/>
                  <a:gd name="connsiteX1" fmla="*/ 1003396 w 1711497"/>
                  <a:gd name="connsiteY1" fmla="*/ 7258 h 1534625"/>
                  <a:gd name="connsiteX2" fmla="*/ 1140005 w 1711497"/>
                  <a:gd name="connsiteY2" fmla="*/ 87410 h 1534625"/>
                  <a:gd name="connsiteX3" fmla="*/ 969133 w 1711497"/>
                  <a:gd name="connsiteY3" fmla="*/ 408203 h 1534625"/>
                  <a:gd name="connsiteX4" fmla="*/ 1037606 w 1711497"/>
                  <a:gd name="connsiteY4" fmla="*/ 544700 h 1534625"/>
                  <a:gd name="connsiteX5" fmla="*/ 1317045 w 1711497"/>
                  <a:gd name="connsiteY5" fmla="*/ 572001 h 1534625"/>
                  <a:gd name="connsiteX6" fmla="*/ 1324338 w 1711497"/>
                  <a:gd name="connsiteY6" fmla="*/ 729174 h 1534625"/>
                  <a:gd name="connsiteX7" fmla="*/ 1708171 w 1711497"/>
                  <a:gd name="connsiteY7" fmla="*/ 1015654 h 1534625"/>
                  <a:gd name="connsiteX8" fmla="*/ 1075018 w 1711497"/>
                  <a:gd name="connsiteY8" fmla="*/ 995177 h 1534625"/>
                  <a:gd name="connsiteX9" fmla="*/ 1030385 w 1711497"/>
                  <a:gd name="connsiteY9" fmla="*/ 1513516 h 1534625"/>
                  <a:gd name="connsiteX10" fmla="*/ 629434 w 1711497"/>
                  <a:gd name="connsiteY10" fmla="*/ 1438817 h 1534625"/>
                  <a:gd name="connsiteX11" fmla="*/ 371460 w 1711497"/>
                  <a:gd name="connsiteY11" fmla="*/ 1483635 h 1534625"/>
                  <a:gd name="connsiteX12" fmla="*/ 804526 w 1711497"/>
                  <a:gd name="connsiteY12" fmla="*/ 1095633 h 1534625"/>
                  <a:gd name="connsiteX13" fmla="*/ 469127 w 1711497"/>
                  <a:gd name="connsiteY13" fmla="*/ 1095733 h 1534625"/>
                  <a:gd name="connsiteX14" fmla="*/ 1328 w 1711497"/>
                  <a:gd name="connsiteY14" fmla="*/ 894262 h 1534625"/>
                  <a:gd name="connsiteX15" fmla="*/ 63344 w 1711497"/>
                  <a:gd name="connsiteY15" fmla="*/ 448100 h 1534625"/>
                  <a:gd name="connsiteX16" fmla="*/ 243379 w 1711497"/>
                  <a:gd name="connsiteY16" fmla="*/ 321846 h 1534625"/>
                  <a:gd name="connsiteX17" fmla="*/ 518824 w 1711497"/>
                  <a:gd name="connsiteY17" fmla="*/ 230731 h 1534625"/>
                  <a:gd name="connsiteX0" fmla="*/ 518824 w 1711497"/>
                  <a:gd name="connsiteY0" fmla="*/ 230731 h 1539994"/>
                  <a:gd name="connsiteX1" fmla="*/ 1003396 w 1711497"/>
                  <a:gd name="connsiteY1" fmla="*/ 7258 h 1539994"/>
                  <a:gd name="connsiteX2" fmla="*/ 1140005 w 1711497"/>
                  <a:gd name="connsiteY2" fmla="*/ 87410 h 1539994"/>
                  <a:gd name="connsiteX3" fmla="*/ 969133 w 1711497"/>
                  <a:gd name="connsiteY3" fmla="*/ 408203 h 1539994"/>
                  <a:gd name="connsiteX4" fmla="*/ 1037606 w 1711497"/>
                  <a:gd name="connsiteY4" fmla="*/ 544700 h 1539994"/>
                  <a:gd name="connsiteX5" fmla="*/ 1317045 w 1711497"/>
                  <a:gd name="connsiteY5" fmla="*/ 572001 h 1539994"/>
                  <a:gd name="connsiteX6" fmla="*/ 1324338 w 1711497"/>
                  <a:gd name="connsiteY6" fmla="*/ 729174 h 1539994"/>
                  <a:gd name="connsiteX7" fmla="*/ 1708171 w 1711497"/>
                  <a:gd name="connsiteY7" fmla="*/ 1015654 h 1539994"/>
                  <a:gd name="connsiteX8" fmla="*/ 1075018 w 1711497"/>
                  <a:gd name="connsiteY8" fmla="*/ 995177 h 1539994"/>
                  <a:gd name="connsiteX9" fmla="*/ 1030385 w 1711497"/>
                  <a:gd name="connsiteY9" fmla="*/ 1513516 h 1539994"/>
                  <a:gd name="connsiteX10" fmla="*/ 629434 w 1711497"/>
                  <a:gd name="connsiteY10" fmla="*/ 1438817 h 1539994"/>
                  <a:gd name="connsiteX11" fmla="*/ 842569 w 1711497"/>
                  <a:gd name="connsiteY11" fmla="*/ 1217137 h 1539994"/>
                  <a:gd name="connsiteX12" fmla="*/ 804526 w 1711497"/>
                  <a:gd name="connsiteY12" fmla="*/ 1095633 h 1539994"/>
                  <a:gd name="connsiteX13" fmla="*/ 469127 w 1711497"/>
                  <a:gd name="connsiteY13" fmla="*/ 1095733 h 1539994"/>
                  <a:gd name="connsiteX14" fmla="*/ 1328 w 1711497"/>
                  <a:gd name="connsiteY14" fmla="*/ 894262 h 1539994"/>
                  <a:gd name="connsiteX15" fmla="*/ 63344 w 1711497"/>
                  <a:gd name="connsiteY15" fmla="*/ 448100 h 1539994"/>
                  <a:gd name="connsiteX16" fmla="*/ 243379 w 1711497"/>
                  <a:gd name="connsiteY16" fmla="*/ 321846 h 1539994"/>
                  <a:gd name="connsiteX17" fmla="*/ 518824 w 1711497"/>
                  <a:gd name="connsiteY17" fmla="*/ 230731 h 1539994"/>
                  <a:gd name="connsiteX0" fmla="*/ 518824 w 1711497"/>
                  <a:gd name="connsiteY0" fmla="*/ 230731 h 1517053"/>
                  <a:gd name="connsiteX1" fmla="*/ 1003396 w 1711497"/>
                  <a:gd name="connsiteY1" fmla="*/ 7258 h 1517053"/>
                  <a:gd name="connsiteX2" fmla="*/ 1140005 w 1711497"/>
                  <a:gd name="connsiteY2" fmla="*/ 87410 h 1517053"/>
                  <a:gd name="connsiteX3" fmla="*/ 969133 w 1711497"/>
                  <a:gd name="connsiteY3" fmla="*/ 408203 h 1517053"/>
                  <a:gd name="connsiteX4" fmla="*/ 1037606 w 1711497"/>
                  <a:gd name="connsiteY4" fmla="*/ 544700 h 1517053"/>
                  <a:gd name="connsiteX5" fmla="*/ 1317045 w 1711497"/>
                  <a:gd name="connsiteY5" fmla="*/ 572001 h 1517053"/>
                  <a:gd name="connsiteX6" fmla="*/ 1324338 w 1711497"/>
                  <a:gd name="connsiteY6" fmla="*/ 729174 h 1517053"/>
                  <a:gd name="connsiteX7" fmla="*/ 1708171 w 1711497"/>
                  <a:gd name="connsiteY7" fmla="*/ 1015654 h 1517053"/>
                  <a:gd name="connsiteX8" fmla="*/ 1075018 w 1711497"/>
                  <a:gd name="connsiteY8" fmla="*/ 995177 h 1517053"/>
                  <a:gd name="connsiteX9" fmla="*/ 1030385 w 1711497"/>
                  <a:gd name="connsiteY9" fmla="*/ 1513516 h 1517053"/>
                  <a:gd name="connsiteX10" fmla="*/ 842569 w 1711497"/>
                  <a:gd name="connsiteY10" fmla="*/ 1217137 h 1517053"/>
                  <a:gd name="connsiteX11" fmla="*/ 804526 w 1711497"/>
                  <a:gd name="connsiteY11" fmla="*/ 1095633 h 1517053"/>
                  <a:gd name="connsiteX12" fmla="*/ 469127 w 1711497"/>
                  <a:gd name="connsiteY12" fmla="*/ 1095733 h 1517053"/>
                  <a:gd name="connsiteX13" fmla="*/ 1328 w 1711497"/>
                  <a:gd name="connsiteY13" fmla="*/ 894262 h 1517053"/>
                  <a:gd name="connsiteX14" fmla="*/ 63344 w 1711497"/>
                  <a:gd name="connsiteY14" fmla="*/ 448100 h 1517053"/>
                  <a:gd name="connsiteX15" fmla="*/ 243379 w 1711497"/>
                  <a:gd name="connsiteY15" fmla="*/ 321846 h 1517053"/>
                  <a:gd name="connsiteX16" fmla="*/ 518824 w 1711497"/>
                  <a:gd name="connsiteY16" fmla="*/ 230731 h 1517053"/>
                  <a:gd name="connsiteX0" fmla="*/ 518824 w 1711497"/>
                  <a:gd name="connsiteY0" fmla="*/ 230731 h 1218757"/>
                  <a:gd name="connsiteX1" fmla="*/ 1003396 w 1711497"/>
                  <a:gd name="connsiteY1" fmla="*/ 7258 h 1218757"/>
                  <a:gd name="connsiteX2" fmla="*/ 1140005 w 1711497"/>
                  <a:gd name="connsiteY2" fmla="*/ 87410 h 1218757"/>
                  <a:gd name="connsiteX3" fmla="*/ 969133 w 1711497"/>
                  <a:gd name="connsiteY3" fmla="*/ 408203 h 1218757"/>
                  <a:gd name="connsiteX4" fmla="*/ 1037606 w 1711497"/>
                  <a:gd name="connsiteY4" fmla="*/ 544700 h 1218757"/>
                  <a:gd name="connsiteX5" fmla="*/ 1317045 w 1711497"/>
                  <a:gd name="connsiteY5" fmla="*/ 572001 h 1218757"/>
                  <a:gd name="connsiteX6" fmla="*/ 1324338 w 1711497"/>
                  <a:gd name="connsiteY6" fmla="*/ 729174 h 1218757"/>
                  <a:gd name="connsiteX7" fmla="*/ 1708171 w 1711497"/>
                  <a:gd name="connsiteY7" fmla="*/ 1015654 h 1218757"/>
                  <a:gd name="connsiteX8" fmla="*/ 1075018 w 1711497"/>
                  <a:gd name="connsiteY8" fmla="*/ 995177 h 1218757"/>
                  <a:gd name="connsiteX9" fmla="*/ 842569 w 1711497"/>
                  <a:gd name="connsiteY9" fmla="*/ 1217137 h 1218757"/>
                  <a:gd name="connsiteX10" fmla="*/ 804526 w 1711497"/>
                  <a:gd name="connsiteY10" fmla="*/ 1095633 h 1218757"/>
                  <a:gd name="connsiteX11" fmla="*/ 469127 w 1711497"/>
                  <a:gd name="connsiteY11" fmla="*/ 1095733 h 1218757"/>
                  <a:gd name="connsiteX12" fmla="*/ 1328 w 1711497"/>
                  <a:gd name="connsiteY12" fmla="*/ 894262 h 1218757"/>
                  <a:gd name="connsiteX13" fmla="*/ 63344 w 1711497"/>
                  <a:gd name="connsiteY13" fmla="*/ 448100 h 1218757"/>
                  <a:gd name="connsiteX14" fmla="*/ 243379 w 1711497"/>
                  <a:gd name="connsiteY14" fmla="*/ 321846 h 1218757"/>
                  <a:gd name="connsiteX15" fmla="*/ 518824 w 1711497"/>
                  <a:gd name="connsiteY15" fmla="*/ 230731 h 1218757"/>
                  <a:gd name="connsiteX0" fmla="*/ 522653 w 1715326"/>
                  <a:gd name="connsiteY0" fmla="*/ 230731 h 1223476"/>
                  <a:gd name="connsiteX1" fmla="*/ 1007225 w 1715326"/>
                  <a:gd name="connsiteY1" fmla="*/ 7258 h 1223476"/>
                  <a:gd name="connsiteX2" fmla="*/ 1143834 w 1715326"/>
                  <a:gd name="connsiteY2" fmla="*/ 87410 h 1223476"/>
                  <a:gd name="connsiteX3" fmla="*/ 972962 w 1715326"/>
                  <a:gd name="connsiteY3" fmla="*/ 408203 h 1223476"/>
                  <a:gd name="connsiteX4" fmla="*/ 1041435 w 1715326"/>
                  <a:gd name="connsiteY4" fmla="*/ 544700 h 1223476"/>
                  <a:gd name="connsiteX5" fmla="*/ 1320874 w 1715326"/>
                  <a:gd name="connsiteY5" fmla="*/ 572001 h 1223476"/>
                  <a:gd name="connsiteX6" fmla="*/ 1328167 w 1715326"/>
                  <a:gd name="connsiteY6" fmla="*/ 729174 h 1223476"/>
                  <a:gd name="connsiteX7" fmla="*/ 1712000 w 1715326"/>
                  <a:gd name="connsiteY7" fmla="*/ 1015654 h 1223476"/>
                  <a:gd name="connsiteX8" fmla="*/ 1078847 w 1715326"/>
                  <a:gd name="connsiteY8" fmla="*/ 995177 h 1223476"/>
                  <a:gd name="connsiteX9" fmla="*/ 846398 w 1715326"/>
                  <a:gd name="connsiteY9" fmla="*/ 1217137 h 1223476"/>
                  <a:gd name="connsiteX10" fmla="*/ 808355 w 1715326"/>
                  <a:gd name="connsiteY10" fmla="*/ 1095633 h 1223476"/>
                  <a:gd name="connsiteX11" fmla="*/ 186431 w 1715326"/>
                  <a:gd name="connsiteY11" fmla="*/ 1218757 h 1223476"/>
                  <a:gd name="connsiteX12" fmla="*/ 5157 w 1715326"/>
                  <a:gd name="connsiteY12" fmla="*/ 894262 h 1223476"/>
                  <a:gd name="connsiteX13" fmla="*/ 67173 w 1715326"/>
                  <a:gd name="connsiteY13" fmla="*/ 448100 h 1223476"/>
                  <a:gd name="connsiteX14" fmla="*/ 247208 w 1715326"/>
                  <a:gd name="connsiteY14" fmla="*/ 321846 h 1223476"/>
                  <a:gd name="connsiteX15" fmla="*/ 522653 w 1715326"/>
                  <a:gd name="connsiteY15" fmla="*/ 230731 h 1223476"/>
                  <a:gd name="connsiteX0" fmla="*/ 522653 w 1715326"/>
                  <a:gd name="connsiteY0" fmla="*/ 230731 h 1224269"/>
                  <a:gd name="connsiteX1" fmla="*/ 1007225 w 1715326"/>
                  <a:gd name="connsiteY1" fmla="*/ 7258 h 1224269"/>
                  <a:gd name="connsiteX2" fmla="*/ 1143834 w 1715326"/>
                  <a:gd name="connsiteY2" fmla="*/ 87410 h 1224269"/>
                  <a:gd name="connsiteX3" fmla="*/ 972962 w 1715326"/>
                  <a:gd name="connsiteY3" fmla="*/ 408203 h 1224269"/>
                  <a:gd name="connsiteX4" fmla="*/ 1041435 w 1715326"/>
                  <a:gd name="connsiteY4" fmla="*/ 544700 h 1224269"/>
                  <a:gd name="connsiteX5" fmla="*/ 1320874 w 1715326"/>
                  <a:gd name="connsiteY5" fmla="*/ 572001 h 1224269"/>
                  <a:gd name="connsiteX6" fmla="*/ 1328167 w 1715326"/>
                  <a:gd name="connsiteY6" fmla="*/ 729174 h 1224269"/>
                  <a:gd name="connsiteX7" fmla="*/ 1712000 w 1715326"/>
                  <a:gd name="connsiteY7" fmla="*/ 1015654 h 1224269"/>
                  <a:gd name="connsiteX8" fmla="*/ 1078847 w 1715326"/>
                  <a:gd name="connsiteY8" fmla="*/ 995177 h 1224269"/>
                  <a:gd name="connsiteX9" fmla="*/ 1007227 w 1715326"/>
                  <a:gd name="connsiteY9" fmla="*/ 1055918 h 1224269"/>
                  <a:gd name="connsiteX10" fmla="*/ 808355 w 1715326"/>
                  <a:gd name="connsiteY10" fmla="*/ 1095633 h 1224269"/>
                  <a:gd name="connsiteX11" fmla="*/ 186431 w 1715326"/>
                  <a:gd name="connsiteY11" fmla="*/ 1218757 h 1224269"/>
                  <a:gd name="connsiteX12" fmla="*/ 5157 w 1715326"/>
                  <a:gd name="connsiteY12" fmla="*/ 894262 h 1224269"/>
                  <a:gd name="connsiteX13" fmla="*/ 67173 w 1715326"/>
                  <a:gd name="connsiteY13" fmla="*/ 448100 h 1224269"/>
                  <a:gd name="connsiteX14" fmla="*/ 247208 w 1715326"/>
                  <a:gd name="connsiteY14" fmla="*/ 321846 h 1224269"/>
                  <a:gd name="connsiteX15" fmla="*/ 522653 w 1715326"/>
                  <a:gd name="connsiteY15" fmla="*/ 230731 h 1224269"/>
                  <a:gd name="connsiteX0" fmla="*/ 522653 w 1712029"/>
                  <a:gd name="connsiteY0" fmla="*/ 230731 h 1224269"/>
                  <a:gd name="connsiteX1" fmla="*/ 1007225 w 1712029"/>
                  <a:gd name="connsiteY1" fmla="*/ 7258 h 1224269"/>
                  <a:gd name="connsiteX2" fmla="*/ 1143834 w 1712029"/>
                  <a:gd name="connsiteY2" fmla="*/ 87410 h 1224269"/>
                  <a:gd name="connsiteX3" fmla="*/ 972962 w 1712029"/>
                  <a:gd name="connsiteY3" fmla="*/ 408203 h 1224269"/>
                  <a:gd name="connsiteX4" fmla="*/ 1041435 w 1712029"/>
                  <a:gd name="connsiteY4" fmla="*/ 544700 h 1224269"/>
                  <a:gd name="connsiteX5" fmla="*/ 1320874 w 1712029"/>
                  <a:gd name="connsiteY5" fmla="*/ 572001 h 1224269"/>
                  <a:gd name="connsiteX6" fmla="*/ 1328167 w 1712029"/>
                  <a:gd name="connsiteY6" fmla="*/ 729174 h 1224269"/>
                  <a:gd name="connsiteX7" fmla="*/ 1712000 w 1712029"/>
                  <a:gd name="connsiteY7" fmla="*/ 1015654 h 1224269"/>
                  <a:gd name="connsiteX8" fmla="*/ 1306877 w 1712029"/>
                  <a:gd name="connsiteY8" fmla="*/ 1001040 h 1224269"/>
                  <a:gd name="connsiteX9" fmla="*/ 1007227 w 1712029"/>
                  <a:gd name="connsiteY9" fmla="*/ 1055918 h 1224269"/>
                  <a:gd name="connsiteX10" fmla="*/ 808355 w 1712029"/>
                  <a:gd name="connsiteY10" fmla="*/ 1095633 h 1224269"/>
                  <a:gd name="connsiteX11" fmla="*/ 186431 w 1712029"/>
                  <a:gd name="connsiteY11" fmla="*/ 1218757 h 1224269"/>
                  <a:gd name="connsiteX12" fmla="*/ 5157 w 1712029"/>
                  <a:gd name="connsiteY12" fmla="*/ 894262 h 1224269"/>
                  <a:gd name="connsiteX13" fmla="*/ 67173 w 1712029"/>
                  <a:gd name="connsiteY13" fmla="*/ 448100 h 1224269"/>
                  <a:gd name="connsiteX14" fmla="*/ 247208 w 1712029"/>
                  <a:gd name="connsiteY14" fmla="*/ 321846 h 1224269"/>
                  <a:gd name="connsiteX15" fmla="*/ 522653 w 1712029"/>
                  <a:gd name="connsiteY15" fmla="*/ 230731 h 1224269"/>
                  <a:gd name="connsiteX0" fmla="*/ 522601 w 1711977"/>
                  <a:gd name="connsiteY0" fmla="*/ 230731 h 1227801"/>
                  <a:gd name="connsiteX1" fmla="*/ 1007173 w 1711977"/>
                  <a:gd name="connsiteY1" fmla="*/ 7258 h 1227801"/>
                  <a:gd name="connsiteX2" fmla="*/ 1143782 w 1711977"/>
                  <a:gd name="connsiteY2" fmla="*/ 87410 h 1227801"/>
                  <a:gd name="connsiteX3" fmla="*/ 972910 w 1711977"/>
                  <a:gd name="connsiteY3" fmla="*/ 408203 h 1227801"/>
                  <a:gd name="connsiteX4" fmla="*/ 1041383 w 1711977"/>
                  <a:gd name="connsiteY4" fmla="*/ 544700 h 1227801"/>
                  <a:gd name="connsiteX5" fmla="*/ 1320822 w 1711977"/>
                  <a:gd name="connsiteY5" fmla="*/ 572001 h 1227801"/>
                  <a:gd name="connsiteX6" fmla="*/ 1328115 w 1711977"/>
                  <a:gd name="connsiteY6" fmla="*/ 729174 h 1227801"/>
                  <a:gd name="connsiteX7" fmla="*/ 1711948 w 1711977"/>
                  <a:gd name="connsiteY7" fmla="*/ 1015654 h 1227801"/>
                  <a:gd name="connsiteX8" fmla="*/ 1306825 w 1711977"/>
                  <a:gd name="connsiteY8" fmla="*/ 1001040 h 1227801"/>
                  <a:gd name="connsiteX9" fmla="*/ 1007175 w 1711977"/>
                  <a:gd name="connsiteY9" fmla="*/ 1055918 h 1227801"/>
                  <a:gd name="connsiteX10" fmla="*/ 801393 w 1711977"/>
                  <a:gd name="connsiteY10" fmla="*/ 1130610 h 1227801"/>
                  <a:gd name="connsiteX11" fmla="*/ 186379 w 1711977"/>
                  <a:gd name="connsiteY11" fmla="*/ 1218757 h 1227801"/>
                  <a:gd name="connsiteX12" fmla="*/ 5105 w 1711977"/>
                  <a:gd name="connsiteY12" fmla="*/ 894262 h 1227801"/>
                  <a:gd name="connsiteX13" fmla="*/ 67121 w 1711977"/>
                  <a:gd name="connsiteY13" fmla="*/ 448100 h 1227801"/>
                  <a:gd name="connsiteX14" fmla="*/ 247156 w 1711977"/>
                  <a:gd name="connsiteY14" fmla="*/ 321846 h 1227801"/>
                  <a:gd name="connsiteX15" fmla="*/ 522601 w 1711977"/>
                  <a:gd name="connsiteY15" fmla="*/ 230731 h 1227801"/>
                  <a:gd name="connsiteX0" fmla="*/ 522601 w 1711977"/>
                  <a:gd name="connsiteY0" fmla="*/ 230731 h 1221894"/>
                  <a:gd name="connsiteX1" fmla="*/ 1007173 w 1711977"/>
                  <a:gd name="connsiteY1" fmla="*/ 7258 h 1221894"/>
                  <a:gd name="connsiteX2" fmla="*/ 1143782 w 1711977"/>
                  <a:gd name="connsiteY2" fmla="*/ 87410 h 1221894"/>
                  <a:gd name="connsiteX3" fmla="*/ 972910 w 1711977"/>
                  <a:gd name="connsiteY3" fmla="*/ 408203 h 1221894"/>
                  <a:gd name="connsiteX4" fmla="*/ 1041383 w 1711977"/>
                  <a:gd name="connsiteY4" fmla="*/ 544700 h 1221894"/>
                  <a:gd name="connsiteX5" fmla="*/ 1320822 w 1711977"/>
                  <a:gd name="connsiteY5" fmla="*/ 572001 h 1221894"/>
                  <a:gd name="connsiteX6" fmla="*/ 1328115 w 1711977"/>
                  <a:gd name="connsiteY6" fmla="*/ 729174 h 1221894"/>
                  <a:gd name="connsiteX7" fmla="*/ 1711948 w 1711977"/>
                  <a:gd name="connsiteY7" fmla="*/ 1015654 h 1221894"/>
                  <a:gd name="connsiteX8" fmla="*/ 1306825 w 1711977"/>
                  <a:gd name="connsiteY8" fmla="*/ 1001040 h 1221894"/>
                  <a:gd name="connsiteX9" fmla="*/ 1007175 w 1711977"/>
                  <a:gd name="connsiteY9" fmla="*/ 1055918 h 1221894"/>
                  <a:gd name="connsiteX10" fmla="*/ 801393 w 1711977"/>
                  <a:gd name="connsiteY10" fmla="*/ 1130610 h 1221894"/>
                  <a:gd name="connsiteX11" fmla="*/ 186379 w 1711977"/>
                  <a:gd name="connsiteY11" fmla="*/ 1218757 h 1221894"/>
                  <a:gd name="connsiteX12" fmla="*/ 5105 w 1711977"/>
                  <a:gd name="connsiteY12" fmla="*/ 894262 h 1221894"/>
                  <a:gd name="connsiteX13" fmla="*/ 67121 w 1711977"/>
                  <a:gd name="connsiteY13" fmla="*/ 448100 h 1221894"/>
                  <a:gd name="connsiteX14" fmla="*/ 247156 w 1711977"/>
                  <a:gd name="connsiteY14" fmla="*/ 321846 h 1221894"/>
                  <a:gd name="connsiteX15" fmla="*/ 522601 w 1711977"/>
                  <a:gd name="connsiteY15" fmla="*/ 230731 h 1221894"/>
                  <a:gd name="connsiteX0" fmla="*/ 522601 w 1711977"/>
                  <a:gd name="connsiteY0" fmla="*/ 230731 h 1221894"/>
                  <a:gd name="connsiteX1" fmla="*/ 1007173 w 1711977"/>
                  <a:gd name="connsiteY1" fmla="*/ 7258 h 1221894"/>
                  <a:gd name="connsiteX2" fmla="*/ 1143782 w 1711977"/>
                  <a:gd name="connsiteY2" fmla="*/ 87410 h 1221894"/>
                  <a:gd name="connsiteX3" fmla="*/ 972910 w 1711977"/>
                  <a:gd name="connsiteY3" fmla="*/ 408203 h 1221894"/>
                  <a:gd name="connsiteX4" fmla="*/ 1041383 w 1711977"/>
                  <a:gd name="connsiteY4" fmla="*/ 544700 h 1221894"/>
                  <a:gd name="connsiteX5" fmla="*/ 1320822 w 1711977"/>
                  <a:gd name="connsiteY5" fmla="*/ 572001 h 1221894"/>
                  <a:gd name="connsiteX6" fmla="*/ 1328115 w 1711977"/>
                  <a:gd name="connsiteY6" fmla="*/ 729174 h 1221894"/>
                  <a:gd name="connsiteX7" fmla="*/ 1711948 w 1711977"/>
                  <a:gd name="connsiteY7" fmla="*/ 1015654 h 1221894"/>
                  <a:gd name="connsiteX8" fmla="*/ 1306825 w 1711977"/>
                  <a:gd name="connsiteY8" fmla="*/ 1001040 h 1221894"/>
                  <a:gd name="connsiteX9" fmla="*/ 1007175 w 1711977"/>
                  <a:gd name="connsiteY9" fmla="*/ 1055918 h 1221894"/>
                  <a:gd name="connsiteX10" fmla="*/ 801393 w 1711977"/>
                  <a:gd name="connsiteY10" fmla="*/ 1130610 h 1221894"/>
                  <a:gd name="connsiteX11" fmla="*/ 186379 w 1711977"/>
                  <a:gd name="connsiteY11" fmla="*/ 1218757 h 1221894"/>
                  <a:gd name="connsiteX12" fmla="*/ 5105 w 1711977"/>
                  <a:gd name="connsiteY12" fmla="*/ 894262 h 1221894"/>
                  <a:gd name="connsiteX13" fmla="*/ 67121 w 1711977"/>
                  <a:gd name="connsiteY13" fmla="*/ 448100 h 1221894"/>
                  <a:gd name="connsiteX14" fmla="*/ 247156 w 1711977"/>
                  <a:gd name="connsiteY14" fmla="*/ 321846 h 1221894"/>
                  <a:gd name="connsiteX15" fmla="*/ 522601 w 1711977"/>
                  <a:gd name="connsiteY15" fmla="*/ 230731 h 1221894"/>
                  <a:gd name="connsiteX0" fmla="*/ 522601 w 1711977"/>
                  <a:gd name="connsiteY0" fmla="*/ 277559 h 1268722"/>
                  <a:gd name="connsiteX1" fmla="*/ 1007173 w 1711977"/>
                  <a:gd name="connsiteY1" fmla="*/ 54086 h 1268722"/>
                  <a:gd name="connsiteX2" fmla="*/ 1143782 w 1711977"/>
                  <a:gd name="connsiteY2" fmla="*/ 134238 h 1268722"/>
                  <a:gd name="connsiteX3" fmla="*/ 972910 w 1711977"/>
                  <a:gd name="connsiteY3" fmla="*/ 455031 h 1268722"/>
                  <a:gd name="connsiteX4" fmla="*/ 1041383 w 1711977"/>
                  <a:gd name="connsiteY4" fmla="*/ 591528 h 1268722"/>
                  <a:gd name="connsiteX5" fmla="*/ 1320822 w 1711977"/>
                  <a:gd name="connsiteY5" fmla="*/ 618829 h 1268722"/>
                  <a:gd name="connsiteX6" fmla="*/ 1328115 w 1711977"/>
                  <a:gd name="connsiteY6" fmla="*/ 776002 h 1268722"/>
                  <a:gd name="connsiteX7" fmla="*/ 1711948 w 1711977"/>
                  <a:gd name="connsiteY7" fmla="*/ 1062482 h 1268722"/>
                  <a:gd name="connsiteX8" fmla="*/ 1306825 w 1711977"/>
                  <a:gd name="connsiteY8" fmla="*/ 1047868 h 1268722"/>
                  <a:gd name="connsiteX9" fmla="*/ 1007175 w 1711977"/>
                  <a:gd name="connsiteY9" fmla="*/ 1102746 h 1268722"/>
                  <a:gd name="connsiteX10" fmla="*/ 801393 w 1711977"/>
                  <a:gd name="connsiteY10" fmla="*/ 1177438 h 1268722"/>
                  <a:gd name="connsiteX11" fmla="*/ 186379 w 1711977"/>
                  <a:gd name="connsiteY11" fmla="*/ 1265585 h 1268722"/>
                  <a:gd name="connsiteX12" fmla="*/ 5105 w 1711977"/>
                  <a:gd name="connsiteY12" fmla="*/ 941090 h 1268722"/>
                  <a:gd name="connsiteX13" fmla="*/ 67121 w 1711977"/>
                  <a:gd name="connsiteY13" fmla="*/ 494928 h 1268722"/>
                  <a:gd name="connsiteX14" fmla="*/ 247156 w 1711977"/>
                  <a:gd name="connsiteY14" fmla="*/ 368674 h 1268722"/>
                  <a:gd name="connsiteX15" fmla="*/ 522601 w 1711977"/>
                  <a:gd name="connsiteY15" fmla="*/ 277559 h 1268722"/>
                  <a:gd name="connsiteX0" fmla="*/ 522601 w 1711977"/>
                  <a:gd name="connsiteY0" fmla="*/ 164198 h 1155361"/>
                  <a:gd name="connsiteX1" fmla="*/ 846348 w 1711977"/>
                  <a:gd name="connsiteY1" fmla="*/ 118378 h 1155361"/>
                  <a:gd name="connsiteX2" fmla="*/ 1143782 w 1711977"/>
                  <a:gd name="connsiteY2" fmla="*/ 20877 h 1155361"/>
                  <a:gd name="connsiteX3" fmla="*/ 972910 w 1711977"/>
                  <a:gd name="connsiteY3" fmla="*/ 341670 h 1155361"/>
                  <a:gd name="connsiteX4" fmla="*/ 1041383 w 1711977"/>
                  <a:gd name="connsiteY4" fmla="*/ 478167 h 1155361"/>
                  <a:gd name="connsiteX5" fmla="*/ 1320822 w 1711977"/>
                  <a:gd name="connsiteY5" fmla="*/ 505468 h 1155361"/>
                  <a:gd name="connsiteX6" fmla="*/ 1328115 w 1711977"/>
                  <a:gd name="connsiteY6" fmla="*/ 662641 h 1155361"/>
                  <a:gd name="connsiteX7" fmla="*/ 1711948 w 1711977"/>
                  <a:gd name="connsiteY7" fmla="*/ 949121 h 1155361"/>
                  <a:gd name="connsiteX8" fmla="*/ 1306825 w 1711977"/>
                  <a:gd name="connsiteY8" fmla="*/ 934507 h 1155361"/>
                  <a:gd name="connsiteX9" fmla="*/ 1007175 w 1711977"/>
                  <a:gd name="connsiteY9" fmla="*/ 989385 h 1155361"/>
                  <a:gd name="connsiteX10" fmla="*/ 801393 w 1711977"/>
                  <a:gd name="connsiteY10" fmla="*/ 1064077 h 1155361"/>
                  <a:gd name="connsiteX11" fmla="*/ 186379 w 1711977"/>
                  <a:gd name="connsiteY11" fmla="*/ 1152224 h 1155361"/>
                  <a:gd name="connsiteX12" fmla="*/ 5105 w 1711977"/>
                  <a:gd name="connsiteY12" fmla="*/ 827729 h 1155361"/>
                  <a:gd name="connsiteX13" fmla="*/ 67121 w 1711977"/>
                  <a:gd name="connsiteY13" fmla="*/ 381567 h 1155361"/>
                  <a:gd name="connsiteX14" fmla="*/ 247156 w 1711977"/>
                  <a:gd name="connsiteY14" fmla="*/ 255313 h 1155361"/>
                  <a:gd name="connsiteX15" fmla="*/ 522601 w 1711977"/>
                  <a:gd name="connsiteY15" fmla="*/ 164198 h 1155361"/>
                  <a:gd name="connsiteX0" fmla="*/ 522601 w 1711977"/>
                  <a:gd name="connsiteY0" fmla="*/ 160840 h 1152003"/>
                  <a:gd name="connsiteX1" fmla="*/ 846348 w 1711977"/>
                  <a:gd name="connsiteY1" fmla="*/ 115020 h 1152003"/>
                  <a:gd name="connsiteX2" fmla="*/ 1143782 w 1711977"/>
                  <a:gd name="connsiteY2" fmla="*/ 17519 h 1152003"/>
                  <a:gd name="connsiteX3" fmla="*/ 1118016 w 1711977"/>
                  <a:gd name="connsiteY3" fmla="*/ 292950 h 1152003"/>
                  <a:gd name="connsiteX4" fmla="*/ 1041383 w 1711977"/>
                  <a:gd name="connsiteY4" fmla="*/ 474809 h 1152003"/>
                  <a:gd name="connsiteX5" fmla="*/ 1320822 w 1711977"/>
                  <a:gd name="connsiteY5" fmla="*/ 502110 h 1152003"/>
                  <a:gd name="connsiteX6" fmla="*/ 1328115 w 1711977"/>
                  <a:gd name="connsiteY6" fmla="*/ 659283 h 1152003"/>
                  <a:gd name="connsiteX7" fmla="*/ 1711948 w 1711977"/>
                  <a:gd name="connsiteY7" fmla="*/ 945763 h 1152003"/>
                  <a:gd name="connsiteX8" fmla="*/ 1306825 w 1711977"/>
                  <a:gd name="connsiteY8" fmla="*/ 931149 h 1152003"/>
                  <a:gd name="connsiteX9" fmla="*/ 1007175 w 1711977"/>
                  <a:gd name="connsiteY9" fmla="*/ 986027 h 1152003"/>
                  <a:gd name="connsiteX10" fmla="*/ 801393 w 1711977"/>
                  <a:gd name="connsiteY10" fmla="*/ 1060719 h 1152003"/>
                  <a:gd name="connsiteX11" fmla="*/ 186379 w 1711977"/>
                  <a:gd name="connsiteY11" fmla="*/ 1148866 h 1152003"/>
                  <a:gd name="connsiteX12" fmla="*/ 5105 w 1711977"/>
                  <a:gd name="connsiteY12" fmla="*/ 824371 h 1152003"/>
                  <a:gd name="connsiteX13" fmla="*/ 67121 w 1711977"/>
                  <a:gd name="connsiteY13" fmla="*/ 378209 h 1152003"/>
                  <a:gd name="connsiteX14" fmla="*/ 247156 w 1711977"/>
                  <a:gd name="connsiteY14" fmla="*/ 251955 h 1152003"/>
                  <a:gd name="connsiteX15" fmla="*/ 522601 w 1711977"/>
                  <a:gd name="connsiteY15" fmla="*/ 160840 h 1152003"/>
                  <a:gd name="connsiteX0" fmla="*/ 522601 w 1711977"/>
                  <a:gd name="connsiteY0" fmla="*/ 160840 h 1152003"/>
                  <a:gd name="connsiteX1" fmla="*/ 846348 w 1711977"/>
                  <a:gd name="connsiteY1" fmla="*/ 115020 h 1152003"/>
                  <a:gd name="connsiteX2" fmla="*/ 1143782 w 1711977"/>
                  <a:gd name="connsiteY2" fmla="*/ 17519 h 1152003"/>
                  <a:gd name="connsiteX3" fmla="*/ 1118016 w 1711977"/>
                  <a:gd name="connsiteY3" fmla="*/ 292950 h 1152003"/>
                  <a:gd name="connsiteX4" fmla="*/ 1224089 w 1711977"/>
                  <a:gd name="connsiteY4" fmla="*/ 378189 h 1152003"/>
                  <a:gd name="connsiteX5" fmla="*/ 1320822 w 1711977"/>
                  <a:gd name="connsiteY5" fmla="*/ 502110 h 1152003"/>
                  <a:gd name="connsiteX6" fmla="*/ 1328115 w 1711977"/>
                  <a:gd name="connsiteY6" fmla="*/ 659283 h 1152003"/>
                  <a:gd name="connsiteX7" fmla="*/ 1711948 w 1711977"/>
                  <a:gd name="connsiteY7" fmla="*/ 945763 h 1152003"/>
                  <a:gd name="connsiteX8" fmla="*/ 1306825 w 1711977"/>
                  <a:gd name="connsiteY8" fmla="*/ 931149 h 1152003"/>
                  <a:gd name="connsiteX9" fmla="*/ 1007175 w 1711977"/>
                  <a:gd name="connsiteY9" fmla="*/ 986027 h 1152003"/>
                  <a:gd name="connsiteX10" fmla="*/ 801393 w 1711977"/>
                  <a:gd name="connsiteY10" fmla="*/ 1060719 h 1152003"/>
                  <a:gd name="connsiteX11" fmla="*/ 186379 w 1711977"/>
                  <a:gd name="connsiteY11" fmla="*/ 1148866 h 1152003"/>
                  <a:gd name="connsiteX12" fmla="*/ 5105 w 1711977"/>
                  <a:gd name="connsiteY12" fmla="*/ 824371 h 1152003"/>
                  <a:gd name="connsiteX13" fmla="*/ 67121 w 1711977"/>
                  <a:gd name="connsiteY13" fmla="*/ 378209 h 1152003"/>
                  <a:gd name="connsiteX14" fmla="*/ 247156 w 1711977"/>
                  <a:gd name="connsiteY14" fmla="*/ 251955 h 1152003"/>
                  <a:gd name="connsiteX15" fmla="*/ 522601 w 1711977"/>
                  <a:gd name="connsiteY15" fmla="*/ 160840 h 1152003"/>
                  <a:gd name="connsiteX0" fmla="*/ 522601 w 1712238"/>
                  <a:gd name="connsiteY0" fmla="*/ 160840 h 1152003"/>
                  <a:gd name="connsiteX1" fmla="*/ 846348 w 1712238"/>
                  <a:gd name="connsiteY1" fmla="*/ 115020 h 1152003"/>
                  <a:gd name="connsiteX2" fmla="*/ 1143782 w 1712238"/>
                  <a:gd name="connsiteY2" fmla="*/ 17519 h 1152003"/>
                  <a:gd name="connsiteX3" fmla="*/ 1118016 w 1712238"/>
                  <a:gd name="connsiteY3" fmla="*/ 292950 h 1152003"/>
                  <a:gd name="connsiteX4" fmla="*/ 1224089 w 1712238"/>
                  <a:gd name="connsiteY4" fmla="*/ 378189 h 1152003"/>
                  <a:gd name="connsiteX5" fmla="*/ 1320822 w 1712238"/>
                  <a:gd name="connsiteY5" fmla="*/ 502110 h 1152003"/>
                  <a:gd name="connsiteX6" fmla="*/ 1241441 w 1712238"/>
                  <a:gd name="connsiteY6" fmla="*/ 695136 h 1152003"/>
                  <a:gd name="connsiteX7" fmla="*/ 1711948 w 1712238"/>
                  <a:gd name="connsiteY7" fmla="*/ 945763 h 1152003"/>
                  <a:gd name="connsiteX8" fmla="*/ 1306825 w 1712238"/>
                  <a:gd name="connsiteY8" fmla="*/ 931149 h 1152003"/>
                  <a:gd name="connsiteX9" fmla="*/ 1007175 w 1712238"/>
                  <a:gd name="connsiteY9" fmla="*/ 986027 h 1152003"/>
                  <a:gd name="connsiteX10" fmla="*/ 801393 w 1712238"/>
                  <a:gd name="connsiteY10" fmla="*/ 1060719 h 1152003"/>
                  <a:gd name="connsiteX11" fmla="*/ 186379 w 1712238"/>
                  <a:gd name="connsiteY11" fmla="*/ 1148866 h 1152003"/>
                  <a:gd name="connsiteX12" fmla="*/ 5105 w 1712238"/>
                  <a:gd name="connsiteY12" fmla="*/ 824371 h 1152003"/>
                  <a:gd name="connsiteX13" fmla="*/ 67121 w 1712238"/>
                  <a:gd name="connsiteY13" fmla="*/ 378209 h 1152003"/>
                  <a:gd name="connsiteX14" fmla="*/ 247156 w 1712238"/>
                  <a:gd name="connsiteY14" fmla="*/ 251955 h 1152003"/>
                  <a:gd name="connsiteX15" fmla="*/ 522601 w 1712238"/>
                  <a:gd name="connsiteY15" fmla="*/ 160840 h 1152003"/>
                  <a:gd name="connsiteX0" fmla="*/ 522931 w 1712568"/>
                  <a:gd name="connsiteY0" fmla="*/ 160840 h 1148992"/>
                  <a:gd name="connsiteX1" fmla="*/ 846678 w 1712568"/>
                  <a:gd name="connsiteY1" fmla="*/ 115020 h 1148992"/>
                  <a:gd name="connsiteX2" fmla="*/ 1144112 w 1712568"/>
                  <a:gd name="connsiteY2" fmla="*/ 17519 h 1148992"/>
                  <a:gd name="connsiteX3" fmla="*/ 1118346 w 1712568"/>
                  <a:gd name="connsiteY3" fmla="*/ 292950 h 1148992"/>
                  <a:gd name="connsiteX4" fmla="*/ 1224419 w 1712568"/>
                  <a:gd name="connsiteY4" fmla="*/ 378189 h 1148992"/>
                  <a:gd name="connsiteX5" fmla="*/ 1321152 w 1712568"/>
                  <a:gd name="connsiteY5" fmla="*/ 502110 h 1148992"/>
                  <a:gd name="connsiteX6" fmla="*/ 1241771 w 1712568"/>
                  <a:gd name="connsiteY6" fmla="*/ 695136 h 1148992"/>
                  <a:gd name="connsiteX7" fmla="*/ 1712278 w 1712568"/>
                  <a:gd name="connsiteY7" fmla="*/ 945763 h 1148992"/>
                  <a:gd name="connsiteX8" fmla="*/ 1307155 w 1712568"/>
                  <a:gd name="connsiteY8" fmla="*/ 931149 h 1148992"/>
                  <a:gd name="connsiteX9" fmla="*/ 1007505 w 1712568"/>
                  <a:gd name="connsiteY9" fmla="*/ 986027 h 1148992"/>
                  <a:gd name="connsiteX10" fmla="*/ 842772 w 1712568"/>
                  <a:gd name="connsiteY10" fmla="*/ 794711 h 1148992"/>
                  <a:gd name="connsiteX11" fmla="*/ 186709 w 1712568"/>
                  <a:gd name="connsiteY11" fmla="*/ 1148866 h 1148992"/>
                  <a:gd name="connsiteX12" fmla="*/ 5435 w 1712568"/>
                  <a:gd name="connsiteY12" fmla="*/ 824371 h 1148992"/>
                  <a:gd name="connsiteX13" fmla="*/ 67451 w 1712568"/>
                  <a:gd name="connsiteY13" fmla="*/ 378209 h 1148992"/>
                  <a:gd name="connsiteX14" fmla="*/ 247486 w 1712568"/>
                  <a:gd name="connsiteY14" fmla="*/ 251955 h 1148992"/>
                  <a:gd name="connsiteX15" fmla="*/ 522931 w 1712568"/>
                  <a:gd name="connsiteY15" fmla="*/ 160840 h 1148992"/>
                  <a:gd name="connsiteX0" fmla="*/ 522931 w 1712568"/>
                  <a:gd name="connsiteY0" fmla="*/ 160840 h 1148992"/>
                  <a:gd name="connsiteX1" fmla="*/ 846678 w 1712568"/>
                  <a:gd name="connsiteY1" fmla="*/ 115020 h 1148992"/>
                  <a:gd name="connsiteX2" fmla="*/ 1144112 w 1712568"/>
                  <a:gd name="connsiteY2" fmla="*/ 17519 h 1148992"/>
                  <a:gd name="connsiteX3" fmla="*/ 1118346 w 1712568"/>
                  <a:gd name="connsiteY3" fmla="*/ 292950 h 1148992"/>
                  <a:gd name="connsiteX4" fmla="*/ 1224419 w 1712568"/>
                  <a:gd name="connsiteY4" fmla="*/ 378189 h 1148992"/>
                  <a:gd name="connsiteX5" fmla="*/ 1321152 w 1712568"/>
                  <a:gd name="connsiteY5" fmla="*/ 502110 h 1148992"/>
                  <a:gd name="connsiteX6" fmla="*/ 1241771 w 1712568"/>
                  <a:gd name="connsiteY6" fmla="*/ 695136 h 1148992"/>
                  <a:gd name="connsiteX7" fmla="*/ 1712278 w 1712568"/>
                  <a:gd name="connsiteY7" fmla="*/ 945763 h 1148992"/>
                  <a:gd name="connsiteX8" fmla="*/ 1307155 w 1712568"/>
                  <a:gd name="connsiteY8" fmla="*/ 931149 h 1148992"/>
                  <a:gd name="connsiteX9" fmla="*/ 1007505 w 1712568"/>
                  <a:gd name="connsiteY9" fmla="*/ 986027 h 1148992"/>
                  <a:gd name="connsiteX10" fmla="*/ 842774 w 1712568"/>
                  <a:gd name="connsiteY10" fmla="*/ 794711 h 1148992"/>
                  <a:gd name="connsiteX11" fmla="*/ 186709 w 1712568"/>
                  <a:gd name="connsiteY11" fmla="*/ 1148866 h 1148992"/>
                  <a:gd name="connsiteX12" fmla="*/ 5435 w 1712568"/>
                  <a:gd name="connsiteY12" fmla="*/ 824371 h 1148992"/>
                  <a:gd name="connsiteX13" fmla="*/ 67451 w 1712568"/>
                  <a:gd name="connsiteY13" fmla="*/ 378209 h 1148992"/>
                  <a:gd name="connsiteX14" fmla="*/ 247486 w 1712568"/>
                  <a:gd name="connsiteY14" fmla="*/ 251955 h 1148992"/>
                  <a:gd name="connsiteX15" fmla="*/ 522931 w 1712568"/>
                  <a:gd name="connsiteY15" fmla="*/ 160840 h 1148992"/>
                  <a:gd name="connsiteX0" fmla="*/ 522931 w 1712568"/>
                  <a:gd name="connsiteY0" fmla="*/ 160840 h 1148992"/>
                  <a:gd name="connsiteX1" fmla="*/ 846678 w 1712568"/>
                  <a:gd name="connsiteY1" fmla="*/ 115020 h 1148992"/>
                  <a:gd name="connsiteX2" fmla="*/ 1144112 w 1712568"/>
                  <a:gd name="connsiteY2" fmla="*/ 17519 h 1148992"/>
                  <a:gd name="connsiteX3" fmla="*/ 1118346 w 1712568"/>
                  <a:gd name="connsiteY3" fmla="*/ 292950 h 1148992"/>
                  <a:gd name="connsiteX4" fmla="*/ 1224419 w 1712568"/>
                  <a:gd name="connsiteY4" fmla="*/ 378189 h 1148992"/>
                  <a:gd name="connsiteX5" fmla="*/ 1462982 w 1712568"/>
                  <a:gd name="connsiteY5" fmla="*/ 495523 h 1148992"/>
                  <a:gd name="connsiteX6" fmla="*/ 1241771 w 1712568"/>
                  <a:gd name="connsiteY6" fmla="*/ 695136 h 1148992"/>
                  <a:gd name="connsiteX7" fmla="*/ 1712278 w 1712568"/>
                  <a:gd name="connsiteY7" fmla="*/ 945763 h 1148992"/>
                  <a:gd name="connsiteX8" fmla="*/ 1307155 w 1712568"/>
                  <a:gd name="connsiteY8" fmla="*/ 931149 h 1148992"/>
                  <a:gd name="connsiteX9" fmla="*/ 1007505 w 1712568"/>
                  <a:gd name="connsiteY9" fmla="*/ 986027 h 1148992"/>
                  <a:gd name="connsiteX10" fmla="*/ 842774 w 1712568"/>
                  <a:gd name="connsiteY10" fmla="*/ 794711 h 1148992"/>
                  <a:gd name="connsiteX11" fmla="*/ 186709 w 1712568"/>
                  <a:gd name="connsiteY11" fmla="*/ 1148866 h 1148992"/>
                  <a:gd name="connsiteX12" fmla="*/ 5435 w 1712568"/>
                  <a:gd name="connsiteY12" fmla="*/ 824371 h 1148992"/>
                  <a:gd name="connsiteX13" fmla="*/ 67451 w 1712568"/>
                  <a:gd name="connsiteY13" fmla="*/ 378209 h 1148992"/>
                  <a:gd name="connsiteX14" fmla="*/ 247486 w 1712568"/>
                  <a:gd name="connsiteY14" fmla="*/ 251955 h 1148992"/>
                  <a:gd name="connsiteX15" fmla="*/ 522931 w 1712568"/>
                  <a:gd name="connsiteY15" fmla="*/ 160840 h 1148992"/>
                  <a:gd name="connsiteX0" fmla="*/ 522931 w 1725928"/>
                  <a:gd name="connsiteY0" fmla="*/ 160840 h 1148992"/>
                  <a:gd name="connsiteX1" fmla="*/ 846678 w 1725928"/>
                  <a:gd name="connsiteY1" fmla="*/ 115020 h 1148992"/>
                  <a:gd name="connsiteX2" fmla="*/ 1144112 w 1725928"/>
                  <a:gd name="connsiteY2" fmla="*/ 17519 h 1148992"/>
                  <a:gd name="connsiteX3" fmla="*/ 1118346 w 1725928"/>
                  <a:gd name="connsiteY3" fmla="*/ 292950 h 1148992"/>
                  <a:gd name="connsiteX4" fmla="*/ 1224419 w 1725928"/>
                  <a:gd name="connsiteY4" fmla="*/ 378189 h 1148992"/>
                  <a:gd name="connsiteX5" fmla="*/ 1462982 w 1725928"/>
                  <a:gd name="connsiteY5" fmla="*/ 495523 h 1148992"/>
                  <a:gd name="connsiteX6" fmla="*/ 1615096 w 1725928"/>
                  <a:gd name="connsiteY6" fmla="*/ 794827 h 1148992"/>
                  <a:gd name="connsiteX7" fmla="*/ 1712278 w 1725928"/>
                  <a:gd name="connsiteY7" fmla="*/ 945763 h 1148992"/>
                  <a:gd name="connsiteX8" fmla="*/ 1307155 w 1725928"/>
                  <a:gd name="connsiteY8" fmla="*/ 931149 h 1148992"/>
                  <a:gd name="connsiteX9" fmla="*/ 1007505 w 1725928"/>
                  <a:gd name="connsiteY9" fmla="*/ 986027 h 1148992"/>
                  <a:gd name="connsiteX10" fmla="*/ 842774 w 1725928"/>
                  <a:gd name="connsiteY10" fmla="*/ 794711 h 1148992"/>
                  <a:gd name="connsiteX11" fmla="*/ 186709 w 1725928"/>
                  <a:gd name="connsiteY11" fmla="*/ 1148866 h 1148992"/>
                  <a:gd name="connsiteX12" fmla="*/ 5435 w 1725928"/>
                  <a:gd name="connsiteY12" fmla="*/ 824371 h 1148992"/>
                  <a:gd name="connsiteX13" fmla="*/ 67451 w 1725928"/>
                  <a:gd name="connsiteY13" fmla="*/ 378209 h 1148992"/>
                  <a:gd name="connsiteX14" fmla="*/ 247486 w 1725928"/>
                  <a:gd name="connsiteY14" fmla="*/ 251955 h 1148992"/>
                  <a:gd name="connsiteX15" fmla="*/ 522931 w 1725928"/>
                  <a:gd name="connsiteY15" fmla="*/ 160840 h 1148992"/>
                  <a:gd name="connsiteX0" fmla="*/ 522366 w 1725363"/>
                  <a:gd name="connsiteY0" fmla="*/ 160840 h 1149848"/>
                  <a:gd name="connsiteX1" fmla="*/ 846113 w 1725363"/>
                  <a:gd name="connsiteY1" fmla="*/ 115020 h 1149848"/>
                  <a:gd name="connsiteX2" fmla="*/ 1143547 w 1725363"/>
                  <a:gd name="connsiteY2" fmla="*/ 17519 h 1149848"/>
                  <a:gd name="connsiteX3" fmla="*/ 1117781 w 1725363"/>
                  <a:gd name="connsiteY3" fmla="*/ 292950 h 1149848"/>
                  <a:gd name="connsiteX4" fmla="*/ 1223854 w 1725363"/>
                  <a:gd name="connsiteY4" fmla="*/ 378189 h 1149848"/>
                  <a:gd name="connsiteX5" fmla="*/ 1462417 w 1725363"/>
                  <a:gd name="connsiteY5" fmla="*/ 495523 h 1149848"/>
                  <a:gd name="connsiteX6" fmla="*/ 1614531 w 1725363"/>
                  <a:gd name="connsiteY6" fmla="*/ 794827 h 1149848"/>
                  <a:gd name="connsiteX7" fmla="*/ 1711713 w 1725363"/>
                  <a:gd name="connsiteY7" fmla="*/ 945763 h 1149848"/>
                  <a:gd name="connsiteX8" fmla="*/ 1306590 w 1725363"/>
                  <a:gd name="connsiteY8" fmla="*/ 931149 h 1149848"/>
                  <a:gd name="connsiteX9" fmla="*/ 1006940 w 1725363"/>
                  <a:gd name="connsiteY9" fmla="*/ 986027 h 1149848"/>
                  <a:gd name="connsiteX10" fmla="*/ 769090 w 1725363"/>
                  <a:gd name="connsiteY10" fmla="*/ 968328 h 1149848"/>
                  <a:gd name="connsiteX11" fmla="*/ 186144 w 1725363"/>
                  <a:gd name="connsiteY11" fmla="*/ 1148866 h 1149848"/>
                  <a:gd name="connsiteX12" fmla="*/ 4870 w 1725363"/>
                  <a:gd name="connsiteY12" fmla="*/ 824371 h 1149848"/>
                  <a:gd name="connsiteX13" fmla="*/ 66886 w 1725363"/>
                  <a:gd name="connsiteY13" fmla="*/ 378209 h 1149848"/>
                  <a:gd name="connsiteX14" fmla="*/ 246921 w 1725363"/>
                  <a:gd name="connsiteY14" fmla="*/ 251955 h 1149848"/>
                  <a:gd name="connsiteX15" fmla="*/ 522366 w 1725363"/>
                  <a:gd name="connsiteY15" fmla="*/ 160840 h 1149848"/>
                  <a:gd name="connsiteX0" fmla="*/ 522366 w 1725363"/>
                  <a:gd name="connsiteY0" fmla="*/ 160840 h 1150978"/>
                  <a:gd name="connsiteX1" fmla="*/ 846113 w 1725363"/>
                  <a:gd name="connsiteY1" fmla="*/ 115020 h 1150978"/>
                  <a:gd name="connsiteX2" fmla="*/ 1143547 w 1725363"/>
                  <a:gd name="connsiteY2" fmla="*/ 17519 h 1150978"/>
                  <a:gd name="connsiteX3" fmla="*/ 1117781 w 1725363"/>
                  <a:gd name="connsiteY3" fmla="*/ 292950 h 1150978"/>
                  <a:gd name="connsiteX4" fmla="*/ 1223854 w 1725363"/>
                  <a:gd name="connsiteY4" fmla="*/ 378189 h 1150978"/>
                  <a:gd name="connsiteX5" fmla="*/ 1462417 w 1725363"/>
                  <a:gd name="connsiteY5" fmla="*/ 495523 h 1150978"/>
                  <a:gd name="connsiteX6" fmla="*/ 1614531 w 1725363"/>
                  <a:gd name="connsiteY6" fmla="*/ 794827 h 1150978"/>
                  <a:gd name="connsiteX7" fmla="*/ 1711713 w 1725363"/>
                  <a:gd name="connsiteY7" fmla="*/ 945763 h 1150978"/>
                  <a:gd name="connsiteX8" fmla="*/ 1306590 w 1725363"/>
                  <a:gd name="connsiteY8" fmla="*/ 931149 h 1150978"/>
                  <a:gd name="connsiteX9" fmla="*/ 1062096 w 1725363"/>
                  <a:gd name="connsiteY9" fmla="*/ 1049318 h 1150978"/>
                  <a:gd name="connsiteX10" fmla="*/ 769090 w 1725363"/>
                  <a:gd name="connsiteY10" fmla="*/ 968328 h 1150978"/>
                  <a:gd name="connsiteX11" fmla="*/ 186144 w 1725363"/>
                  <a:gd name="connsiteY11" fmla="*/ 1148866 h 1150978"/>
                  <a:gd name="connsiteX12" fmla="*/ 4870 w 1725363"/>
                  <a:gd name="connsiteY12" fmla="*/ 824371 h 1150978"/>
                  <a:gd name="connsiteX13" fmla="*/ 66886 w 1725363"/>
                  <a:gd name="connsiteY13" fmla="*/ 378209 h 1150978"/>
                  <a:gd name="connsiteX14" fmla="*/ 246921 w 1725363"/>
                  <a:gd name="connsiteY14" fmla="*/ 251955 h 1150978"/>
                  <a:gd name="connsiteX15" fmla="*/ 522366 w 1725363"/>
                  <a:gd name="connsiteY15" fmla="*/ 160840 h 1150978"/>
                  <a:gd name="connsiteX0" fmla="*/ 522366 w 1725363"/>
                  <a:gd name="connsiteY0" fmla="*/ 160840 h 1156059"/>
                  <a:gd name="connsiteX1" fmla="*/ 846113 w 1725363"/>
                  <a:gd name="connsiteY1" fmla="*/ 115020 h 1156059"/>
                  <a:gd name="connsiteX2" fmla="*/ 1143547 w 1725363"/>
                  <a:gd name="connsiteY2" fmla="*/ 17519 h 1156059"/>
                  <a:gd name="connsiteX3" fmla="*/ 1117781 w 1725363"/>
                  <a:gd name="connsiteY3" fmla="*/ 292950 h 1156059"/>
                  <a:gd name="connsiteX4" fmla="*/ 1223854 w 1725363"/>
                  <a:gd name="connsiteY4" fmla="*/ 378189 h 1156059"/>
                  <a:gd name="connsiteX5" fmla="*/ 1462417 w 1725363"/>
                  <a:gd name="connsiteY5" fmla="*/ 495523 h 1156059"/>
                  <a:gd name="connsiteX6" fmla="*/ 1614531 w 1725363"/>
                  <a:gd name="connsiteY6" fmla="*/ 794827 h 1156059"/>
                  <a:gd name="connsiteX7" fmla="*/ 1711713 w 1725363"/>
                  <a:gd name="connsiteY7" fmla="*/ 945763 h 1156059"/>
                  <a:gd name="connsiteX8" fmla="*/ 1306590 w 1725363"/>
                  <a:gd name="connsiteY8" fmla="*/ 931149 h 1156059"/>
                  <a:gd name="connsiteX9" fmla="*/ 1062096 w 1725363"/>
                  <a:gd name="connsiteY9" fmla="*/ 1049318 h 1156059"/>
                  <a:gd name="connsiteX10" fmla="*/ 769089 w 1725363"/>
                  <a:gd name="connsiteY10" fmla="*/ 1049321 h 1156059"/>
                  <a:gd name="connsiteX11" fmla="*/ 186144 w 1725363"/>
                  <a:gd name="connsiteY11" fmla="*/ 1148866 h 1156059"/>
                  <a:gd name="connsiteX12" fmla="*/ 4870 w 1725363"/>
                  <a:gd name="connsiteY12" fmla="*/ 824371 h 1156059"/>
                  <a:gd name="connsiteX13" fmla="*/ 66886 w 1725363"/>
                  <a:gd name="connsiteY13" fmla="*/ 378209 h 1156059"/>
                  <a:gd name="connsiteX14" fmla="*/ 246921 w 1725363"/>
                  <a:gd name="connsiteY14" fmla="*/ 251955 h 1156059"/>
                  <a:gd name="connsiteX15" fmla="*/ 522366 w 1725363"/>
                  <a:gd name="connsiteY15" fmla="*/ 160840 h 1156059"/>
                  <a:gd name="connsiteX0" fmla="*/ 530343 w 1733340"/>
                  <a:gd name="connsiteY0" fmla="*/ 160840 h 1150172"/>
                  <a:gd name="connsiteX1" fmla="*/ 854090 w 1733340"/>
                  <a:gd name="connsiteY1" fmla="*/ 115020 h 1150172"/>
                  <a:gd name="connsiteX2" fmla="*/ 1151524 w 1733340"/>
                  <a:gd name="connsiteY2" fmla="*/ 17519 h 1150172"/>
                  <a:gd name="connsiteX3" fmla="*/ 1125758 w 1733340"/>
                  <a:gd name="connsiteY3" fmla="*/ 292950 h 1150172"/>
                  <a:gd name="connsiteX4" fmla="*/ 1231831 w 1733340"/>
                  <a:gd name="connsiteY4" fmla="*/ 378189 h 1150172"/>
                  <a:gd name="connsiteX5" fmla="*/ 1470394 w 1733340"/>
                  <a:gd name="connsiteY5" fmla="*/ 495523 h 1150172"/>
                  <a:gd name="connsiteX6" fmla="*/ 1622508 w 1733340"/>
                  <a:gd name="connsiteY6" fmla="*/ 794827 h 1150172"/>
                  <a:gd name="connsiteX7" fmla="*/ 1719690 w 1733340"/>
                  <a:gd name="connsiteY7" fmla="*/ 945763 h 1150172"/>
                  <a:gd name="connsiteX8" fmla="*/ 1314567 w 1733340"/>
                  <a:gd name="connsiteY8" fmla="*/ 931149 h 1150172"/>
                  <a:gd name="connsiteX9" fmla="*/ 1070073 w 1733340"/>
                  <a:gd name="connsiteY9" fmla="*/ 1049318 h 1150172"/>
                  <a:gd name="connsiteX10" fmla="*/ 777066 w 1733340"/>
                  <a:gd name="connsiteY10" fmla="*/ 1049321 h 1150172"/>
                  <a:gd name="connsiteX11" fmla="*/ 194121 w 1733340"/>
                  <a:gd name="connsiteY11" fmla="*/ 1148866 h 1150172"/>
                  <a:gd name="connsiteX12" fmla="*/ 12847 w 1733340"/>
                  <a:gd name="connsiteY12" fmla="*/ 824371 h 1150172"/>
                  <a:gd name="connsiteX13" fmla="*/ 74863 w 1733340"/>
                  <a:gd name="connsiteY13" fmla="*/ 378209 h 1150172"/>
                  <a:gd name="connsiteX14" fmla="*/ 254898 w 1733340"/>
                  <a:gd name="connsiteY14" fmla="*/ 251955 h 1150172"/>
                  <a:gd name="connsiteX15" fmla="*/ 530343 w 1733340"/>
                  <a:gd name="connsiteY15" fmla="*/ 160840 h 1150172"/>
                  <a:gd name="connsiteX0" fmla="*/ 522004 w 1725001"/>
                  <a:gd name="connsiteY0" fmla="*/ 160840 h 1156059"/>
                  <a:gd name="connsiteX1" fmla="*/ 845751 w 1725001"/>
                  <a:gd name="connsiteY1" fmla="*/ 115020 h 1156059"/>
                  <a:gd name="connsiteX2" fmla="*/ 1143185 w 1725001"/>
                  <a:gd name="connsiteY2" fmla="*/ 17519 h 1156059"/>
                  <a:gd name="connsiteX3" fmla="*/ 1117419 w 1725001"/>
                  <a:gd name="connsiteY3" fmla="*/ 292950 h 1156059"/>
                  <a:gd name="connsiteX4" fmla="*/ 1223492 w 1725001"/>
                  <a:gd name="connsiteY4" fmla="*/ 378189 h 1156059"/>
                  <a:gd name="connsiteX5" fmla="*/ 1462055 w 1725001"/>
                  <a:gd name="connsiteY5" fmla="*/ 495523 h 1156059"/>
                  <a:gd name="connsiteX6" fmla="*/ 1614169 w 1725001"/>
                  <a:gd name="connsiteY6" fmla="*/ 794827 h 1156059"/>
                  <a:gd name="connsiteX7" fmla="*/ 1711351 w 1725001"/>
                  <a:gd name="connsiteY7" fmla="*/ 945763 h 1156059"/>
                  <a:gd name="connsiteX8" fmla="*/ 1306228 w 1725001"/>
                  <a:gd name="connsiteY8" fmla="*/ 931149 h 1156059"/>
                  <a:gd name="connsiteX9" fmla="*/ 1061734 w 1725001"/>
                  <a:gd name="connsiteY9" fmla="*/ 1049318 h 1156059"/>
                  <a:gd name="connsiteX10" fmla="*/ 713571 w 1725001"/>
                  <a:gd name="connsiteY10" fmla="*/ 1049321 h 1156059"/>
                  <a:gd name="connsiteX11" fmla="*/ 185782 w 1725001"/>
                  <a:gd name="connsiteY11" fmla="*/ 1148866 h 1156059"/>
                  <a:gd name="connsiteX12" fmla="*/ 4508 w 1725001"/>
                  <a:gd name="connsiteY12" fmla="*/ 824371 h 1156059"/>
                  <a:gd name="connsiteX13" fmla="*/ 66524 w 1725001"/>
                  <a:gd name="connsiteY13" fmla="*/ 378209 h 1156059"/>
                  <a:gd name="connsiteX14" fmla="*/ 246559 w 1725001"/>
                  <a:gd name="connsiteY14" fmla="*/ 251955 h 1156059"/>
                  <a:gd name="connsiteX15" fmla="*/ 522004 w 1725001"/>
                  <a:gd name="connsiteY15" fmla="*/ 160840 h 1156059"/>
                  <a:gd name="connsiteX0" fmla="*/ 522004 w 1725001"/>
                  <a:gd name="connsiteY0" fmla="*/ 160840 h 1245486"/>
                  <a:gd name="connsiteX1" fmla="*/ 845751 w 1725001"/>
                  <a:gd name="connsiteY1" fmla="*/ 115020 h 1245486"/>
                  <a:gd name="connsiteX2" fmla="*/ 1143185 w 1725001"/>
                  <a:gd name="connsiteY2" fmla="*/ 17519 h 1245486"/>
                  <a:gd name="connsiteX3" fmla="*/ 1117419 w 1725001"/>
                  <a:gd name="connsiteY3" fmla="*/ 292950 h 1245486"/>
                  <a:gd name="connsiteX4" fmla="*/ 1223492 w 1725001"/>
                  <a:gd name="connsiteY4" fmla="*/ 378189 h 1245486"/>
                  <a:gd name="connsiteX5" fmla="*/ 1462055 w 1725001"/>
                  <a:gd name="connsiteY5" fmla="*/ 495523 h 1245486"/>
                  <a:gd name="connsiteX6" fmla="*/ 1614169 w 1725001"/>
                  <a:gd name="connsiteY6" fmla="*/ 794827 h 1245486"/>
                  <a:gd name="connsiteX7" fmla="*/ 1711351 w 1725001"/>
                  <a:gd name="connsiteY7" fmla="*/ 945763 h 1245486"/>
                  <a:gd name="connsiteX8" fmla="*/ 1306228 w 1725001"/>
                  <a:gd name="connsiteY8" fmla="*/ 931149 h 1245486"/>
                  <a:gd name="connsiteX9" fmla="*/ 1045975 w 1725001"/>
                  <a:gd name="connsiteY9" fmla="*/ 1244115 h 1245486"/>
                  <a:gd name="connsiteX10" fmla="*/ 713571 w 1725001"/>
                  <a:gd name="connsiteY10" fmla="*/ 1049321 h 1245486"/>
                  <a:gd name="connsiteX11" fmla="*/ 185782 w 1725001"/>
                  <a:gd name="connsiteY11" fmla="*/ 1148866 h 1245486"/>
                  <a:gd name="connsiteX12" fmla="*/ 4508 w 1725001"/>
                  <a:gd name="connsiteY12" fmla="*/ 824371 h 1245486"/>
                  <a:gd name="connsiteX13" fmla="*/ 66524 w 1725001"/>
                  <a:gd name="connsiteY13" fmla="*/ 378209 h 1245486"/>
                  <a:gd name="connsiteX14" fmla="*/ 246559 w 1725001"/>
                  <a:gd name="connsiteY14" fmla="*/ 251955 h 1245486"/>
                  <a:gd name="connsiteX15" fmla="*/ 522004 w 1725001"/>
                  <a:gd name="connsiteY15" fmla="*/ 160840 h 1245486"/>
                  <a:gd name="connsiteX0" fmla="*/ 522004 w 1725001"/>
                  <a:gd name="connsiteY0" fmla="*/ 160840 h 1244115"/>
                  <a:gd name="connsiteX1" fmla="*/ 845751 w 1725001"/>
                  <a:gd name="connsiteY1" fmla="*/ 115020 h 1244115"/>
                  <a:gd name="connsiteX2" fmla="*/ 1143185 w 1725001"/>
                  <a:gd name="connsiteY2" fmla="*/ 17519 h 1244115"/>
                  <a:gd name="connsiteX3" fmla="*/ 1117419 w 1725001"/>
                  <a:gd name="connsiteY3" fmla="*/ 292950 h 1244115"/>
                  <a:gd name="connsiteX4" fmla="*/ 1223492 w 1725001"/>
                  <a:gd name="connsiteY4" fmla="*/ 378189 h 1244115"/>
                  <a:gd name="connsiteX5" fmla="*/ 1462055 w 1725001"/>
                  <a:gd name="connsiteY5" fmla="*/ 495523 h 1244115"/>
                  <a:gd name="connsiteX6" fmla="*/ 1614169 w 1725001"/>
                  <a:gd name="connsiteY6" fmla="*/ 794827 h 1244115"/>
                  <a:gd name="connsiteX7" fmla="*/ 1711351 w 1725001"/>
                  <a:gd name="connsiteY7" fmla="*/ 945763 h 1244115"/>
                  <a:gd name="connsiteX8" fmla="*/ 1306228 w 1725001"/>
                  <a:gd name="connsiteY8" fmla="*/ 1049321 h 1244115"/>
                  <a:gd name="connsiteX9" fmla="*/ 1045975 w 1725001"/>
                  <a:gd name="connsiteY9" fmla="*/ 1244115 h 1244115"/>
                  <a:gd name="connsiteX10" fmla="*/ 713571 w 1725001"/>
                  <a:gd name="connsiteY10" fmla="*/ 1049321 h 1244115"/>
                  <a:gd name="connsiteX11" fmla="*/ 185782 w 1725001"/>
                  <a:gd name="connsiteY11" fmla="*/ 1148866 h 1244115"/>
                  <a:gd name="connsiteX12" fmla="*/ 4508 w 1725001"/>
                  <a:gd name="connsiteY12" fmla="*/ 824371 h 1244115"/>
                  <a:gd name="connsiteX13" fmla="*/ 66524 w 1725001"/>
                  <a:gd name="connsiteY13" fmla="*/ 378209 h 1244115"/>
                  <a:gd name="connsiteX14" fmla="*/ 246559 w 1725001"/>
                  <a:gd name="connsiteY14" fmla="*/ 251955 h 1244115"/>
                  <a:gd name="connsiteX15" fmla="*/ 522004 w 1725001"/>
                  <a:gd name="connsiteY15" fmla="*/ 160840 h 1244115"/>
                  <a:gd name="connsiteX0" fmla="*/ 522004 w 1725001"/>
                  <a:gd name="connsiteY0" fmla="*/ 160840 h 1244115"/>
                  <a:gd name="connsiteX1" fmla="*/ 845751 w 1725001"/>
                  <a:gd name="connsiteY1" fmla="*/ 115020 h 1244115"/>
                  <a:gd name="connsiteX2" fmla="*/ 1143185 w 1725001"/>
                  <a:gd name="connsiteY2" fmla="*/ 17519 h 1244115"/>
                  <a:gd name="connsiteX3" fmla="*/ 1117419 w 1725001"/>
                  <a:gd name="connsiteY3" fmla="*/ 292950 h 1244115"/>
                  <a:gd name="connsiteX4" fmla="*/ 1223492 w 1725001"/>
                  <a:gd name="connsiteY4" fmla="*/ 378189 h 1244115"/>
                  <a:gd name="connsiteX5" fmla="*/ 1462055 w 1725001"/>
                  <a:gd name="connsiteY5" fmla="*/ 495523 h 1244115"/>
                  <a:gd name="connsiteX6" fmla="*/ 1614169 w 1725001"/>
                  <a:gd name="connsiteY6" fmla="*/ 794827 h 1244115"/>
                  <a:gd name="connsiteX7" fmla="*/ 1711351 w 1725001"/>
                  <a:gd name="connsiteY7" fmla="*/ 945763 h 1244115"/>
                  <a:gd name="connsiteX8" fmla="*/ 1306228 w 1725001"/>
                  <a:gd name="connsiteY8" fmla="*/ 1049321 h 1244115"/>
                  <a:gd name="connsiteX9" fmla="*/ 1220040 w 1725001"/>
                  <a:gd name="connsiteY9" fmla="*/ 1244115 h 1244115"/>
                  <a:gd name="connsiteX10" fmla="*/ 1045975 w 1725001"/>
                  <a:gd name="connsiteY10" fmla="*/ 1244115 h 1244115"/>
                  <a:gd name="connsiteX11" fmla="*/ 713571 w 1725001"/>
                  <a:gd name="connsiteY11" fmla="*/ 1049321 h 1244115"/>
                  <a:gd name="connsiteX12" fmla="*/ 185782 w 1725001"/>
                  <a:gd name="connsiteY12" fmla="*/ 1148866 h 1244115"/>
                  <a:gd name="connsiteX13" fmla="*/ 4508 w 1725001"/>
                  <a:gd name="connsiteY13" fmla="*/ 824371 h 1244115"/>
                  <a:gd name="connsiteX14" fmla="*/ 66524 w 1725001"/>
                  <a:gd name="connsiteY14" fmla="*/ 378209 h 1244115"/>
                  <a:gd name="connsiteX15" fmla="*/ 246559 w 1725001"/>
                  <a:gd name="connsiteY15" fmla="*/ 251955 h 1244115"/>
                  <a:gd name="connsiteX16" fmla="*/ 522004 w 1725001"/>
                  <a:gd name="connsiteY16" fmla="*/ 160840 h 1244115"/>
                  <a:gd name="connsiteX0" fmla="*/ 522004 w 1730470"/>
                  <a:gd name="connsiteY0" fmla="*/ 160840 h 1275269"/>
                  <a:gd name="connsiteX1" fmla="*/ 845751 w 1730470"/>
                  <a:gd name="connsiteY1" fmla="*/ 115020 h 1275269"/>
                  <a:gd name="connsiteX2" fmla="*/ 1143185 w 1730470"/>
                  <a:gd name="connsiteY2" fmla="*/ 17519 h 1275269"/>
                  <a:gd name="connsiteX3" fmla="*/ 1117419 w 1730470"/>
                  <a:gd name="connsiteY3" fmla="*/ 292950 h 1275269"/>
                  <a:gd name="connsiteX4" fmla="*/ 1223492 w 1730470"/>
                  <a:gd name="connsiteY4" fmla="*/ 378189 h 1275269"/>
                  <a:gd name="connsiteX5" fmla="*/ 1462055 w 1730470"/>
                  <a:gd name="connsiteY5" fmla="*/ 495523 h 1275269"/>
                  <a:gd name="connsiteX6" fmla="*/ 1614169 w 1730470"/>
                  <a:gd name="connsiteY6" fmla="*/ 794827 h 1275269"/>
                  <a:gd name="connsiteX7" fmla="*/ 1711351 w 1730470"/>
                  <a:gd name="connsiteY7" fmla="*/ 945763 h 1275269"/>
                  <a:gd name="connsiteX8" fmla="*/ 1220040 w 1730470"/>
                  <a:gd name="connsiteY8" fmla="*/ 1244115 h 1275269"/>
                  <a:gd name="connsiteX9" fmla="*/ 1045975 w 1730470"/>
                  <a:gd name="connsiteY9" fmla="*/ 1244115 h 1275269"/>
                  <a:gd name="connsiteX10" fmla="*/ 713571 w 1730470"/>
                  <a:gd name="connsiteY10" fmla="*/ 1049321 h 1275269"/>
                  <a:gd name="connsiteX11" fmla="*/ 185782 w 1730470"/>
                  <a:gd name="connsiteY11" fmla="*/ 1148866 h 1275269"/>
                  <a:gd name="connsiteX12" fmla="*/ 4508 w 1730470"/>
                  <a:gd name="connsiteY12" fmla="*/ 824371 h 1275269"/>
                  <a:gd name="connsiteX13" fmla="*/ 66524 w 1730470"/>
                  <a:gd name="connsiteY13" fmla="*/ 378209 h 1275269"/>
                  <a:gd name="connsiteX14" fmla="*/ 246559 w 1730470"/>
                  <a:gd name="connsiteY14" fmla="*/ 251955 h 1275269"/>
                  <a:gd name="connsiteX15" fmla="*/ 522004 w 1730470"/>
                  <a:gd name="connsiteY15" fmla="*/ 160840 h 1275269"/>
                  <a:gd name="connsiteX0" fmla="*/ 522004 w 1614426"/>
                  <a:gd name="connsiteY0" fmla="*/ 160840 h 1275269"/>
                  <a:gd name="connsiteX1" fmla="*/ 845751 w 1614426"/>
                  <a:gd name="connsiteY1" fmla="*/ 115020 h 1275269"/>
                  <a:gd name="connsiteX2" fmla="*/ 1143185 w 1614426"/>
                  <a:gd name="connsiteY2" fmla="*/ 17519 h 1275269"/>
                  <a:gd name="connsiteX3" fmla="*/ 1117419 w 1614426"/>
                  <a:gd name="connsiteY3" fmla="*/ 292950 h 1275269"/>
                  <a:gd name="connsiteX4" fmla="*/ 1223492 w 1614426"/>
                  <a:gd name="connsiteY4" fmla="*/ 378189 h 1275269"/>
                  <a:gd name="connsiteX5" fmla="*/ 1462055 w 1614426"/>
                  <a:gd name="connsiteY5" fmla="*/ 495523 h 1275269"/>
                  <a:gd name="connsiteX6" fmla="*/ 1614169 w 1614426"/>
                  <a:gd name="connsiteY6" fmla="*/ 794827 h 1275269"/>
                  <a:gd name="connsiteX7" fmla="*/ 1490727 w 1614426"/>
                  <a:gd name="connsiteY7" fmla="*/ 1103489 h 1275269"/>
                  <a:gd name="connsiteX8" fmla="*/ 1220040 w 1614426"/>
                  <a:gd name="connsiteY8" fmla="*/ 1244115 h 1275269"/>
                  <a:gd name="connsiteX9" fmla="*/ 1045975 w 1614426"/>
                  <a:gd name="connsiteY9" fmla="*/ 1244115 h 1275269"/>
                  <a:gd name="connsiteX10" fmla="*/ 713571 w 1614426"/>
                  <a:gd name="connsiteY10" fmla="*/ 1049321 h 1275269"/>
                  <a:gd name="connsiteX11" fmla="*/ 185782 w 1614426"/>
                  <a:gd name="connsiteY11" fmla="*/ 1148866 h 1275269"/>
                  <a:gd name="connsiteX12" fmla="*/ 4508 w 1614426"/>
                  <a:gd name="connsiteY12" fmla="*/ 824371 h 1275269"/>
                  <a:gd name="connsiteX13" fmla="*/ 66524 w 1614426"/>
                  <a:gd name="connsiteY13" fmla="*/ 378209 h 1275269"/>
                  <a:gd name="connsiteX14" fmla="*/ 246559 w 1614426"/>
                  <a:gd name="connsiteY14" fmla="*/ 251955 h 1275269"/>
                  <a:gd name="connsiteX15" fmla="*/ 522004 w 1614426"/>
                  <a:gd name="connsiteY15" fmla="*/ 160840 h 1275269"/>
                  <a:gd name="connsiteX0" fmla="*/ 522365 w 1614787"/>
                  <a:gd name="connsiteY0" fmla="*/ 160840 h 1282465"/>
                  <a:gd name="connsiteX1" fmla="*/ 846112 w 1614787"/>
                  <a:gd name="connsiteY1" fmla="*/ 115020 h 1282465"/>
                  <a:gd name="connsiteX2" fmla="*/ 1143546 w 1614787"/>
                  <a:gd name="connsiteY2" fmla="*/ 17519 h 1282465"/>
                  <a:gd name="connsiteX3" fmla="*/ 1117780 w 1614787"/>
                  <a:gd name="connsiteY3" fmla="*/ 292950 h 1282465"/>
                  <a:gd name="connsiteX4" fmla="*/ 1223853 w 1614787"/>
                  <a:gd name="connsiteY4" fmla="*/ 378189 h 1282465"/>
                  <a:gd name="connsiteX5" fmla="*/ 1462416 w 1614787"/>
                  <a:gd name="connsiteY5" fmla="*/ 495523 h 1282465"/>
                  <a:gd name="connsiteX6" fmla="*/ 1614530 w 1614787"/>
                  <a:gd name="connsiteY6" fmla="*/ 794827 h 1282465"/>
                  <a:gd name="connsiteX7" fmla="*/ 1491088 w 1614787"/>
                  <a:gd name="connsiteY7" fmla="*/ 1103489 h 1282465"/>
                  <a:gd name="connsiteX8" fmla="*/ 1220401 w 1614787"/>
                  <a:gd name="connsiteY8" fmla="*/ 1244115 h 1282465"/>
                  <a:gd name="connsiteX9" fmla="*/ 1046336 w 1614787"/>
                  <a:gd name="connsiteY9" fmla="*/ 1244115 h 1282465"/>
                  <a:gd name="connsiteX10" fmla="*/ 769089 w 1614787"/>
                  <a:gd name="connsiteY10" fmla="*/ 928964 h 1282465"/>
                  <a:gd name="connsiteX11" fmla="*/ 186143 w 1614787"/>
                  <a:gd name="connsiteY11" fmla="*/ 1148866 h 1282465"/>
                  <a:gd name="connsiteX12" fmla="*/ 4869 w 1614787"/>
                  <a:gd name="connsiteY12" fmla="*/ 824371 h 1282465"/>
                  <a:gd name="connsiteX13" fmla="*/ 66885 w 1614787"/>
                  <a:gd name="connsiteY13" fmla="*/ 378209 h 1282465"/>
                  <a:gd name="connsiteX14" fmla="*/ 246920 w 1614787"/>
                  <a:gd name="connsiteY14" fmla="*/ 251955 h 1282465"/>
                  <a:gd name="connsiteX15" fmla="*/ 522365 w 1614787"/>
                  <a:gd name="connsiteY15" fmla="*/ 160840 h 1282465"/>
                  <a:gd name="connsiteX0" fmla="*/ 522365 w 1614787"/>
                  <a:gd name="connsiteY0" fmla="*/ 160840 h 1282465"/>
                  <a:gd name="connsiteX1" fmla="*/ 846112 w 1614787"/>
                  <a:gd name="connsiteY1" fmla="*/ 115020 h 1282465"/>
                  <a:gd name="connsiteX2" fmla="*/ 1143546 w 1614787"/>
                  <a:gd name="connsiteY2" fmla="*/ 17519 h 1282465"/>
                  <a:gd name="connsiteX3" fmla="*/ 1117780 w 1614787"/>
                  <a:gd name="connsiteY3" fmla="*/ 292950 h 1282465"/>
                  <a:gd name="connsiteX4" fmla="*/ 1223853 w 1614787"/>
                  <a:gd name="connsiteY4" fmla="*/ 378189 h 1282465"/>
                  <a:gd name="connsiteX5" fmla="*/ 1462416 w 1614787"/>
                  <a:gd name="connsiteY5" fmla="*/ 495523 h 1282465"/>
                  <a:gd name="connsiteX6" fmla="*/ 1614530 w 1614787"/>
                  <a:gd name="connsiteY6" fmla="*/ 794827 h 1282465"/>
                  <a:gd name="connsiteX7" fmla="*/ 1491088 w 1614787"/>
                  <a:gd name="connsiteY7" fmla="*/ 1103489 h 1282465"/>
                  <a:gd name="connsiteX8" fmla="*/ 1220401 w 1614787"/>
                  <a:gd name="connsiteY8" fmla="*/ 1244115 h 1282465"/>
                  <a:gd name="connsiteX9" fmla="*/ 1046336 w 1614787"/>
                  <a:gd name="connsiteY9" fmla="*/ 1244115 h 1282465"/>
                  <a:gd name="connsiteX10" fmla="*/ 769089 w 1614787"/>
                  <a:gd name="connsiteY10" fmla="*/ 928963 h 1282465"/>
                  <a:gd name="connsiteX11" fmla="*/ 186143 w 1614787"/>
                  <a:gd name="connsiteY11" fmla="*/ 1148866 h 1282465"/>
                  <a:gd name="connsiteX12" fmla="*/ 4869 w 1614787"/>
                  <a:gd name="connsiteY12" fmla="*/ 824371 h 1282465"/>
                  <a:gd name="connsiteX13" fmla="*/ 66885 w 1614787"/>
                  <a:gd name="connsiteY13" fmla="*/ 378209 h 1282465"/>
                  <a:gd name="connsiteX14" fmla="*/ 246920 w 1614787"/>
                  <a:gd name="connsiteY14" fmla="*/ 251955 h 1282465"/>
                  <a:gd name="connsiteX15" fmla="*/ 522365 w 1614787"/>
                  <a:gd name="connsiteY15" fmla="*/ 160840 h 1282465"/>
                  <a:gd name="connsiteX0" fmla="*/ 522365 w 1614787"/>
                  <a:gd name="connsiteY0" fmla="*/ 51724 h 1173349"/>
                  <a:gd name="connsiteX1" fmla="*/ 846112 w 1614787"/>
                  <a:gd name="connsiteY1" fmla="*/ 5904 h 1173349"/>
                  <a:gd name="connsiteX2" fmla="*/ 1117780 w 1614787"/>
                  <a:gd name="connsiteY2" fmla="*/ 183834 h 1173349"/>
                  <a:gd name="connsiteX3" fmla="*/ 1223853 w 1614787"/>
                  <a:gd name="connsiteY3" fmla="*/ 269073 h 1173349"/>
                  <a:gd name="connsiteX4" fmla="*/ 1462416 w 1614787"/>
                  <a:gd name="connsiteY4" fmla="*/ 386407 h 1173349"/>
                  <a:gd name="connsiteX5" fmla="*/ 1614530 w 1614787"/>
                  <a:gd name="connsiteY5" fmla="*/ 685711 h 1173349"/>
                  <a:gd name="connsiteX6" fmla="*/ 1491088 w 1614787"/>
                  <a:gd name="connsiteY6" fmla="*/ 994373 h 1173349"/>
                  <a:gd name="connsiteX7" fmla="*/ 1220401 w 1614787"/>
                  <a:gd name="connsiteY7" fmla="*/ 1134999 h 1173349"/>
                  <a:gd name="connsiteX8" fmla="*/ 1046336 w 1614787"/>
                  <a:gd name="connsiteY8" fmla="*/ 1134999 h 1173349"/>
                  <a:gd name="connsiteX9" fmla="*/ 769089 w 1614787"/>
                  <a:gd name="connsiteY9" fmla="*/ 819847 h 1173349"/>
                  <a:gd name="connsiteX10" fmla="*/ 186143 w 1614787"/>
                  <a:gd name="connsiteY10" fmla="*/ 1039750 h 1173349"/>
                  <a:gd name="connsiteX11" fmla="*/ 4869 w 1614787"/>
                  <a:gd name="connsiteY11" fmla="*/ 715255 h 1173349"/>
                  <a:gd name="connsiteX12" fmla="*/ 66885 w 1614787"/>
                  <a:gd name="connsiteY12" fmla="*/ 269093 h 1173349"/>
                  <a:gd name="connsiteX13" fmla="*/ 246920 w 1614787"/>
                  <a:gd name="connsiteY13" fmla="*/ 142839 h 1173349"/>
                  <a:gd name="connsiteX14" fmla="*/ 522365 w 1614787"/>
                  <a:gd name="connsiteY14" fmla="*/ 51724 h 1173349"/>
                  <a:gd name="connsiteX0" fmla="*/ 522365 w 1614787"/>
                  <a:gd name="connsiteY0" fmla="*/ 1293 h 1122918"/>
                  <a:gd name="connsiteX1" fmla="*/ 778522 w 1614787"/>
                  <a:gd name="connsiteY1" fmla="*/ 45184 h 1122918"/>
                  <a:gd name="connsiteX2" fmla="*/ 1117780 w 1614787"/>
                  <a:gd name="connsiteY2" fmla="*/ 133403 h 1122918"/>
                  <a:gd name="connsiteX3" fmla="*/ 1223853 w 1614787"/>
                  <a:gd name="connsiteY3" fmla="*/ 218642 h 1122918"/>
                  <a:gd name="connsiteX4" fmla="*/ 1462416 w 1614787"/>
                  <a:gd name="connsiteY4" fmla="*/ 335976 h 1122918"/>
                  <a:gd name="connsiteX5" fmla="*/ 1614530 w 1614787"/>
                  <a:gd name="connsiteY5" fmla="*/ 635280 h 1122918"/>
                  <a:gd name="connsiteX6" fmla="*/ 1491088 w 1614787"/>
                  <a:gd name="connsiteY6" fmla="*/ 943942 h 1122918"/>
                  <a:gd name="connsiteX7" fmla="*/ 1220401 w 1614787"/>
                  <a:gd name="connsiteY7" fmla="*/ 1084568 h 1122918"/>
                  <a:gd name="connsiteX8" fmla="*/ 1046336 w 1614787"/>
                  <a:gd name="connsiteY8" fmla="*/ 1084568 h 1122918"/>
                  <a:gd name="connsiteX9" fmla="*/ 769089 w 1614787"/>
                  <a:gd name="connsiteY9" fmla="*/ 769416 h 1122918"/>
                  <a:gd name="connsiteX10" fmla="*/ 186143 w 1614787"/>
                  <a:gd name="connsiteY10" fmla="*/ 989319 h 1122918"/>
                  <a:gd name="connsiteX11" fmla="*/ 4869 w 1614787"/>
                  <a:gd name="connsiteY11" fmla="*/ 664824 h 1122918"/>
                  <a:gd name="connsiteX12" fmla="*/ 66885 w 1614787"/>
                  <a:gd name="connsiteY12" fmla="*/ 218662 h 1122918"/>
                  <a:gd name="connsiteX13" fmla="*/ 246920 w 1614787"/>
                  <a:gd name="connsiteY13" fmla="*/ 92408 h 1122918"/>
                  <a:gd name="connsiteX14" fmla="*/ 522365 w 1614787"/>
                  <a:gd name="connsiteY14" fmla="*/ 1293 h 1122918"/>
                  <a:gd name="connsiteX0" fmla="*/ 522365 w 1614787"/>
                  <a:gd name="connsiteY0" fmla="*/ 0 h 1121625"/>
                  <a:gd name="connsiteX1" fmla="*/ 1117780 w 1614787"/>
                  <a:gd name="connsiteY1" fmla="*/ 132110 h 1121625"/>
                  <a:gd name="connsiteX2" fmla="*/ 1223853 w 1614787"/>
                  <a:gd name="connsiteY2" fmla="*/ 217349 h 1121625"/>
                  <a:gd name="connsiteX3" fmla="*/ 1462416 w 1614787"/>
                  <a:gd name="connsiteY3" fmla="*/ 334683 h 1121625"/>
                  <a:gd name="connsiteX4" fmla="*/ 1614530 w 1614787"/>
                  <a:gd name="connsiteY4" fmla="*/ 633987 h 1121625"/>
                  <a:gd name="connsiteX5" fmla="*/ 1491088 w 1614787"/>
                  <a:gd name="connsiteY5" fmla="*/ 942649 h 1121625"/>
                  <a:gd name="connsiteX6" fmla="*/ 1220401 w 1614787"/>
                  <a:gd name="connsiteY6" fmla="*/ 1083275 h 1121625"/>
                  <a:gd name="connsiteX7" fmla="*/ 1046336 w 1614787"/>
                  <a:gd name="connsiteY7" fmla="*/ 1083275 h 1121625"/>
                  <a:gd name="connsiteX8" fmla="*/ 769089 w 1614787"/>
                  <a:gd name="connsiteY8" fmla="*/ 768123 h 1121625"/>
                  <a:gd name="connsiteX9" fmla="*/ 186143 w 1614787"/>
                  <a:gd name="connsiteY9" fmla="*/ 988026 h 1121625"/>
                  <a:gd name="connsiteX10" fmla="*/ 4869 w 1614787"/>
                  <a:gd name="connsiteY10" fmla="*/ 663531 h 1121625"/>
                  <a:gd name="connsiteX11" fmla="*/ 66885 w 1614787"/>
                  <a:gd name="connsiteY11" fmla="*/ 217369 h 1121625"/>
                  <a:gd name="connsiteX12" fmla="*/ 246920 w 1614787"/>
                  <a:gd name="connsiteY12" fmla="*/ 91115 h 1121625"/>
                  <a:gd name="connsiteX13" fmla="*/ 522365 w 1614787"/>
                  <a:gd name="connsiteY13" fmla="*/ 0 h 1121625"/>
                  <a:gd name="connsiteX0" fmla="*/ 522365 w 1614787"/>
                  <a:gd name="connsiteY0" fmla="*/ 82 h 1121707"/>
                  <a:gd name="connsiteX1" fmla="*/ 769088 w 1614787"/>
                  <a:gd name="connsiteY1" fmla="*/ 77793 h 1121707"/>
                  <a:gd name="connsiteX2" fmla="*/ 1223853 w 1614787"/>
                  <a:gd name="connsiteY2" fmla="*/ 217431 h 1121707"/>
                  <a:gd name="connsiteX3" fmla="*/ 1462416 w 1614787"/>
                  <a:gd name="connsiteY3" fmla="*/ 334765 h 1121707"/>
                  <a:gd name="connsiteX4" fmla="*/ 1614530 w 1614787"/>
                  <a:gd name="connsiteY4" fmla="*/ 634069 h 1121707"/>
                  <a:gd name="connsiteX5" fmla="*/ 1491088 w 1614787"/>
                  <a:gd name="connsiteY5" fmla="*/ 942731 h 1121707"/>
                  <a:gd name="connsiteX6" fmla="*/ 1220401 w 1614787"/>
                  <a:gd name="connsiteY6" fmla="*/ 1083357 h 1121707"/>
                  <a:gd name="connsiteX7" fmla="*/ 1046336 w 1614787"/>
                  <a:gd name="connsiteY7" fmla="*/ 1083357 h 1121707"/>
                  <a:gd name="connsiteX8" fmla="*/ 769089 w 1614787"/>
                  <a:gd name="connsiteY8" fmla="*/ 768205 h 1121707"/>
                  <a:gd name="connsiteX9" fmla="*/ 186143 w 1614787"/>
                  <a:gd name="connsiteY9" fmla="*/ 988108 h 1121707"/>
                  <a:gd name="connsiteX10" fmla="*/ 4869 w 1614787"/>
                  <a:gd name="connsiteY10" fmla="*/ 663613 h 1121707"/>
                  <a:gd name="connsiteX11" fmla="*/ 66885 w 1614787"/>
                  <a:gd name="connsiteY11" fmla="*/ 217451 h 1121707"/>
                  <a:gd name="connsiteX12" fmla="*/ 246920 w 1614787"/>
                  <a:gd name="connsiteY12" fmla="*/ 91197 h 1121707"/>
                  <a:gd name="connsiteX13" fmla="*/ 522365 w 1614787"/>
                  <a:gd name="connsiteY13" fmla="*/ 82 h 1121707"/>
                  <a:gd name="connsiteX0" fmla="*/ 522365 w 1614720"/>
                  <a:gd name="connsiteY0" fmla="*/ 82 h 1147038"/>
                  <a:gd name="connsiteX1" fmla="*/ 769088 w 1614720"/>
                  <a:gd name="connsiteY1" fmla="*/ 77793 h 1147038"/>
                  <a:gd name="connsiteX2" fmla="*/ 1223853 w 1614720"/>
                  <a:gd name="connsiteY2" fmla="*/ 217431 h 1147038"/>
                  <a:gd name="connsiteX3" fmla="*/ 1462416 w 1614720"/>
                  <a:gd name="connsiteY3" fmla="*/ 334765 h 1147038"/>
                  <a:gd name="connsiteX4" fmla="*/ 1614530 w 1614720"/>
                  <a:gd name="connsiteY4" fmla="*/ 634069 h 1147038"/>
                  <a:gd name="connsiteX5" fmla="*/ 1491088 w 1614720"/>
                  <a:gd name="connsiteY5" fmla="*/ 942731 h 1147038"/>
                  <a:gd name="connsiteX6" fmla="*/ 1362252 w 1614720"/>
                  <a:gd name="connsiteY6" fmla="*/ 1121707 h 1147038"/>
                  <a:gd name="connsiteX7" fmla="*/ 1046336 w 1614720"/>
                  <a:gd name="connsiteY7" fmla="*/ 1083357 h 1147038"/>
                  <a:gd name="connsiteX8" fmla="*/ 769089 w 1614720"/>
                  <a:gd name="connsiteY8" fmla="*/ 768205 h 1147038"/>
                  <a:gd name="connsiteX9" fmla="*/ 186143 w 1614720"/>
                  <a:gd name="connsiteY9" fmla="*/ 988108 h 1147038"/>
                  <a:gd name="connsiteX10" fmla="*/ 4869 w 1614720"/>
                  <a:gd name="connsiteY10" fmla="*/ 663613 h 1147038"/>
                  <a:gd name="connsiteX11" fmla="*/ 66885 w 1614720"/>
                  <a:gd name="connsiteY11" fmla="*/ 217451 h 1147038"/>
                  <a:gd name="connsiteX12" fmla="*/ 246920 w 1614720"/>
                  <a:gd name="connsiteY12" fmla="*/ 91197 h 1147038"/>
                  <a:gd name="connsiteX13" fmla="*/ 522365 w 1614720"/>
                  <a:gd name="connsiteY13" fmla="*/ 82 h 1147038"/>
                  <a:gd name="connsiteX0" fmla="*/ 527698 w 1620053"/>
                  <a:gd name="connsiteY0" fmla="*/ 82 h 1147038"/>
                  <a:gd name="connsiteX1" fmla="*/ 774421 w 1620053"/>
                  <a:gd name="connsiteY1" fmla="*/ 77793 h 1147038"/>
                  <a:gd name="connsiteX2" fmla="*/ 1229186 w 1620053"/>
                  <a:gd name="connsiteY2" fmla="*/ 217431 h 1147038"/>
                  <a:gd name="connsiteX3" fmla="*/ 1467749 w 1620053"/>
                  <a:gd name="connsiteY3" fmla="*/ 334765 h 1147038"/>
                  <a:gd name="connsiteX4" fmla="*/ 1619863 w 1620053"/>
                  <a:gd name="connsiteY4" fmla="*/ 634069 h 1147038"/>
                  <a:gd name="connsiteX5" fmla="*/ 1496421 w 1620053"/>
                  <a:gd name="connsiteY5" fmla="*/ 942731 h 1147038"/>
                  <a:gd name="connsiteX6" fmla="*/ 1367585 w 1620053"/>
                  <a:gd name="connsiteY6" fmla="*/ 1121707 h 1147038"/>
                  <a:gd name="connsiteX7" fmla="*/ 1051669 w 1620053"/>
                  <a:gd name="connsiteY7" fmla="*/ 1083357 h 1147038"/>
                  <a:gd name="connsiteX8" fmla="*/ 774422 w 1620053"/>
                  <a:gd name="connsiteY8" fmla="*/ 768205 h 1147038"/>
                  <a:gd name="connsiteX9" fmla="*/ 129443 w 1620053"/>
                  <a:gd name="connsiteY9" fmla="*/ 933652 h 1147038"/>
                  <a:gd name="connsiteX10" fmla="*/ 10202 w 1620053"/>
                  <a:gd name="connsiteY10" fmla="*/ 663613 h 1147038"/>
                  <a:gd name="connsiteX11" fmla="*/ 72218 w 1620053"/>
                  <a:gd name="connsiteY11" fmla="*/ 217451 h 1147038"/>
                  <a:gd name="connsiteX12" fmla="*/ 252253 w 1620053"/>
                  <a:gd name="connsiteY12" fmla="*/ 91197 h 1147038"/>
                  <a:gd name="connsiteX13" fmla="*/ 527698 w 1620053"/>
                  <a:gd name="connsiteY13" fmla="*/ 82 h 1147038"/>
                  <a:gd name="connsiteX0" fmla="*/ 520621 w 1612976"/>
                  <a:gd name="connsiteY0" fmla="*/ 82 h 1147038"/>
                  <a:gd name="connsiteX1" fmla="*/ 767344 w 1612976"/>
                  <a:gd name="connsiteY1" fmla="*/ 77793 h 1147038"/>
                  <a:gd name="connsiteX2" fmla="*/ 1222109 w 1612976"/>
                  <a:gd name="connsiteY2" fmla="*/ 217431 h 1147038"/>
                  <a:gd name="connsiteX3" fmla="*/ 1460672 w 1612976"/>
                  <a:gd name="connsiteY3" fmla="*/ 334765 h 1147038"/>
                  <a:gd name="connsiteX4" fmla="*/ 1612786 w 1612976"/>
                  <a:gd name="connsiteY4" fmla="*/ 634069 h 1147038"/>
                  <a:gd name="connsiteX5" fmla="*/ 1489344 w 1612976"/>
                  <a:gd name="connsiteY5" fmla="*/ 942731 h 1147038"/>
                  <a:gd name="connsiteX6" fmla="*/ 1360508 w 1612976"/>
                  <a:gd name="connsiteY6" fmla="*/ 1121707 h 1147038"/>
                  <a:gd name="connsiteX7" fmla="*/ 1044592 w 1612976"/>
                  <a:gd name="connsiteY7" fmla="*/ 1083357 h 1147038"/>
                  <a:gd name="connsiteX8" fmla="*/ 767345 w 1612976"/>
                  <a:gd name="connsiteY8" fmla="*/ 768205 h 1147038"/>
                  <a:gd name="connsiteX9" fmla="*/ 244417 w 1612976"/>
                  <a:gd name="connsiteY9" fmla="*/ 865006 h 1147038"/>
                  <a:gd name="connsiteX10" fmla="*/ 3125 w 1612976"/>
                  <a:gd name="connsiteY10" fmla="*/ 663613 h 1147038"/>
                  <a:gd name="connsiteX11" fmla="*/ 65141 w 1612976"/>
                  <a:gd name="connsiteY11" fmla="*/ 217451 h 1147038"/>
                  <a:gd name="connsiteX12" fmla="*/ 245176 w 1612976"/>
                  <a:gd name="connsiteY12" fmla="*/ 91197 h 1147038"/>
                  <a:gd name="connsiteX13" fmla="*/ 520621 w 1612976"/>
                  <a:gd name="connsiteY13" fmla="*/ 82 h 1147038"/>
                  <a:gd name="connsiteX0" fmla="*/ 520531 w 1612886"/>
                  <a:gd name="connsiteY0" fmla="*/ 82 h 1149086"/>
                  <a:gd name="connsiteX1" fmla="*/ 767254 w 1612886"/>
                  <a:gd name="connsiteY1" fmla="*/ 77793 h 1149086"/>
                  <a:gd name="connsiteX2" fmla="*/ 1222019 w 1612886"/>
                  <a:gd name="connsiteY2" fmla="*/ 217431 h 1149086"/>
                  <a:gd name="connsiteX3" fmla="*/ 1460582 w 1612886"/>
                  <a:gd name="connsiteY3" fmla="*/ 334765 h 1149086"/>
                  <a:gd name="connsiteX4" fmla="*/ 1612696 w 1612886"/>
                  <a:gd name="connsiteY4" fmla="*/ 634069 h 1149086"/>
                  <a:gd name="connsiteX5" fmla="*/ 1489254 w 1612886"/>
                  <a:gd name="connsiteY5" fmla="*/ 942731 h 1149086"/>
                  <a:gd name="connsiteX6" fmla="*/ 1360418 w 1612886"/>
                  <a:gd name="connsiteY6" fmla="*/ 1121707 h 1149086"/>
                  <a:gd name="connsiteX7" fmla="*/ 1044502 w 1612886"/>
                  <a:gd name="connsiteY7" fmla="*/ 1083357 h 1149086"/>
                  <a:gd name="connsiteX8" fmla="*/ 736872 w 1612886"/>
                  <a:gd name="connsiteY8" fmla="*/ 719795 h 1149086"/>
                  <a:gd name="connsiteX9" fmla="*/ 244327 w 1612886"/>
                  <a:gd name="connsiteY9" fmla="*/ 865006 h 1149086"/>
                  <a:gd name="connsiteX10" fmla="*/ 3035 w 1612886"/>
                  <a:gd name="connsiteY10" fmla="*/ 663613 h 1149086"/>
                  <a:gd name="connsiteX11" fmla="*/ 65051 w 1612886"/>
                  <a:gd name="connsiteY11" fmla="*/ 217451 h 1149086"/>
                  <a:gd name="connsiteX12" fmla="*/ 245086 w 1612886"/>
                  <a:gd name="connsiteY12" fmla="*/ 91197 h 1149086"/>
                  <a:gd name="connsiteX13" fmla="*/ 520531 w 1612886"/>
                  <a:gd name="connsiteY13" fmla="*/ 82 h 1149086"/>
                  <a:gd name="connsiteX0" fmla="*/ 520531 w 1612886"/>
                  <a:gd name="connsiteY0" fmla="*/ 82 h 1149086"/>
                  <a:gd name="connsiteX1" fmla="*/ 767254 w 1612886"/>
                  <a:gd name="connsiteY1" fmla="*/ 77793 h 1149086"/>
                  <a:gd name="connsiteX2" fmla="*/ 1222019 w 1612886"/>
                  <a:gd name="connsiteY2" fmla="*/ 217431 h 1149086"/>
                  <a:gd name="connsiteX3" fmla="*/ 1460582 w 1612886"/>
                  <a:gd name="connsiteY3" fmla="*/ 334765 h 1149086"/>
                  <a:gd name="connsiteX4" fmla="*/ 1612696 w 1612886"/>
                  <a:gd name="connsiteY4" fmla="*/ 634069 h 1149086"/>
                  <a:gd name="connsiteX5" fmla="*/ 1489254 w 1612886"/>
                  <a:gd name="connsiteY5" fmla="*/ 942731 h 1149086"/>
                  <a:gd name="connsiteX6" fmla="*/ 1360418 w 1612886"/>
                  <a:gd name="connsiteY6" fmla="*/ 1121707 h 1149086"/>
                  <a:gd name="connsiteX7" fmla="*/ 1044502 w 1612886"/>
                  <a:gd name="connsiteY7" fmla="*/ 1083357 h 1149086"/>
                  <a:gd name="connsiteX8" fmla="*/ 736872 w 1612886"/>
                  <a:gd name="connsiteY8" fmla="*/ 719795 h 1149086"/>
                  <a:gd name="connsiteX9" fmla="*/ 244327 w 1612886"/>
                  <a:gd name="connsiteY9" fmla="*/ 865006 h 1149086"/>
                  <a:gd name="connsiteX10" fmla="*/ 3035 w 1612886"/>
                  <a:gd name="connsiteY10" fmla="*/ 663613 h 1149086"/>
                  <a:gd name="connsiteX11" fmla="*/ 65051 w 1612886"/>
                  <a:gd name="connsiteY11" fmla="*/ 217451 h 1149086"/>
                  <a:gd name="connsiteX12" fmla="*/ 245086 w 1612886"/>
                  <a:gd name="connsiteY12" fmla="*/ 91197 h 1149086"/>
                  <a:gd name="connsiteX13" fmla="*/ 520531 w 1612886"/>
                  <a:gd name="connsiteY13" fmla="*/ 82 h 1149086"/>
                  <a:gd name="connsiteX0" fmla="*/ 520531 w 1612886"/>
                  <a:gd name="connsiteY0" fmla="*/ 82 h 1149086"/>
                  <a:gd name="connsiteX1" fmla="*/ 767254 w 1612886"/>
                  <a:gd name="connsiteY1" fmla="*/ 77793 h 1149086"/>
                  <a:gd name="connsiteX2" fmla="*/ 1222019 w 1612886"/>
                  <a:gd name="connsiteY2" fmla="*/ 217431 h 1149086"/>
                  <a:gd name="connsiteX3" fmla="*/ 1460582 w 1612886"/>
                  <a:gd name="connsiteY3" fmla="*/ 334765 h 1149086"/>
                  <a:gd name="connsiteX4" fmla="*/ 1612696 w 1612886"/>
                  <a:gd name="connsiteY4" fmla="*/ 634069 h 1149086"/>
                  <a:gd name="connsiteX5" fmla="*/ 1489254 w 1612886"/>
                  <a:gd name="connsiteY5" fmla="*/ 942731 h 1149086"/>
                  <a:gd name="connsiteX6" fmla="*/ 1360418 w 1612886"/>
                  <a:gd name="connsiteY6" fmla="*/ 1121707 h 1149086"/>
                  <a:gd name="connsiteX7" fmla="*/ 1044502 w 1612886"/>
                  <a:gd name="connsiteY7" fmla="*/ 1083357 h 1149086"/>
                  <a:gd name="connsiteX8" fmla="*/ 736872 w 1612886"/>
                  <a:gd name="connsiteY8" fmla="*/ 719795 h 1149086"/>
                  <a:gd name="connsiteX9" fmla="*/ 244326 w 1612886"/>
                  <a:gd name="connsiteY9" fmla="*/ 816703 h 1149086"/>
                  <a:gd name="connsiteX10" fmla="*/ 3035 w 1612886"/>
                  <a:gd name="connsiteY10" fmla="*/ 663613 h 1149086"/>
                  <a:gd name="connsiteX11" fmla="*/ 65051 w 1612886"/>
                  <a:gd name="connsiteY11" fmla="*/ 217451 h 1149086"/>
                  <a:gd name="connsiteX12" fmla="*/ 245086 w 1612886"/>
                  <a:gd name="connsiteY12" fmla="*/ 91197 h 1149086"/>
                  <a:gd name="connsiteX13" fmla="*/ 520531 w 1612886"/>
                  <a:gd name="connsiteY13" fmla="*/ 82 h 1149086"/>
                  <a:gd name="connsiteX0" fmla="*/ 519246 w 1611601"/>
                  <a:gd name="connsiteY0" fmla="*/ 82 h 1149086"/>
                  <a:gd name="connsiteX1" fmla="*/ 765969 w 1611601"/>
                  <a:gd name="connsiteY1" fmla="*/ 77793 h 1149086"/>
                  <a:gd name="connsiteX2" fmla="*/ 1220734 w 1611601"/>
                  <a:gd name="connsiteY2" fmla="*/ 217431 h 1149086"/>
                  <a:gd name="connsiteX3" fmla="*/ 1459297 w 1611601"/>
                  <a:gd name="connsiteY3" fmla="*/ 334765 h 1149086"/>
                  <a:gd name="connsiteX4" fmla="*/ 1611411 w 1611601"/>
                  <a:gd name="connsiteY4" fmla="*/ 634069 h 1149086"/>
                  <a:gd name="connsiteX5" fmla="*/ 1487969 w 1611601"/>
                  <a:gd name="connsiteY5" fmla="*/ 942731 h 1149086"/>
                  <a:gd name="connsiteX6" fmla="*/ 1359133 w 1611601"/>
                  <a:gd name="connsiteY6" fmla="*/ 1121707 h 1149086"/>
                  <a:gd name="connsiteX7" fmla="*/ 1043217 w 1611601"/>
                  <a:gd name="connsiteY7" fmla="*/ 1083357 h 1149086"/>
                  <a:gd name="connsiteX8" fmla="*/ 735587 w 1611601"/>
                  <a:gd name="connsiteY8" fmla="*/ 719795 h 1149086"/>
                  <a:gd name="connsiteX9" fmla="*/ 366303 w 1611601"/>
                  <a:gd name="connsiteY9" fmla="*/ 719795 h 1149086"/>
                  <a:gd name="connsiteX10" fmla="*/ 1750 w 1611601"/>
                  <a:gd name="connsiteY10" fmla="*/ 663613 h 1149086"/>
                  <a:gd name="connsiteX11" fmla="*/ 63766 w 1611601"/>
                  <a:gd name="connsiteY11" fmla="*/ 217451 h 1149086"/>
                  <a:gd name="connsiteX12" fmla="*/ 243801 w 1611601"/>
                  <a:gd name="connsiteY12" fmla="*/ 91197 h 1149086"/>
                  <a:gd name="connsiteX13" fmla="*/ 519246 w 1611601"/>
                  <a:gd name="connsiteY13" fmla="*/ 82 h 1149086"/>
                  <a:gd name="connsiteX0" fmla="*/ 520986 w 1613341"/>
                  <a:gd name="connsiteY0" fmla="*/ 82 h 1149086"/>
                  <a:gd name="connsiteX1" fmla="*/ 767709 w 1613341"/>
                  <a:gd name="connsiteY1" fmla="*/ 77793 h 1149086"/>
                  <a:gd name="connsiteX2" fmla="*/ 1222474 w 1613341"/>
                  <a:gd name="connsiteY2" fmla="*/ 217431 h 1149086"/>
                  <a:gd name="connsiteX3" fmla="*/ 1461037 w 1613341"/>
                  <a:gd name="connsiteY3" fmla="*/ 334765 h 1149086"/>
                  <a:gd name="connsiteX4" fmla="*/ 1613151 w 1613341"/>
                  <a:gd name="connsiteY4" fmla="*/ 634069 h 1149086"/>
                  <a:gd name="connsiteX5" fmla="*/ 1489709 w 1613341"/>
                  <a:gd name="connsiteY5" fmla="*/ 942731 h 1149086"/>
                  <a:gd name="connsiteX6" fmla="*/ 1360873 w 1613341"/>
                  <a:gd name="connsiteY6" fmla="*/ 1121707 h 1149086"/>
                  <a:gd name="connsiteX7" fmla="*/ 1044957 w 1613341"/>
                  <a:gd name="connsiteY7" fmla="*/ 1083357 h 1149086"/>
                  <a:gd name="connsiteX8" fmla="*/ 737327 w 1613341"/>
                  <a:gd name="connsiteY8" fmla="*/ 719795 h 1149086"/>
                  <a:gd name="connsiteX9" fmla="*/ 368043 w 1613341"/>
                  <a:gd name="connsiteY9" fmla="*/ 719795 h 1149086"/>
                  <a:gd name="connsiteX10" fmla="*/ 1740 w 1613341"/>
                  <a:gd name="connsiteY10" fmla="*/ 661877 h 1149086"/>
                  <a:gd name="connsiteX11" fmla="*/ 65506 w 1613341"/>
                  <a:gd name="connsiteY11" fmla="*/ 217451 h 1149086"/>
                  <a:gd name="connsiteX12" fmla="*/ 245541 w 1613341"/>
                  <a:gd name="connsiteY12" fmla="*/ 91197 h 1149086"/>
                  <a:gd name="connsiteX13" fmla="*/ 520986 w 1613341"/>
                  <a:gd name="connsiteY13" fmla="*/ 82 h 1149086"/>
                  <a:gd name="connsiteX0" fmla="*/ 520986 w 1613341"/>
                  <a:gd name="connsiteY0" fmla="*/ 82 h 1149086"/>
                  <a:gd name="connsiteX1" fmla="*/ 767709 w 1613341"/>
                  <a:gd name="connsiteY1" fmla="*/ 77793 h 1149086"/>
                  <a:gd name="connsiteX2" fmla="*/ 1222474 w 1613341"/>
                  <a:gd name="connsiteY2" fmla="*/ 217431 h 1149086"/>
                  <a:gd name="connsiteX3" fmla="*/ 1461037 w 1613341"/>
                  <a:gd name="connsiteY3" fmla="*/ 334765 h 1149086"/>
                  <a:gd name="connsiteX4" fmla="*/ 1613151 w 1613341"/>
                  <a:gd name="connsiteY4" fmla="*/ 634069 h 1149086"/>
                  <a:gd name="connsiteX5" fmla="*/ 1489709 w 1613341"/>
                  <a:gd name="connsiteY5" fmla="*/ 942731 h 1149086"/>
                  <a:gd name="connsiteX6" fmla="*/ 1360873 w 1613341"/>
                  <a:gd name="connsiteY6" fmla="*/ 1121707 h 1149086"/>
                  <a:gd name="connsiteX7" fmla="*/ 1044957 w 1613341"/>
                  <a:gd name="connsiteY7" fmla="*/ 1083357 h 1149086"/>
                  <a:gd name="connsiteX8" fmla="*/ 737327 w 1613341"/>
                  <a:gd name="connsiteY8" fmla="*/ 719795 h 1149086"/>
                  <a:gd name="connsiteX9" fmla="*/ 368043 w 1613341"/>
                  <a:gd name="connsiteY9" fmla="*/ 719795 h 1149086"/>
                  <a:gd name="connsiteX10" fmla="*/ 1740 w 1613341"/>
                  <a:gd name="connsiteY10" fmla="*/ 661877 h 1149086"/>
                  <a:gd name="connsiteX11" fmla="*/ 65506 w 1613341"/>
                  <a:gd name="connsiteY11" fmla="*/ 217451 h 1149086"/>
                  <a:gd name="connsiteX12" fmla="*/ 245541 w 1613341"/>
                  <a:gd name="connsiteY12" fmla="*/ 91197 h 1149086"/>
                  <a:gd name="connsiteX13" fmla="*/ 520986 w 1613341"/>
                  <a:gd name="connsiteY13" fmla="*/ 82 h 1149086"/>
                  <a:gd name="connsiteX0" fmla="*/ 520986 w 1613341"/>
                  <a:gd name="connsiteY0" fmla="*/ 82 h 1149086"/>
                  <a:gd name="connsiteX1" fmla="*/ 767709 w 1613341"/>
                  <a:gd name="connsiteY1" fmla="*/ 77793 h 1149086"/>
                  <a:gd name="connsiteX2" fmla="*/ 1222474 w 1613341"/>
                  <a:gd name="connsiteY2" fmla="*/ 217431 h 1149086"/>
                  <a:gd name="connsiteX3" fmla="*/ 1461037 w 1613341"/>
                  <a:gd name="connsiteY3" fmla="*/ 334765 h 1149086"/>
                  <a:gd name="connsiteX4" fmla="*/ 1613151 w 1613341"/>
                  <a:gd name="connsiteY4" fmla="*/ 634069 h 1149086"/>
                  <a:gd name="connsiteX5" fmla="*/ 1489709 w 1613341"/>
                  <a:gd name="connsiteY5" fmla="*/ 942731 h 1149086"/>
                  <a:gd name="connsiteX6" fmla="*/ 1360873 w 1613341"/>
                  <a:gd name="connsiteY6" fmla="*/ 1121707 h 1149086"/>
                  <a:gd name="connsiteX7" fmla="*/ 1044957 w 1613341"/>
                  <a:gd name="connsiteY7" fmla="*/ 1083357 h 1149086"/>
                  <a:gd name="connsiteX8" fmla="*/ 737327 w 1613341"/>
                  <a:gd name="connsiteY8" fmla="*/ 719795 h 1149086"/>
                  <a:gd name="connsiteX9" fmla="*/ 368043 w 1613341"/>
                  <a:gd name="connsiteY9" fmla="*/ 661877 h 1149086"/>
                  <a:gd name="connsiteX10" fmla="*/ 1740 w 1613341"/>
                  <a:gd name="connsiteY10" fmla="*/ 661877 h 1149086"/>
                  <a:gd name="connsiteX11" fmla="*/ 65506 w 1613341"/>
                  <a:gd name="connsiteY11" fmla="*/ 217451 h 1149086"/>
                  <a:gd name="connsiteX12" fmla="*/ 245541 w 1613341"/>
                  <a:gd name="connsiteY12" fmla="*/ 91197 h 1149086"/>
                  <a:gd name="connsiteX13" fmla="*/ 520986 w 1613341"/>
                  <a:gd name="connsiteY13" fmla="*/ 82 h 1149086"/>
                  <a:gd name="connsiteX0" fmla="*/ 520564 w 1612919"/>
                  <a:gd name="connsiteY0" fmla="*/ 82 h 1149086"/>
                  <a:gd name="connsiteX1" fmla="*/ 767287 w 1612919"/>
                  <a:gd name="connsiteY1" fmla="*/ 77793 h 1149086"/>
                  <a:gd name="connsiteX2" fmla="*/ 1222052 w 1612919"/>
                  <a:gd name="connsiteY2" fmla="*/ 217431 h 1149086"/>
                  <a:gd name="connsiteX3" fmla="*/ 1460615 w 1612919"/>
                  <a:gd name="connsiteY3" fmla="*/ 334765 h 1149086"/>
                  <a:gd name="connsiteX4" fmla="*/ 1612729 w 1612919"/>
                  <a:gd name="connsiteY4" fmla="*/ 634069 h 1149086"/>
                  <a:gd name="connsiteX5" fmla="*/ 1489287 w 1612919"/>
                  <a:gd name="connsiteY5" fmla="*/ 942731 h 1149086"/>
                  <a:gd name="connsiteX6" fmla="*/ 1360451 w 1612919"/>
                  <a:gd name="connsiteY6" fmla="*/ 1121707 h 1149086"/>
                  <a:gd name="connsiteX7" fmla="*/ 1044535 w 1612919"/>
                  <a:gd name="connsiteY7" fmla="*/ 1083357 h 1149086"/>
                  <a:gd name="connsiteX8" fmla="*/ 736905 w 1612919"/>
                  <a:gd name="connsiteY8" fmla="*/ 719795 h 1149086"/>
                  <a:gd name="connsiteX9" fmla="*/ 367621 w 1612919"/>
                  <a:gd name="connsiteY9" fmla="*/ 661877 h 1149086"/>
                  <a:gd name="connsiteX10" fmla="*/ 1318 w 1612919"/>
                  <a:gd name="connsiteY10" fmla="*/ 661877 h 1149086"/>
                  <a:gd name="connsiteX11" fmla="*/ 65084 w 1612919"/>
                  <a:gd name="connsiteY11" fmla="*/ 217451 h 1149086"/>
                  <a:gd name="connsiteX12" fmla="*/ 245119 w 1612919"/>
                  <a:gd name="connsiteY12" fmla="*/ 91197 h 1149086"/>
                  <a:gd name="connsiteX13" fmla="*/ 520564 w 1612919"/>
                  <a:gd name="connsiteY13" fmla="*/ 82 h 1149086"/>
                  <a:gd name="connsiteX0" fmla="*/ 520178 w 1612533"/>
                  <a:gd name="connsiteY0" fmla="*/ 82 h 1149086"/>
                  <a:gd name="connsiteX1" fmla="*/ 766901 w 1612533"/>
                  <a:gd name="connsiteY1" fmla="*/ 77793 h 1149086"/>
                  <a:gd name="connsiteX2" fmla="*/ 1221666 w 1612533"/>
                  <a:gd name="connsiteY2" fmla="*/ 217431 h 1149086"/>
                  <a:gd name="connsiteX3" fmla="*/ 1460229 w 1612533"/>
                  <a:gd name="connsiteY3" fmla="*/ 334765 h 1149086"/>
                  <a:gd name="connsiteX4" fmla="*/ 1612343 w 1612533"/>
                  <a:gd name="connsiteY4" fmla="*/ 634069 h 1149086"/>
                  <a:gd name="connsiteX5" fmla="*/ 1488901 w 1612533"/>
                  <a:gd name="connsiteY5" fmla="*/ 942731 h 1149086"/>
                  <a:gd name="connsiteX6" fmla="*/ 1360065 w 1612533"/>
                  <a:gd name="connsiteY6" fmla="*/ 1121707 h 1149086"/>
                  <a:gd name="connsiteX7" fmla="*/ 1044149 w 1612533"/>
                  <a:gd name="connsiteY7" fmla="*/ 1083357 h 1149086"/>
                  <a:gd name="connsiteX8" fmla="*/ 736519 w 1612533"/>
                  <a:gd name="connsiteY8" fmla="*/ 719795 h 1149086"/>
                  <a:gd name="connsiteX9" fmla="*/ 525405 w 1612533"/>
                  <a:gd name="connsiteY9" fmla="*/ 607000 h 1149086"/>
                  <a:gd name="connsiteX10" fmla="*/ 932 w 1612533"/>
                  <a:gd name="connsiteY10" fmla="*/ 661877 h 1149086"/>
                  <a:gd name="connsiteX11" fmla="*/ 64698 w 1612533"/>
                  <a:gd name="connsiteY11" fmla="*/ 217451 h 1149086"/>
                  <a:gd name="connsiteX12" fmla="*/ 244733 w 1612533"/>
                  <a:gd name="connsiteY12" fmla="*/ 91197 h 1149086"/>
                  <a:gd name="connsiteX13" fmla="*/ 520178 w 1612533"/>
                  <a:gd name="connsiteY13" fmla="*/ 82 h 1149086"/>
                  <a:gd name="connsiteX0" fmla="*/ 520304 w 1612659"/>
                  <a:gd name="connsiteY0" fmla="*/ 82 h 1149086"/>
                  <a:gd name="connsiteX1" fmla="*/ 767027 w 1612659"/>
                  <a:gd name="connsiteY1" fmla="*/ 77793 h 1149086"/>
                  <a:gd name="connsiteX2" fmla="*/ 1221792 w 1612659"/>
                  <a:gd name="connsiteY2" fmla="*/ 217431 h 1149086"/>
                  <a:gd name="connsiteX3" fmla="*/ 1460355 w 1612659"/>
                  <a:gd name="connsiteY3" fmla="*/ 334765 h 1149086"/>
                  <a:gd name="connsiteX4" fmla="*/ 1612469 w 1612659"/>
                  <a:gd name="connsiteY4" fmla="*/ 634069 h 1149086"/>
                  <a:gd name="connsiteX5" fmla="*/ 1489027 w 1612659"/>
                  <a:gd name="connsiteY5" fmla="*/ 942731 h 1149086"/>
                  <a:gd name="connsiteX6" fmla="*/ 1360191 w 1612659"/>
                  <a:gd name="connsiteY6" fmla="*/ 1121707 h 1149086"/>
                  <a:gd name="connsiteX7" fmla="*/ 1044275 w 1612659"/>
                  <a:gd name="connsiteY7" fmla="*/ 1083357 h 1149086"/>
                  <a:gd name="connsiteX8" fmla="*/ 736645 w 1612659"/>
                  <a:gd name="connsiteY8" fmla="*/ 719795 h 1149086"/>
                  <a:gd name="connsiteX9" fmla="*/ 460685 w 1612659"/>
                  <a:gd name="connsiteY9" fmla="*/ 661877 h 1149086"/>
                  <a:gd name="connsiteX10" fmla="*/ 1058 w 1612659"/>
                  <a:gd name="connsiteY10" fmla="*/ 661877 h 1149086"/>
                  <a:gd name="connsiteX11" fmla="*/ 64824 w 1612659"/>
                  <a:gd name="connsiteY11" fmla="*/ 217451 h 1149086"/>
                  <a:gd name="connsiteX12" fmla="*/ 244859 w 1612659"/>
                  <a:gd name="connsiteY12" fmla="*/ 91197 h 1149086"/>
                  <a:gd name="connsiteX13" fmla="*/ 520304 w 1612659"/>
                  <a:gd name="connsiteY13" fmla="*/ 82 h 1149086"/>
                  <a:gd name="connsiteX0" fmla="*/ 520586 w 1612941"/>
                  <a:gd name="connsiteY0" fmla="*/ 82 h 1149086"/>
                  <a:gd name="connsiteX1" fmla="*/ 767309 w 1612941"/>
                  <a:gd name="connsiteY1" fmla="*/ 77793 h 1149086"/>
                  <a:gd name="connsiteX2" fmla="*/ 1222074 w 1612941"/>
                  <a:gd name="connsiteY2" fmla="*/ 217431 h 1149086"/>
                  <a:gd name="connsiteX3" fmla="*/ 1460637 w 1612941"/>
                  <a:gd name="connsiteY3" fmla="*/ 334765 h 1149086"/>
                  <a:gd name="connsiteX4" fmla="*/ 1612751 w 1612941"/>
                  <a:gd name="connsiteY4" fmla="*/ 634069 h 1149086"/>
                  <a:gd name="connsiteX5" fmla="*/ 1489309 w 1612941"/>
                  <a:gd name="connsiteY5" fmla="*/ 942731 h 1149086"/>
                  <a:gd name="connsiteX6" fmla="*/ 1360473 w 1612941"/>
                  <a:gd name="connsiteY6" fmla="*/ 1121707 h 1149086"/>
                  <a:gd name="connsiteX7" fmla="*/ 1044557 w 1612941"/>
                  <a:gd name="connsiteY7" fmla="*/ 1083357 h 1149086"/>
                  <a:gd name="connsiteX8" fmla="*/ 776743 w 1612941"/>
                  <a:gd name="connsiteY8" fmla="*/ 719795 h 1149086"/>
                  <a:gd name="connsiteX9" fmla="*/ 460967 w 1612941"/>
                  <a:gd name="connsiteY9" fmla="*/ 661877 h 1149086"/>
                  <a:gd name="connsiteX10" fmla="*/ 1340 w 1612941"/>
                  <a:gd name="connsiteY10" fmla="*/ 661877 h 1149086"/>
                  <a:gd name="connsiteX11" fmla="*/ 65106 w 1612941"/>
                  <a:gd name="connsiteY11" fmla="*/ 217451 h 1149086"/>
                  <a:gd name="connsiteX12" fmla="*/ 245141 w 1612941"/>
                  <a:gd name="connsiteY12" fmla="*/ 91197 h 1149086"/>
                  <a:gd name="connsiteX13" fmla="*/ 520586 w 1612941"/>
                  <a:gd name="connsiteY13" fmla="*/ 82 h 1149086"/>
                  <a:gd name="connsiteX0" fmla="*/ 520586 w 1612941"/>
                  <a:gd name="connsiteY0" fmla="*/ 82 h 1159788"/>
                  <a:gd name="connsiteX1" fmla="*/ 767309 w 1612941"/>
                  <a:gd name="connsiteY1" fmla="*/ 77793 h 1159788"/>
                  <a:gd name="connsiteX2" fmla="*/ 1222074 w 1612941"/>
                  <a:gd name="connsiteY2" fmla="*/ 217431 h 1159788"/>
                  <a:gd name="connsiteX3" fmla="*/ 1460637 w 1612941"/>
                  <a:gd name="connsiteY3" fmla="*/ 334765 h 1159788"/>
                  <a:gd name="connsiteX4" fmla="*/ 1612751 w 1612941"/>
                  <a:gd name="connsiteY4" fmla="*/ 634069 h 1159788"/>
                  <a:gd name="connsiteX5" fmla="*/ 1489309 w 1612941"/>
                  <a:gd name="connsiteY5" fmla="*/ 942731 h 1159788"/>
                  <a:gd name="connsiteX6" fmla="*/ 1360473 w 1612941"/>
                  <a:gd name="connsiteY6" fmla="*/ 1121707 h 1159788"/>
                  <a:gd name="connsiteX7" fmla="*/ 1044557 w 1612941"/>
                  <a:gd name="connsiteY7" fmla="*/ 1083357 h 1159788"/>
                  <a:gd name="connsiteX8" fmla="*/ 776743 w 1612941"/>
                  <a:gd name="connsiteY8" fmla="*/ 719795 h 1159788"/>
                  <a:gd name="connsiteX9" fmla="*/ 460967 w 1612941"/>
                  <a:gd name="connsiteY9" fmla="*/ 661877 h 1159788"/>
                  <a:gd name="connsiteX10" fmla="*/ 1340 w 1612941"/>
                  <a:gd name="connsiteY10" fmla="*/ 661877 h 1159788"/>
                  <a:gd name="connsiteX11" fmla="*/ 65106 w 1612941"/>
                  <a:gd name="connsiteY11" fmla="*/ 217451 h 1159788"/>
                  <a:gd name="connsiteX12" fmla="*/ 245141 w 1612941"/>
                  <a:gd name="connsiteY12" fmla="*/ 91197 h 1159788"/>
                  <a:gd name="connsiteX13" fmla="*/ 520586 w 1612941"/>
                  <a:gd name="connsiteY13" fmla="*/ 82 h 1159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2941" h="1159788">
                    <a:moveTo>
                      <a:pt x="520586" y="82"/>
                    </a:moveTo>
                    <a:cubicBezTo>
                      <a:pt x="607614" y="-2152"/>
                      <a:pt x="650394" y="41568"/>
                      <a:pt x="767309" y="77793"/>
                    </a:cubicBezTo>
                    <a:cubicBezTo>
                      <a:pt x="884224" y="114018"/>
                      <a:pt x="1106519" y="174602"/>
                      <a:pt x="1222074" y="217431"/>
                    </a:cubicBezTo>
                    <a:cubicBezTo>
                      <a:pt x="1337629" y="260260"/>
                      <a:pt x="1395524" y="265325"/>
                      <a:pt x="1460637" y="334765"/>
                    </a:cubicBezTo>
                    <a:cubicBezTo>
                      <a:pt x="1525750" y="404205"/>
                      <a:pt x="1607972" y="532741"/>
                      <a:pt x="1612751" y="634069"/>
                    </a:cubicBezTo>
                    <a:cubicBezTo>
                      <a:pt x="1617530" y="735397"/>
                      <a:pt x="1531355" y="861458"/>
                      <a:pt x="1489309" y="942731"/>
                    </a:cubicBezTo>
                    <a:cubicBezTo>
                      <a:pt x="1447263" y="1024004"/>
                      <a:pt x="1471369" y="1071982"/>
                      <a:pt x="1360473" y="1121707"/>
                    </a:cubicBezTo>
                    <a:cubicBezTo>
                      <a:pt x="1249577" y="1171432"/>
                      <a:pt x="1122182" y="1185314"/>
                      <a:pt x="1044557" y="1083357"/>
                    </a:cubicBezTo>
                    <a:cubicBezTo>
                      <a:pt x="966932" y="981400"/>
                      <a:pt x="874008" y="790042"/>
                      <a:pt x="776743" y="719795"/>
                    </a:cubicBezTo>
                    <a:cubicBezTo>
                      <a:pt x="679478" y="649548"/>
                      <a:pt x="590201" y="671530"/>
                      <a:pt x="460967" y="661877"/>
                    </a:cubicBezTo>
                    <a:cubicBezTo>
                      <a:pt x="331733" y="652224"/>
                      <a:pt x="-24550" y="851384"/>
                      <a:pt x="1340" y="661877"/>
                    </a:cubicBezTo>
                    <a:cubicBezTo>
                      <a:pt x="27230" y="472370"/>
                      <a:pt x="-18756" y="297817"/>
                      <a:pt x="65106" y="217451"/>
                    </a:cubicBezTo>
                    <a:cubicBezTo>
                      <a:pt x="176608" y="164418"/>
                      <a:pt x="169228" y="127425"/>
                      <a:pt x="245141" y="91197"/>
                    </a:cubicBezTo>
                    <a:cubicBezTo>
                      <a:pt x="321054" y="54969"/>
                      <a:pt x="433558" y="2316"/>
                      <a:pt x="520586" y="82"/>
                    </a:cubicBezTo>
                    <a:close/>
                  </a:path>
                </a:pathLst>
              </a:custGeom>
              <a:noFill/>
              <a:ln w="317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1676400" y="2511163"/>
                <a:ext cx="3188041" cy="2141882"/>
              </a:xfrm>
              <a:custGeom>
                <a:avLst/>
                <a:gdLst>
                  <a:gd name="connsiteX0" fmla="*/ 450489 w 1804111"/>
                  <a:gd name="connsiteY0" fmla="*/ 363713 h 1762524"/>
                  <a:gd name="connsiteX1" fmla="*/ 573319 w 1804111"/>
                  <a:gd name="connsiteY1" fmla="*/ 56639 h 1762524"/>
                  <a:gd name="connsiteX2" fmla="*/ 812154 w 1804111"/>
                  <a:gd name="connsiteY2" fmla="*/ 281827 h 1762524"/>
                  <a:gd name="connsiteX3" fmla="*/ 1399008 w 1804111"/>
                  <a:gd name="connsiteY3" fmla="*/ 2048 h 1762524"/>
                  <a:gd name="connsiteX4" fmla="*/ 1228411 w 1804111"/>
                  <a:gd name="connsiteY4" fmla="*/ 459248 h 1762524"/>
                  <a:gd name="connsiteX5" fmla="*/ 1549134 w 1804111"/>
                  <a:gd name="connsiteY5" fmla="*/ 445600 h 1762524"/>
                  <a:gd name="connsiteX6" fmla="*/ 1467247 w 1804111"/>
                  <a:gd name="connsiteY6" fmla="*/ 541134 h 1762524"/>
                  <a:gd name="connsiteX7" fmla="*/ 1801617 w 1804111"/>
                  <a:gd name="connsiteY7" fmla="*/ 479719 h 1762524"/>
                  <a:gd name="connsiteX8" fmla="*/ 1262531 w 1804111"/>
                  <a:gd name="connsiteY8" fmla="*/ 793618 h 1762524"/>
                  <a:gd name="connsiteX9" fmla="*/ 1692435 w 1804111"/>
                  <a:gd name="connsiteY9" fmla="*/ 1018806 h 1762524"/>
                  <a:gd name="connsiteX10" fmla="*/ 1255707 w 1804111"/>
                  <a:gd name="connsiteY10" fmla="*/ 1059749 h 1762524"/>
                  <a:gd name="connsiteX11" fmla="*/ 1221587 w 1804111"/>
                  <a:gd name="connsiteY11" fmla="*/ 1748961 h 1762524"/>
                  <a:gd name="connsiteX12" fmla="*/ 559671 w 1804111"/>
                  <a:gd name="connsiteY12" fmla="*/ 1482830 h 1762524"/>
                  <a:gd name="connsiteX13" fmla="*/ 539199 w 1804111"/>
                  <a:gd name="connsiteY13" fmla="*/ 1059749 h 1762524"/>
                  <a:gd name="connsiteX14" fmla="*/ 75175 w 1804111"/>
                  <a:gd name="connsiteY14" fmla="*/ 1141636 h 1762524"/>
                  <a:gd name="connsiteX15" fmla="*/ 416369 w 1804111"/>
                  <a:gd name="connsiteY15" fmla="*/ 807266 h 1762524"/>
                  <a:gd name="connsiteX16" fmla="*/ 113 w 1804111"/>
                  <a:gd name="connsiteY16" fmla="*/ 472896 h 1762524"/>
                  <a:gd name="connsiteX17" fmla="*/ 464137 w 1804111"/>
                  <a:gd name="connsiteY17" fmla="*/ 445600 h 1762524"/>
                  <a:gd name="connsiteX18" fmla="*/ 450489 w 1804111"/>
                  <a:gd name="connsiteY18" fmla="*/ 363713 h 1762524"/>
                  <a:gd name="connsiteX0" fmla="*/ 450489 w 1804111"/>
                  <a:gd name="connsiteY0" fmla="*/ 363713 h 1762524"/>
                  <a:gd name="connsiteX1" fmla="*/ 573319 w 1804111"/>
                  <a:gd name="connsiteY1" fmla="*/ 56639 h 1762524"/>
                  <a:gd name="connsiteX2" fmla="*/ 812154 w 1804111"/>
                  <a:gd name="connsiteY2" fmla="*/ 281827 h 1762524"/>
                  <a:gd name="connsiteX3" fmla="*/ 1399008 w 1804111"/>
                  <a:gd name="connsiteY3" fmla="*/ 2048 h 1762524"/>
                  <a:gd name="connsiteX4" fmla="*/ 1228411 w 1804111"/>
                  <a:gd name="connsiteY4" fmla="*/ 459248 h 1762524"/>
                  <a:gd name="connsiteX5" fmla="*/ 1549134 w 1804111"/>
                  <a:gd name="connsiteY5" fmla="*/ 445600 h 1762524"/>
                  <a:gd name="connsiteX6" fmla="*/ 1467247 w 1804111"/>
                  <a:gd name="connsiteY6" fmla="*/ 541134 h 1762524"/>
                  <a:gd name="connsiteX7" fmla="*/ 1801617 w 1804111"/>
                  <a:gd name="connsiteY7" fmla="*/ 479719 h 1762524"/>
                  <a:gd name="connsiteX8" fmla="*/ 1262531 w 1804111"/>
                  <a:gd name="connsiteY8" fmla="*/ 793618 h 1762524"/>
                  <a:gd name="connsiteX9" fmla="*/ 1678859 w 1804111"/>
                  <a:gd name="connsiteY9" fmla="*/ 1053163 h 1762524"/>
                  <a:gd name="connsiteX10" fmla="*/ 1255707 w 1804111"/>
                  <a:gd name="connsiteY10" fmla="*/ 1059749 h 1762524"/>
                  <a:gd name="connsiteX11" fmla="*/ 1221587 w 1804111"/>
                  <a:gd name="connsiteY11" fmla="*/ 1748961 h 1762524"/>
                  <a:gd name="connsiteX12" fmla="*/ 559671 w 1804111"/>
                  <a:gd name="connsiteY12" fmla="*/ 1482830 h 1762524"/>
                  <a:gd name="connsiteX13" fmla="*/ 539199 w 1804111"/>
                  <a:gd name="connsiteY13" fmla="*/ 1059749 h 1762524"/>
                  <a:gd name="connsiteX14" fmla="*/ 75175 w 1804111"/>
                  <a:gd name="connsiteY14" fmla="*/ 1141636 h 1762524"/>
                  <a:gd name="connsiteX15" fmla="*/ 416369 w 1804111"/>
                  <a:gd name="connsiteY15" fmla="*/ 807266 h 1762524"/>
                  <a:gd name="connsiteX16" fmla="*/ 113 w 1804111"/>
                  <a:gd name="connsiteY16" fmla="*/ 472896 h 1762524"/>
                  <a:gd name="connsiteX17" fmla="*/ 464137 w 1804111"/>
                  <a:gd name="connsiteY17" fmla="*/ 445600 h 1762524"/>
                  <a:gd name="connsiteX18" fmla="*/ 450489 w 1804111"/>
                  <a:gd name="connsiteY18" fmla="*/ 363713 h 1762524"/>
                  <a:gd name="connsiteX0" fmla="*/ 450489 w 1804433"/>
                  <a:gd name="connsiteY0" fmla="*/ 363713 h 1762524"/>
                  <a:gd name="connsiteX1" fmla="*/ 573319 w 1804433"/>
                  <a:gd name="connsiteY1" fmla="*/ 56639 h 1762524"/>
                  <a:gd name="connsiteX2" fmla="*/ 812154 w 1804433"/>
                  <a:gd name="connsiteY2" fmla="*/ 281827 h 1762524"/>
                  <a:gd name="connsiteX3" fmla="*/ 1399008 w 1804433"/>
                  <a:gd name="connsiteY3" fmla="*/ 2048 h 1762524"/>
                  <a:gd name="connsiteX4" fmla="*/ 1228411 w 1804433"/>
                  <a:gd name="connsiteY4" fmla="*/ 459248 h 1762524"/>
                  <a:gd name="connsiteX5" fmla="*/ 1549134 w 1804433"/>
                  <a:gd name="connsiteY5" fmla="*/ 445600 h 1762524"/>
                  <a:gd name="connsiteX6" fmla="*/ 1467247 w 1804433"/>
                  <a:gd name="connsiteY6" fmla="*/ 541134 h 1762524"/>
                  <a:gd name="connsiteX7" fmla="*/ 1801617 w 1804433"/>
                  <a:gd name="connsiteY7" fmla="*/ 479719 h 1762524"/>
                  <a:gd name="connsiteX8" fmla="*/ 1248501 w 1804433"/>
                  <a:gd name="connsiteY8" fmla="*/ 739194 h 1762524"/>
                  <a:gd name="connsiteX9" fmla="*/ 1678859 w 1804433"/>
                  <a:gd name="connsiteY9" fmla="*/ 1053163 h 1762524"/>
                  <a:gd name="connsiteX10" fmla="*/ 1255707 w 1804433"/>
                  <a:gd name="connsiteY10" fmla="*/ 1059749 h 1762524"/>
                  <a:gd name="connsiteX11" fmla="*/ 1221587 w 1804433"/>
                  <a:gd name="connsiteY11" fmla="*/ 1748961 h 1762524"/>
                  <a:gd name="connsiteX12" fmla="*/ 559671 w 1804433"/>
                  <a:gd name="connsiteY12" fmla="*/ 1482830 h 1762524"/>
                  <a:gd name="connsiteX13" fmla="*/ 539199 w 1804433"/>
                  <a:gd name="connsiteY13" fmla="*/ 1059749 h 1762524"/>
                  <a:gd name="connsiteX14" fmla="*/ 75175 w 1804433"/>
                  <a:gd name="connsiteY14" fmla="*/ 1141636 h 1762524"/>
                  <a:gd name="connsiteX15" fmla="*/ 416369 w 1804433"/>
                  <a:gd name="connsiteY15" fmla="*/ 807266 h 1762524"/>
                  <a:gd name="connsiteX16" fmla="*/ 113 w 1804433"/>
                  <a:gd name="connsiteY16" fmla="*/ 472896 h 1762524"/>
                  <a:gd name="connsiteX17" fmla="*/ 464137 w 1804433"/>
                  <a:gd name="connsiteY17" fmla="*/ 445600 h 1762524"/>
                  <a:gd name="connsiteX18" fmla="*/ 450489 w 1804433"/>
                  <a:gd name="connsiteY18" fmla="*/ 363713 h 1762524"/>
                  <a:gd name="connsiteX0" fmla="*/ 450489 w 1804433"/>
                  <a:gd name="connsiteY0" fmla="*/ 363169 h 1761980"/>
                  <a:gd name="connsiteX1" fmla="*/ 573319 w 1804433"/>
                  <a:gd name="connsiteY1" fmla="*/ 56095 h 1761980"/>
                  <a:gd name="connsiteX2" fmla="*/ 812154 w 1804433"/>
                  <a:gd name="connsiteY2" fmla="*/ 281283 h 1761980"/>
                  <a:gd name="connsiteX3" fmla="*/ 1399008 w 1804433"/>
                  <a:gd name="connsiteY3" fmla="*/ 1504 h 1761980"/>
                  <a:gd name="connsiteX4" fmla="*/ 1201268 w 1804433"/>
                  <a:gd name="connsiteY4" fmla="*/ 431506 h 1761980"/>
                  <a:gd name="connsiteX5" fmla="*/ 1549134 w 1804433"/>
                  <a:gd name="connsiteY5" fmla="*/ 445056 h 1761980"/>
                  <a:gd name="connsiteX6" fmla="*/ 1467247 w 1804433"/>
                  <a:gd name="connsiteY6" fmla="*/ 540590 h 1761980"/>
                  <a:gd name="connsiteX7" fmla="*/ 1801617 w 1804433"/>
                  <a:gd name="connsiteY7" fmla="*/ 479175 h 1761980"/>
                  <a:gd name="connsiteX8" fmla="*/ 1248501 w 1804433"/>
                  <a:gd name="connsiteY8" fmla="*/ 738650 h 1761980"/>
                  <a:gd name="connsiteX9" fmla="*/ 1678859 w 1804433"/>
                  <a:gd name="connsiteY9" fmla="*/ 1052619 h 1761980"/>
                  <a:gd name="connsiteX10" fmla="*/ 1255707 w 1804433"/>
                  <a:gd name="connsiteY10" fmla="*/ 1059205 h 1761980"/>
                  <a:gd name="connsiteX11" fmla="*/ 1221587 w 1804433"/>
                  <a:gd name="connsiteY11" fmla="*/ 1748417 h 1761980"/>
                  <a:gd name="connsiteX12" fmla="*/ 559671 w 1804433"/>
                  <a:gd name="connsiteY12" fmla="*/ 1482286 h 1761980"/>
                  <a:gd name="connsiteX13" fmla="*/ 539199 w 1804433"/>
                  <a:gd name="connsiteY13" fmla="*/ 1059205 h 1761980"/>
                  <a:gd name="connsiteX14" fmla="*/ 75175 w 1804433"/>
                  <a:gd name="connsiteY14" fmla="*/ 1141092 h 1761980"/>
                  <a:gd name="connsiteX15" fmla="*/ 416369 w 1804433"/>
                  <a:gd name="connsiteY15" fmla="*/ 806722 h 1761980"/>
                  <a:gd name="connsiteX16" fmla="*/ 113 w 1804433"/>
                  <a:gd name="connsiteY16" fmla="*/ 472352 h 1761980"/>
                  <a:gd name="connsiteX17" fmla="*/ 464137 w 1804433"/>
                  <a:gd name="connsiteY17" fmla="*/ 445056 h 1761980"/>
                  <a:gd name="connsiteX18" fmla="*/ 450489 w 1804433"/>
                  <a:gd name="connsiteY18" fmla="*/ 363169 h 1761980"/>
                  <a:gd name="connsiteX0" fmla="*/ 450489 w 1804399"/>
                  <a:gd name="connsiteY0" fmla="*/ 363169 h 1761980"/>
                  <a:gd name="connsiteX1" fmla="*/ 573319 w 1804399"/>
                  <a:gd name="connsiteY1" fmla="*/ 56095 h 1761980"/>
                  <a:gd name="connsiteX2" fmla="*/ 812154 w 1804399"/>
                  <a:gd name="connsiteY2" fmla="*/ 281283 h 1761980"/>
                  <a:gd name="connsiteX3" fmla="*/ 1399008 w 1804399"/>
                  <a:gd name="connsiteY3" fmla="*/ 1504 h 1761980"/>
                  <a:gd name="connsiteX4" fmla="*/ 1201268 w 1804399"/>
                  <a:gd name="connsiteY4" fmla="*/ 431506 h 1761980"/>
                  <a:gd name="connsiteX5" fmla="*/ 1576057 w 1804399"/>
                  <a:gd name="connsiteY5" fmla="*/ 404224 h 1761980"/>
                  <a:gd name="connsiteX6" fmla="*/ 1467247 w 1804399"/>
                  <a:gd name="connsiteY6" fmla="*/ 540590 h 1761980"/>
                  <a:gd name="connsiteX7" fmla="*/ 1801617 w 1804399"/>
                  <a:gd name="connsiteY7" fmla="*/ 479175 h 1761980"/>
                  <a:gd name="connsiteX8" fmla="*/ 1248501 w 1804399"/>
                  <a:gd name="connsiteY8" fmla="*/ 738650 h 1761980"/>
                  <a:gd name="connsiteX9" fmla="*/ 1678859 w 1804399"/>
                  <a:gd name="connsiteY9" fmla="*/ 1052619 h 1761980"/>
                  <a:gd name="connsiteX10" fmla="*/ 1255707 w 1804399"/>
                  <a:gd name="connsiteY10" fmla="*/ 1059205 h 1761980"/>
                  <a:gd name="connsiteX11" fmla="*/ 1221587 w 1804399"/>
                  <a:gd name="connsiteY11" fmla="*/ 1748417 h 1761980"/>
                  <a:gd name="connsiteX12" fmla="*/ 559671 w 1804399"/>
                  <a:gd name="connsiteY12" fmla="*/ 1482286 h 1761980"/>
                  <a:gd name="connsiteX13" fmla="*/ 539199 w 1804399"/>
                  <a:gd name="connsiteY13" fmla="*/ 1059205 h 1761980"/>
                  <a:gd name="connsiteX14" fmla="*/ 75175 w 1804399"/>
                  <a:gd name="connsiteY14" fmla="*/ 1141092 h 1761980"/>
                  <a:gd name="connsiteX15" fmla="*/ 416369 w 1804399"/>
                  <a:gd name="connsiteY15" fmla="*/ 806722 h 1761980"/>
                  <a:gd name="connsiteX16" fmla="*/ 113 w 1804399"/>
                  <a:gd name="connsiteY16" fmla="*/ 472352 h 1761980"/>
                  <a:gd name="connsiteX17" fmla="*/ 464137 w 1804399"/>
                  <a:gd name="connsiteY17" fmla="*/ 445056 h 1761980"/>
                  <a:gd name="connsiteX18" fmla="*/ 450489 w 1804399"/>
                  <a:gd name="connsiteY18" fmla="*/ 363169 h 1761980"/>
                  <a:gd name="connsiteX0" fmla="*/ 450489 w 1804002"/>
                  <a:gd name="connsiteY0" fmla="*/ 363169 h 1761980"/>
                  <a:gd name="connsiteX1" fmla="*/ 573319 w 1804002"/>
                  <a:gd name="connsiteY1" fmla="*/ 56095 h 1761980"/>
                  <a:gd name="connsiteX2" fmla="*/ 812154 w 1804002"/>
                  <a:gd name="connsiteY2" fmla="*/ 281283 h 1761980"/>
                  <a:gd name="connsiteX3" fmla="*/ 1399008 w 1804002"/>
                  <a:gd name="connsiteY3" fmla="*/ 1504 h 1761980"/>
                  <a:gd name="connsiteX4" fmla="*/ 1201268 w 1804002"/>
                  <a:gd name="connsiteY4" fmla="*/ 431506 h 1761980"/>
                  <a:gd name="connsiteX5" fmla="*/ 1576057 w 1804002"/>
                  <a:gd name="connsiteY5" fmla="*/ 404224 h 1761980"/>
                  <a:gd name="connsiteX6" fmla="*/ 1453779 w 1804002"/>
                  <a:gd name="connsiteY6" fmla="*/ 520264 h 1761980"/>
                  <a:gd name="connsiteX7" fmla="*/ 1801617 w 1804002"/>
                  <a:gd name="connsiteY7" fmla="*/ 479175 h 1761980"/>
                  <a:gd name="connsiteX8" fmla="*/ 1248501 w 1804002"/>
                  <a:gd name="connsiteY8" fmla="*/ 738650 h 1761980"/>
                  <a:gd name="connsiteX9" fmla="*/ 1678859 w 1804002"/>
                  <a:gd name="connsiteY9" fmla="*/ 1052619 h 1761980"/>
                  <a:gd name="connsiteX10" fmla="*/ 1255707 w 1804002"/>
                  <a:gd name="connsiteY10" fmla="*/ 1059205 h 1761980"/>
                  <a:gd name="connsiteX11" fmla="*/ 1221587 w 1804002"/>
                  <a:gd name="connsiteY11" fmla="*/ 1748417 h 1761980"/>
                  <a:gd name="connsiteX12" fmla="*/ 559671 w 1804002"/>
                  <a:gd name="connsiteY12" fmla="*/ 1482286 h 1761980"/>
                  <a:gd name="connsiteX13" fmla="*/ 539199 w 1804002"/>
                  <a:gd name="connsiteY13" fmla="*/ 1059205 h 1761980"/>
                  <a:gd name="connsiteX14" fmla="*/ 75175 w 1804002"/>
                  <a:gd name="connsiteY14" fmla="*/ 1141092 h 1761980"/>
                  <a:gd name="connsiteX15" fmla="*/ 416369 w 1804002"/>
                  <a:gd name="connsiteY15" fmla="*/ 806722 h 1761980"/>
                  <a:gd name="connsiteX16" fmla="*/ 113 w 1804002"/>
                  <a:gd name="connsiteY16" fmla="*/ 472352 h 1761980"/>
                  <a:gd name="connsiteX17" fmla="*/ 464137 w 1804002"/>
                  <a:gd name="connsiteY17" fmla="*/ 445056 h 1761980"/>
                  <a:gd name="connsiteX18" fmla="*/ 450489 w 1804002"/>
                  <a:gd name="connsiteY18" fmla="*/ 363169 h 1761980"/>
                  <a:gd name="connsiteX0" fmla="*/ 450489 w 1804002"/>
                  <a:gd name="connsiteY0" fmla="*/ 363169 h 1758997"/>
                  <a:gd name="connsiteX1" fmla="*/ 573319 w 1804002"/>
                  <a:gd name="connsiteY1" fmla="*/ 56095 h 1758997"/>
                  <a:gd name="connsiteX2" fmla="*/ 812154 w 1804002"/>
                  <a:gd name="connsiteY2" fmla="*/ 281283 h 1758997"/>
                  <a:gd name="connsiteX3" fmla="*/ 1399008 w 1804002"/>
                  <a:gd name="connsiteY3" fmla="*/ 1504 h 1758997"/>
                  <a:gd name="connsiteX4" fmla="*/ 1201268 w 1804002"/>
                  <a:gd name="connsiteY4" fmla="*/ 431506 h 1758997"/>
                  <a:gd name="connsiteX5" fmla="*/ 1576057 w 1804002"/>
                  <a:gd name="connsiteY5" fmla="*/ 404224 h 1758997"/>
                  <a:gd name="connsiteX6" fmla="*/ 1453779 w 1804002"/>
                  <a:gd name="connsiteY6" fmla="*/ 520264 h 1758997"/>
                  <a:gd name="connsiteX7" fmla="*/ 1801617 w 1804002"/>
                  <a:gd name="connsiteY7" fmla="*/ 479175 h 1758997"/>
                  <a:gd name="connsiteX8" fmla="*/ 1248501 w 1804002"/>
                  <a:gd name="connsiteY8" fmla="*/ 738650 h 1758997"/>
                  <a:gd name="connsiteX9" fmla="*/ 1678859 w 1804002"/>
                  <a:gd name="connsiteY9" fmla="*/ 1052619 h 1758997"/>
                  <a:gd name="connsiteX10" fmla="*/ 1234169 w 1804002"/>
                  <a:gd name="connsiteY10" fmla="*/ 1120932 h 1758997"/>
                  <a:gd name="connsiteX11" fmla="*/ 1221587 w 1804002"/>
                  <a:gd name="connsiteY11" fmla="*/ 1748417 h 1758997"/>
                  <a:gd name="connsiteX12" fmla="*/ 559671 w 1804002"/>
                  <a:gd name="connsiteY12" fmla="*/ 1482286 h 1758997"/>
                  <a:gd name="connsiteX13" fmla="*/ 539199 w 1804002"/>
                  <a:gd name="connsiteY13" fmla="*/ 1059205 h 1758997"/>
                  <a:gd name="connsiteX14" fmla="*/ 75175 w 1804002"/>
                  <a:gd name="connsiteY14" fmla="*/ 1141092 h 1758997"/>
                  <a:gd name="connsiteX15" fmla="*/ 416369 w 1804002"/>
                  <a:gd name="connsiteY15" fmla="*/ 806722 h 1758997"/>
                  <a:gd name="connsiteX16" fmla="*/ 113 w 1804002"/>
                  <a:gd name="connsiteY16" fmla="*/ 472352 h 1758997"/>
                  <a:gd name="connsiteX17" fmla="*/ 464137 w 1804002"/>
                  <a:gd name="connsiteY17" fmla="*/ 445056 h 1758997"/>
                  <a:gd name="connsiteX18" fmla="*/ 450489 w 1804002"/>
                  <a:gd name="connsiteY18" fmla="*/ 363169 h 1758997"/>
                  <a:gd name="connsiteX0" fmla="*/ 450489 w 1804002"/>
                  <a:gd name="connsiteY0" fmla="*/ 363169 h 1758997"/>
                  <a:gd name="connsiteX1" fmla="*/ 573319 w 1804002"/>
                  <a:gd name="connsiteY1" fmla="*/ 56095 h 1758997"/>
                  <a:gd name="connsiteX2" fmla="*/ 812154 w 1804002"/>
                  <a:gd name="connsiteY2" fmla="*/ 281283 h 1758997"/>
                  <a:gd name="connsiteX3" fmla="*/ 1399008 w 1804002"/>
                  <a:gd name="connsiteY3" fmla="*/ 1504 h 1758997"/>
                  <a:gd name="connsiteX4" fmla="*/ 1201268 w 1804002"/>
                  <a:gd name="connsiteY4" fmla="*/ 431506 h 1758997"/>
                  <a:gd name="connsiteX5" fmla="*/ 1576057 w 1804002"/>
                  <a:gd name="connsiteY5" fmla="*/ 404224 h 1758997"/>
                  <a:gd name="connsiteX6" fmla="*/ 1453779 w 1804002"/>
                  <a:gd name="connsiteY6" fmla="*/ 520264 h 1758997"/>
                  <a:gd name="connsiteX7" fmla="*/ 1801617 w 1804002"/>
                  <a:gd name="connsiteY7" fmla="*/ 479175 h 1758997"/>
                  <a:gd name="connsiteX8" fmla="*/ 1248501 w 1804002"/>
                  <a:gd name="connsiteY8" fmla="*/ 738650 h 1758997"/>
                  <a:gd name="connsiteX9" fmla="*/ 1637956 w 1804002"/>
                  <a:gd name="connsiteY9" fmla="*/ 1073120 h 1758997"/>
                  <a:gd name="connsiteX10" fmla="*/ 1234169 w 1804002"/>
                  <a:gd name="connsiteY10" fmla="*/ 1120932 h 1758997"/>
                  <a:gd name="connsiteX11" fmla="*/ 1221587 w 1804002"/>
                  <a:gd name="connsiteY11" fmla="*/ 1748417 h 1758997"/>
                  <a:gd name="connsiteX12" fmla="*/ 559671 w 1804002"/>
                  <a:gd name="connsiteY12" fmla="*/ 1482286 h 1758997"/>
                  <a:gd name="connsiteX13" fmla="*/ 539199 w 1804002"/>
                  <a:gd name="connsiteY13" fmla="*/ 1059205 h 1758997"/>
                  <a:gd name="connsiteX14" fmla="*/ 75175 w 1804002"/>
                  <a:gd name="connsiteY14" fmla="*/ 1141092 h 1758997"/>
                  <a:gd name="connsiteX15" fmla="*/ 416369 w 1804002"/>
                  <a:gd name="connsiteY15" fmla="*/ 806722 h 1758997"/>
                  <a:gd name="connsiteX16" fmla="*/ 113 w 1804002"/>
                  <a:gd name="connsiteY16" fmla="*/ 472352 h 1758997"/>
                  <a:gd name="connsiteX17" fmla="*/ 464137 w 1804002"/>
                  <a:gd name="connsiteY17" fmla="*/ 445056 h 1758997"/>
                  <a:gd name="connsiteX18" fmla="*/ 450489 w 1804002"/>
                  <a:gd name="connsiteY18" fmla="*/ 363169 h 1758997"/>
                  <a:gd name="connsiteX0" fmla="*/ 450489 w 1804002"/>
                  <a:gd name="connsiteY0" fmla="*/ 363169 h 1758997"/>
                  <a:gd name="connsiteX1" fmla="*/ 573319 w 1804002"/>
                  <a:gd name="connsiteY1" fmla="*/ 56095 h 1758997"/>
                  <a:gd name="connsiteX2" fmla="*/ 812154 w 1804002"/>
                  <a:gd name="connsiteY2" fmla="*/ 281283 h 1758997"/>
                  <a:gd name="connsiteX3" fmla="*/ 1399008 w 1804002"/>
                  <a:gd name="connsiteY3" fmla="*/ 1504 h 1758997"/>
                  <a:gd name="connsiteX4" fmla="*/ 1201268 w 1804002"/>
                  <a:gd name="connsiteY4" fmla="*/ 431506 h 1758997"/>
                  <a:gd name="connsiteX5" fmla="*/ 1576057 w 1804002"/>
                  <a:gd name="connsiteY5" fmla="*/ 404224 h 1758997"/>
                  <a:gd name="connsiteX6" fmla="*/ 1453779 w 1804002"/>
                  <a:gd name="connsiteY6" fmla="*/ 520264 h 1758997"/>
                  <a:gd name="connsiteX7" fmla="*/ 1801617 w 1804002"/>
                  <a:gd name="connsiteY7" fmla="*/ 479175 h 1758997"/>
                  <a:gd name="connsiteX8" fmla="*/ 1248501 w 1804002"/>
                  <a:gd name="connsiteY8" fmla="*/ 738650 h 1758997"/>
                  <a:gd name="connsiteX9" fmla="*/ 1637956 w 1804002"/>
                  <a:gd name="connsiteY9" fmla="*/ 1073120 h 1758997"/>
                  <a:gd name="connsiteX10" fmla="*/ 1234169 w 1804002"/>
                  <a:gd name="connsiteY10" fmla="*/ 1120932 h 1758997"/>
                  <a:gd name="connsiteX11" fmla="*/ 1221587 w 1804002"/>
                  <a:gd name="connsiteY11" fmla="*/ 1748417 h 1758997"/>
                  <a:gd name="connsiteX12" fmla="*/ 559671 w 1804002"/>
                  <a:gd name="connsiteY12" fmla="*/ 1482286 h 1758997"/>
                  <a:gd name="connsiteX13" fmla="*/ 539199 w 1804002"/>
                  <a:gd name="connsiteY13" fmla="*/ 1059205 h 1758997"/>
                  <a:gd name="connsiteX14" fmla="*/ 75175 w 1804002"/>
                  <a:gd name="connsiteY14" fmla="*/ 1141092 h 1758997"/>
                  <a:gd name="connsiteX15" fmla="*/ 416369 w 1804002"/>
                  <a:gd name="connsiteY15" fmla="*/ 806722 h 1758997"/>
                  <a:gd name="connsiteX16" fmla="*/ 113 w 1804002"/>
                  <a:gd name="connsiteY16" fmla="*/ 472352 h 1758997"/>
                  <a:gd name="connsiteX17" fmla="*/ 450526 w 1804002"/>
                  <a:gd name="connsiteY17" fmla="*/ 540605 h 1758997"/>
                  <a:gd name="connsiteX18" fmla="*/ 450489 w 1804002"/>
                  <a:gd name="connsiteY18" fmla="*/ 363169 h 1758997"/>
                  <a:gd name="connsiteX0" fmla="*/ 450489 w 1804002"/>
                  <a:gd name="connsiteY0" fmla="*/ 363169 h 1758997"/>
                  <a:gd name="connsiteX1" fmla="*/ 573319 w 1804002"/>
                  <a:gd name="connsiteY1" fmla="*/ 56095 h 1758997"/>
                  <a:gd name="connsiteX2" fmla="*/ 812154 w 1804002"/>
                  <a:gd name="connsiteY2" fmla="*/ 281283 h 1758997"/>
                  <a:gd name="connsiteX3" fmla="*/ 1399008 w 1804002"/>
                  <a:gd name="connsiteY3" fmla="*/ 1504 h 1758997"/>
                  <a:gd name="connsiteX4" fmla="*/ 1201268 w 1804002"/>
                  <a:gd name="connsiteY4" fmla="*/ 431506 h 1758997"/>
                  <a:gd name="connsiteX5" fmla="*/ 1576057 w 1804002"/>
                  <a:gd name="connsiteY5" fmla="*/ 404224 h 1758997"/>
                  <a:gd name="connsiteX6" fmla="*/ 1453779 w 1804002"/>
                  <a:gd name="connsiteY6" fmla="*/ 520264 h 1758997"/>
                  <a:gd name="connsiteX7" fmla="*/ 1801617 w 1804002"/>
                  <a:gd name="connsiteY7" fmla="*/ 479175 h 1758997"/>
                  <a:gd name="connsiteX8" fmla="*/ 1248501 w 1804002"/>
                  <a:gd name="connsiteY8" fmla="*/ 738650 h 1758997"/>
                  <a:gd name="connsiteX9" fmla="*/ 1637956 w 1804002"/>
                  <a:gd name="connsiteY9" fmla="*/ 1073120 h 1758997"/>
                  <a:gd name="connsiteX10" fmla="*/ 1234169 w 1804002"/>
                  <a:gd name="connsiteY10" fmla="*/ 1120932 h 1758997"/>
                  <a:gd name="connsiteX11" fmla="*/ 1221587 w 1804002"/>
                  <a:gd name="connsiteY11" fmla="*/ 1748417 h 1758997"/>
                  <a:gd name="connsiteX12" fmla="*/ 559671 w 1804002"/>
                  <a:gd name="connsiteY12" fmla="*/ 1482286 h 1758997"/>
                  <a:gd name="connsiteX13" fmla="*/ 539199 w 1804002"/>
                  <a:gd name="connsiteY13" fmla="*/ 1059205 h 1758997"/>
                  <a:gd name="connsiteX14" fmla="*/ 75175 w 1804002"/>
                  <a:gd name="connsiteY14" fmla="*/ 1141092 h 1758997"/>
                  <a:gd name="connsiteX15" fmla="*/ 416369 w 1804002"/>
                  <a:gd name="connsiteY15" fmla="*/ 806722 h 1758997"/>
                  <a:gd name="connsiteX16" fmla="*/ 113 w 1804002"/>
                  <a:gd name="connsiteY16" fmla="*/ 472352 h 1758997"/>
                  <a:gd name="connsiteX17" fmla="*/ 450526 w 1804002"/>
                  <a:gd name="connsiteY17" fmla="*/ 479203 h 1758997"/>
                  <a:gd name="connsiteX18" fmla="*/ 450489 w 1804002"/>
                  <a:gd name="connsiteY18" fmla="*/ 363169 h 1758997"/>
                  <a:gd name="connsiteX0" fmla="*/ 484770 w 1804002"/>
                  <a:gd name="connsiteY0" fmla="*/ 356356 h 1758997"/>
                  <a:gd name="connsiteX1" fmla="*/ 573319 w 1804002"/>
                  <a:gd name="connsiteY1" fmla="*/ 56095 h 1758997"/>
                  <a:gd name="connsiteX2" fmla="*/ 812154 w 1804002"/>
                  <a:gd name="connsiteY2" fmla="*/ 281283 h 1758997"/>
                  <a:gd name="connsiteX3" fmla="*/ 1399008 w 1804002"/>
                  <a:gd name="connsiteY3" fmla="*/ 1504 h 1758997"/>
                  <a:gd name="connsiteX4" fmla="*/ 1201268 w 1804002"/>
                  <a:gd name="connsiteY4" fmla="*/ 431506 h 1758997"/>
                  <a:gd name="connsiteX5" fmla="*/ 1576057 w 1804002"/>
                  <a:gd name="connsiteY5" fmla="*/ 404224 h 1758997"/>
                  <a:gd name="connsiteX6" fmla="*/ 1453779 w 1804002"/>
                  <a:gd name="connsiteY6" fmla="*/ 520264 h 1758997"/>
                  <a:gd name="connsiteX7" fmla="*/ 1801617 w 1804002"/>
                  <a:gd name="connsiteY7" fmla="*/ 479175 h 1758997"/>
                  <a:gd name="connsiteX8" fmla="*/ 1248501 w 1804002"/>
                  <a:gd name="connsiteY8" fmla="*/ 738650 h 1758997"/>
                  <a:gd name="connsiteX9" fmla="*/ 1637956 w 1804002"/>
                  <a:gd name="connsiteY9" fmla="*/ 1073120 h 1758997"/>
                  <a:gd name="connsiteX10" fmla="*/ 1234169 w 1804002"/>
                  <a:gd name="connsiteY10" fmla="*/ 1120932 h 1758997"/>
                  <a:gd name="connsiteX11" fmla="*/ 1221587 w 1804002"/>
                  <a:gd name="connsiteY11" fmla="*/ 1748417 h 1758997"/>
                  <a:gd name="connsiteX12" fmla="*/ 559671 w 1804002"/>
                  <a:gd name="connsiteY12" fmla="*/ 1482286 h 1758997"/>
                  <a:gd name="connsiteX13" fmla="*/ 539199 w 1804002"/>
                  <a:gd name="connsiteY13" fmla="*/ 1059205 h 1758997"/>
                  <a:gd name="connsiteX14" fmla="*/ 75175 w 1804002"/>
                  <a:gd name="connsiteY14" fmla="*/ 1141092 h 1758997"/>
                  <a:gd name="connsiteX15" fmla="*/ 416369 w 1804002"/>
                  <a:gd name="connsiteY15" fmla="*/ 806722 h 1758997"/>
                  <a:gd name="connsiteX16" fmla="*/ 113 w 1804002"/>
                  <a:gd name="connsiteY16" fmla="*/ 472352 h 1758997"/>
                  <a:gd name="connsiteX17" fmla="*/ 450526 w 1804002"/>
                  <a:gd name="connsiteY17" fmla="*/ 479203 h 1758997"/>
                  <a:gd name="connsiteX18" fmla="*/ 484770 w 1804002"/>
                  <a:gd name="connsiteY18" fmla="*/ 356356 h 1758997"/>
                  <a:gd name="connsiteX0" fmla="*/ 484770 w 1804002"/>
                  <a:gd name="connsiteY0" fmla="*/ 356356 h 1758997"/>
                  <a:gd name="connsiteX1" fmla="*/ 573319 w 1804002"/>
                  <a:gd name="connsiteY1" fmla="*/ 56095 h 1758997"/>
                  <a:gd name="connsiteX2" fmla="*/ 812154 w 1804002"/>
                  <a:gd name="connsiteY2" fmla="*/ 281283 h 1758997"/>
                  <a:gd name="connsiteX3" fmla="*/ 1399008 w 1804002"/>
                  <a:gd name="connsiteY3" fmla="*/ 1504 h 1758997"/>
                  <a:gd name="connsiteX4" fmla="*/ 1201268 w 1804002"/>
                  <a:gd name="connsiteY4" fmla="*/ 431506 h 1758997"/>
                  <a:gd name="connsiteX5" fmla="*/ 1576057 w 1804002"/>
                  <a:gd name="connsiteY5" fmla="*/ 404224 h 1758997"/>
                  <a:gd name="connsiteX6" fmla="*/ 1453779 w 1804002"/>
                  <a:gd name="connsiteY6" fmla="*/ 520264 h 1758997"/>
                  <a:gd name="connsiteX7" fmla="*/ 1801617 w 1804002"/>
                  <a:gd name="connsiteY7" fmla="*/ 479175 h 1758997"/>
                  <a:gd name="connsiteX8" fmla="*/ 1248501 w 1804002"/>
                  <a:gd name="connsiteY8" fmla="*/ 738650 h 1758997"/>
                  <a:gd name="connsiteX9" fmla="*/ 1637956 w 1804002"/>
                  <a:gd name="connsiteY9" fmla="*/ 1073120 h 1758997"/>
                  <a:gd name="connsiteX10" fmla="*/ 1234169 w 1804002"/>
                  <a:gd name="connsiteY10" fmla="*/ 1120932 h 1758997"/>
                  <a:gd name="connsiteX11" fmla="*/ 1221587 w 1804002"/>
                  <a:gd name="connsiteY11" fmla="*/ 1748417 h 1758997"/>
                  <a:gd name="connsiteX12" fmla="*/ 559671 w 1804002"/>
                  <a:gd name="connsiteY12" fmla="*/ 1482286 h 1758997"/>
                  <a:gd name="connsiteX13" fmla="*/ 539199 w 1804002"/>
                  <a:gd name="connsiteY13" fmla="*/ 1059205 h 1758997"/>
                  <a:gd name="connsiteX14" fmla="*/ 75175 w 1804002"/>
                  <a:gd name="connsiteY14" fmla="*/ 1141092 h 1758997"/>
                  <a:gd name="connsiteX15" fmla="*/ 416369 w 1804002"/>
                  <a:gd name="connsiteY15" fmla="*/ 806722 h 1758997"/>
                  <a:gd name="connsiteX16" fmla="*/ 113 w 1804002"/>
                  <a:gd name="connsiteY16" fmla="*/ 472352 h 1758997"/>
                  <a:gd name="connsiteX17" fmla="*/ 450526 w 1804002"/>
                  <a:gd name="connsiteY17" fmla="*/ 479203 h 1758997"/>
                  <a:gd name="connsiteX18" fmla="*/ 484770 w 1804002"/>
                  <a:gd name="connsiteY18" fmla="*/ 356356 h 1758997"/>
                  <a:gd name="connsiteX0" fmla="*/ 484770 w 1804002"/>
                  <a:gd name="connsiteY0" fmla="*/ 356356 h 1758997"/>
                  <a:gd name="connsiteX1" fmla="*/ 573319 w 1804002"/>
                  <a:gd name="connsiteY1" fmla="*/ 56095 h 1758997"/>
                  <a:gd name="connsiteX2" fmla="*/ 812154 w 1804002"/>
                  <a:gd name="connsiteY2" fmla="*/ 281283 h 1758997"/>
                  <a:gd name="connsiteX3" fmla="*/ 1399008 w 1804002"/>
                  <a:gd name="connsiteY3" fmla="*/ 1504 h 1758997"/>
                  <a:gd name="connsiteX4" fmla="*/ 1201268 w 1804002"/>
                  <a:gd name="connsiteY4" fmla="*/ 431506 h 1758997"/>
                  <a:gd name="connsiteX5" fmla="*/ 1576057 w 1804002"/>
                  <a:gd name="connsiteY5" fmla="*/ 404224 h 1758997"/>
                  <a:gd name="connsiteX6" fmla="*/ 1453779 w 1804002"/>
                  <a:gd name="connsiteY6" fmla="*/ 520264 h 1758997"/>
                  <a:gd name="connsiteX7" fmla="*/ 1801617 w 1804002"/>
                  <a:gd name="connsiteY7" fmla="*/ 479175 h 1758997"/>
                  <a:gd name="connsiteX8" fmla="*/ 1248501 w 1804002"/>
                  <a:gd name="connsiteY8" fmla="*/ 738650 h 1758997"/>
                  <a:gd name="connsiteX9" fmla="*/ 1637956 w 1804002"/>
                  <a:gd name="connsiteY9" fmla="*/ 1073120 h 1758997"/>
                  <a:gd name="connsiteX10" fmla="*/ 1234169 w 1804002"/>
                  <a:gd name="connsiteY10" fmla="*/ 1120932 h 1758997"/>
                  <a:gd name="connsiteX11" fmla="*/ 1221587 w 1804002"/>
                  <a:gd name="connsiteY11" fmla="*/ 1748417 h 1758997"/>
                  <a:gd name="connsiteX12" fmla="*/ 559671 w 1804002"/>
                  <a:gd name="connsiteY12" fmla="*/ 1482286 h 1758997"/>
                  <a:gd name="connsiteX13" fmla="*/ 539199 w 1804002"/>
                  <a:gd name="connsiteY13" fmla="*/ 1059205 h 1758997"/>
                  <a:gd name="connsiteX14" fmla="*/ 75175 w 1804002"/>
                  <a:gd name="connsiteY14" fmla="*/ 1141092 h 1758997"/>
                  <a:gd name="connsiteX15" fmla="*/ 416369 w 1804002"/>
                  <a:gd name="connsiteY15" fmla="*/ 806722 h 1758997"/>
                  <a:gd name="connsiteX16" fmla="*/ 113 w 1804002"/>
                  <a:gd name="connsiteY16" fmla="*/ 472352 h 1758997"/>
                  <a:gd name="connsiteX17" fmla="*/ 450526 w 1804002"/>
                  <a:gd name="connsiteY17" fmla="*/ 479203 h 1758997"/>
                  <a:gd name="connsiteX18" fmla="*/ 484770 w 1804002"/>
                  <a:gd name="connsiteY18" fmla="*/ 356356 h 1758997"/>
                  <a:gd name="connsiteX0" fmla="*/ 484770 w 1804002"/>
                  <a:gd name="connsiteY0" fmla="*/ 300770 h 1703411"/>
                  <a:gd name="connsiteX1" fmla="*/ 573319 w 1804002"/>
                  <a:gd name="connsiteY1" fmla="*/ 509 h 1703411"/>
                  <a:gd name="connsiteX2" fmla="*/ 812154 w 1804002"/>
                  <a:gd name="connsiteY2" fmla="*/ 225697 h 1703411"/>
                  <a:gd name="connsiteX3" fmla="*/ 1229524 w 1804002"/>
                  <a:gd name="connsiteY3" fmla="*/ 92409 h 1703411"/>
                  <a:gd name="connsiteX4" fmla="*/ 1201268 w 1804002"/>
                  <a:gd name="connsiteY4" fmla="*/ 375920 h 1703411"/>
                  <a:gd name="connsiteX5" fmla="*/ 1576057 w 1804002"/>
                  <a:gd name="connsiteY5" fmla="*/ 348638 h 1703411"/>
                  <a:gd name="connsiteX6" fmla="*/ 1453779 w 1804002"/>
                  <a:gd name="connsiteY6" fmla="*/ 464678 h 1703411"/>
                  <a:gd name="connsiteX7" fmla="*/ 1801617 w 1804002"/>
                  <a:gd name="connsiteY7" fmla="*/ 423589 h 1703411"/>
                  <a:gd name="connsiteX8" fmla="*/ 1248501 w 1804002"/>
                  <a:gd name="connsiteY8" fmla="*/ 683064 h 1703411"/>
                  <a:gd name="connsiteX9" fmla="*/ 1637956 w 1804002"/>
                  <a:gd name="connsiteY9" fmla="*/ 1017534 h 1703411"/>
                  <a:gd name="connsiteX10" fmla="*/ 1234169 w 1804002"/>
                  <a:gd name="connsiteY10" fmla="*/ 1065346 h 1703411"/>
                  <a:gd name="connsiteX11" fmla="*/ 1221587 w 1804002"/>
                  <a:gd name="connsiteY11" fmla="*/ 1692831 h 1703411"/>
                  <a:gd name="connsiteX12" fmla="*/ 559671 w 1804002"/>
                  <a:gd name="connsiteY12" fmla="*/ 1426700 h 1703411"/>
                  <a:gd name="connsiteX13" fmla="*/ 539199 w 1804002"/>
                  <a:gd name="connsiteY13" fmla="*/ 1003619 h 1703411"/>
                  <a:gd name="connsiteX14" fmla="*/ 75175 w 1804002"/>
                  <a:gd name="connsiteY14" fmla="*/ 1085506 h 1703411"/>
                  <a:gd name="connsiteX15" fmla="*/ 416369 w 1804002"/>
                  <a:gd name="connsiteY15" fmla="*/ 751136 h 1703411"/>
                  <a:gd name="connsiteX16" fmla="*/ 113 w 1804002"/>
                  <a:gd name="connsiteY16" fmla="*/ 416766 h 1703411"/>
                  <a:gd name="connsiteX17" fmla="*/ 450526 w 1804002"/>
                  <a:gd name="connsiteY17" fmla="*/ 423617 h 1703411"/>
                  <a:gd name="connsiteX18" fmla="*/ 484770 w 1804002"/>
                  <a:gd name="connsiteY18" fmla="*/ 300770 h 1703411"/>
                  <a:gd name="connsiteX0" fmla="*/ 484770 w 1804002"/>
                  <a:gd name="connsiteY0" fmla="*/ 301839 h 1704480"/>
                  <a:gd name="connsiteX1" fmla="*/ 573319 w 1804002"/>
                  <a:gd name="connsiteY1" fmla="*/ 1578 h 1704480"/>
                  <a:gd name="connsiteX2" fmla="*/ 855413 w 1804002"/>
                  <a:gd name="connsiteY2" fmla="*/ 179672 h 1704480"/>
                  <a:gd name="connsiteX3" fmla="*/ 1229524 w 1804002"/>
                  <a:gd name="connsiteY3" fmla="*/ 93478 h 1704480"/>
                  <a:gd name="connsiteX4" fmla="*/ 1201268 w 1804002"/>
                  <a:gd name="connsiteY4" fmla="*/ 376989 h 1704480"/>
                  <a:gd name="connsiteX5" fmla="*/ 1576057 w 1804002"/>
                  <a:gd name="connsiteY5" fmla="*/ 349707 h 1704480"/>
                  <a:gd name="connsiteX6" fmla="*/ 1453779 w 1804002"/>
                  <a:gd name="connsiteY6" fmla="*/ 465747 h 1704480"/>
                  <a:gd name="connsiteX7" fmla="*/ 1801617 w 1804002"/>
                  <a:gd name="connsiteY7" fmla="*/ 424658 h 1704480"/>
                  <a:gd name="connsiteX8" fmla="*/ 1248501 w 1804002"/>
                  <a:gd name="connsiteY8" fmla="*/ 684133 h 1704480"/>
                  <a:gd name="connsiteX9" fmla="*/ 1637956 w 1804002"/>
                  <a:gd name="connsiteY9" fmla="*/ 1018603 h 1704480"/>
                  <a:gd name="connsiteX10" fmla="*/ 1234169 w 1804002"/>
                  <a:gd name="connsiteY10" fmla="*/ 1066415 h 1704480"/>
                  <a:gd name="connsiteX11" fmla="*/ 1221587 w 1804002"/>
                  <a:gd name="connsiteY11" fmla="*/ 1693900 h 1704480"/>
                  <a:gd name="connsiteX12" fmla="*/ 559671 w 1804002"/>
                  <a:gd name="connsiteY12" fmla="*/ 1427769 h 1704480"/>
                  <a:gd name="connsiteX13" fmla="*/ 539199 w 1804002"/>
                  <a:gd name="connsiteY13" fmla="*/ 1004688 h 1704480"/>
                  <a:gd name="connsiteX14" fmla="*/ 75175 w 1804002"/>
                  <a:gd name="connsiteY14" fmla="*/ 1086575 h 1704480"/>
                  <a:gd name="connsiteX15" fmla="*/ 416369 w 1804002"/>
                  <a:gd name="connsiteY15" fmla="*/ 752205 h 1704480"/>
                  <a:gd name="connsiteX16" fmla="*/ 113 w 1804002"/>
                  <a:gd name="connsiteY16" fmla="*/ 417835 h 1704480"/>
                  <a:gd name="connsiteX17" fmla="*/ 450526 w 1804002"/>
                  <a:gd name="connsiteY17" fmla="*/ 424686 h 1704480"/>
                  <a:gd name="connsiteX18" fmla="*/ 484770 w 1804002"/>
                  <a:gd name="connsiteY18" fmla="*/ 301839 h 1704480"/>
                  <a:gd name="connsiteX0" fmla="*/ 484770 w 1806374"/>
                  <a:gd name="connsiteY0" fmla="*/ 301839 h 1704480"/>
                  <a:gd name="connsiteX1" fmla="*/ 573319 w 1806374"/>
                  <a:gd name="connsiteY1" fmla="*/ 1578 h 1704480"/>
                  <a:gd name="connsiteX2" fmla="*/ 855413 w 1806374"/>
                  <a:gd name="connsiteY2" fmla="*/ 179672 h 1704480"/>
                  <a:gd name="connsiteX3" fmla="*/ 1229524 w 1806374"/>
                  <a:gd name="connsiteY3" fmla="*/ 93478 h 1704480"/>
                  <a:gd name="connsiteX4" fmla="*/ 1201268 w 1806374"/>
                  <a:gd name="connsiteY4" fmla="*/ 376989 h 1704480"/>
                  <a:gd name="connsiteX5" fmla="*/ 1576057 w 1806374"/>
                  <a:gd name="connsiteY5" fmla="*/ 349707 h 1704480"/>
                  <a:gd name="connsiteX6" fmla="*/ 1453779 w 1806374"/>
                  <a:gd name="connsiteY6" fmla="*/ 465747 h 1704480"/>
                  <a:gd name="connsiteX7" fmla="*/ 1804002 w 1806374"/>
                  <a:gd name="connsiteY7" fmla="*/ 553320 h 1704480"/>
                  <a:gd name="connsiteX8" fmla="*/ 1248501 w 1806374"/>
                  <a:gd name="connsiteY8" fmla="*/ 684133 h 1704480"/>
                  <a:gd name="connsiteX9" fmla="*/ 1637956 w 1806374"/>
                  <a:gd name="connsiteY9" fmla="*/ 1018603 h 1704480"/>
                  <a:gd name="connsiteX10" fmla="*/ 1234169 w 1806374"/>
                  <a:gd name="connsiteY10" fmla="*/ 1066415 h 1704480"/>
                  <a:gd name="connsiteX11" fmla="*/ 1221587 w 1806374"/>
                  <a:gd name="connsiteY11" fmla="*/ 1693900 h 1704480"/>
                  <a:gd name="connsiteX12" fmla="*/ 559671 w 1806374"/>
                  <a:gd name="connsiteY12" fmla="*/ 1427769 h 1704480"/>
                  <a:gd name="connsiteX13" fmla="*/ 539199 w 1806374"/>
                  <a:gd name="connsiteY13" fmla="*/ 1004688 h 1704480"/>
                  <a:gd name="connsiteX14" fmla="*/ 75175 w 1806374"/>
                  <a:gd name="connsiteY14" fmla="*/ 1086575 h 1704480"/>
                  <a:gd name="connsiteX15" fmla="*/ 416369 w 1806374"/>
                  <a:gd name="connsiteY15" fmla="*/ 752205 h 1704480"/>
                  <a:gd name="connsiteX16" fmla="*/ 113 w 1806374"/>
                  <a:gd name="connsiteY16" fmla="*/ 417835 h 1704480"/>
                  <a:gd name="connsiteX17" fmla="*/ 450526 w 1806374"/>
                  <a:gd name="connsiteY17" fmla="*/ 424686 h 1704480"/>
                  <a:gd name="connsiteX18" fmla="*/ 484770 w 1806374"/>
                  <a:gd name="connsiteY18" fmla="*/ 301839 h 1704480"/>
                  <a:gd name="connsiteX0" fmla="*/ 484770 w 1808039"/>
                  <a:gd name="connsiteY0" fmla="*/ 301839 h 1704480"/>
                  <a:gd name="connsiteX1" fmla="*/ 573319 w 1808039"/>
                  <a:gd name="connsiteY1" fmla="*/ 1578 h 1704480"/>
                  <a:gd name="connsiteX2" fmla="*/ 855413 w 1808039"/>
                  <a:gd name="connsiteY2" fmla="*/ 179672 h 1704480"/>
                  <a:gd name="connsiteX3" fmla="*/ 1229524 w 1808039"/>
                  <a:gd name="connsiteY3" fmla="*/ 93478 h 1704480"/>
                  <a:gd name="connsiteX4" fmla="*/ 1201268 w 1808039"/>
                  <a:gd name="connsiteY4" fmla="*/ 376989 h 1704480"/>
                  <a:gd name="connsiteX5" fmla="*/ 1576057 w 1808039"/>
                  <a:gd name="connsiteY5" fmla="*/ 349707 h 1704480"/>
                  <a:gd name="connsiteX6" fmla="*/ 1453779 w 1808039"/>
                  <a:gd name="connsiteY6" fmla="*/ 465747 h 1704480"/>
                  <a:gd name="connsiteX7" fmla="*/ 1804002 w 1808039"/>
                  <a:gd name="connsiteY7" fmla="*/ 553320 h 1704480"/>
                  <a:gd name="connsiteX8" fmla="*/ 1643804 w 1808039"/>
                  <a:gd name="connsiteY8" fmla="*/ 770552 h 1704480"/>
                  <a:gd name="connsiteX9" fmla="*/ 1637956 w 1808039"/>
                  <a:gd name="connsiteY9" fmla="*/ 1018603 h 1704480"/>
                  <a:gd name="connsiteX10" fmla="*/ 1234169 w 1808039"/>
                  <a:gd name="connsiteY10" fmla="*/ 1066415 h 1704480"/>
                  <a:gd name="connsiteX11" fmla="*/ 1221587 w 1808039"/>
                  <a:gd name="connsiteY11" fmla="*/ 1693900 h 1704480"/>
                  <a:gd name="connsiteX12" fmla="*/ 559671 w 1808039"/>
                  <a:gd name="connsiteY12" fmla="*/ 1427769 h 1704480"/>
                  <a:gd name="connsiteX13" fmla="*/ 539199 w 1808039"/>
                  <a:gd name="connsiteY13" fmla="*/ 1004688 h 1704480"/>
                  <a:gd name="connsiteX14" fmla="*/ 75175 w 1808039"/>
                  <a:gd name="connsiteY14" fmla="*/ 1086575 h 1704480"/>
                  <a:gd name="connsiteX15" fmla="*/ 416369 w 1808039"/>
                  <a:gd name="connsiteY15" fmla="*/ 752205 h 1704480"/>
                  <a:gd name="connsiteX16" fmla="*/ 113 w 1808039"/>
                  <a:gd name="connsiteY16" fmla="*/ 417835 h 1704480"/>
                  <a:gd name="connsiteX17" fmla="*/ 450526 w 1808039"/>
                  <a:gd name="connsiteY17" fmla="*/ 424686 h 1704480"/>
                  <a:gd name="connsiteX18" fmla="*/ 484770 w 1808039"/>
                  <a:gd name="connsiteY18" fmla="*/ 301839 h 1704480"/>
                  <a:gd name="connsiteX0" fmla="*/ 484770 w 1808039"/>
                  <a:gd name="connsiteY0" fmla="*/ 301839 h 1704087"/>
                  <a:gd name="connsiteX1" fmla="*/ 573319 w 1808039"/>
                  <a:gd name="connsiteY1" fmla="*/ 1578 h 1704087"/>
                  <a:gd name="connsiteX2" fmla="*/ 855413 w 1808039"/>
                  <a:gd name="connsiteY2" fmla="*/ 179672 h 1704087"/>
                  <a:gd name="connsiteX3" fmla="*/ 1229524 w 1808039"/>
                  <a:gd name="connsiteY3" fmla="*/ 93478 h 1704087"/>
                  <a:gd name="connsiteX4" fmla="*/ 1201268 w 1808039"/>
                  <a:gd name="connsiteY4" fmla="*/ 376989 h 1704087"/>
                  <a:gd name="connsiteX5" fmla="*/ 1576057 w 1808039"/>
                  <a:gd name="connsiteY5" fmla="*/ 349707 h 1704087"/>
                  <a:gd name="connsiteX6" fmla="*/ 1453779 w 1808039"/>
                  <a:gd name="connsiteY6" fmla="*/ 465747 h 1704087"/>
                  <a:gd name="connsiteX7" fmla="*/ 1804002 w 1808039"/>
                  <a:gd name="connsiteY7" fmla="*/ 553320 h 1704087"/>
                  <a:gd name="connsiteX8" fmla="*/ 1643804 w 1808039"/>
                  <a:gd name="connsiteY8" fmla="*/ 770552 h 1704087"/>
                  <a:gd name="connsiteX9" fmla="*/ 1637956 w 1808039"/>
                  <a:gd name="connsiteY9" fmla="*/ 1018603 h 1704087"/>
                  <a:gd name="connsiteX10" fmla="*/ 1234169 w 1808039"/>
                  <a:gd name="connsiteY10" fmla="*/ 1066415 h 1704087"/>
                  <a:gd name="connsiteX11" fmla="*/ 1221587 w 1808039"/>
                  <a:gd name="connsiteY11" fmla="*/ 1693900 h 1704087"/>
                  <a:gd name="connsiteX12" fmla="*/ 559671 w 1808039"/>
                  <a:gd name="connsiteY12" fmla="*/ 1427769 h 1704087"/>
                  <a:gd name="connsiteX13" fmla="*/ 468600 w 1808039"/>
                  <a:gd name="connsiteY13" fmla="*/ 1068027 h 1704087"/>
                  <a:gd name="connsiteX14" fmla="*/ 75175 w 1808039"/>
                  <a:gd name="connsiteY14" fmla="*/ 1086575 h 1704087"/>
                  <a:gd name="connsiteX15" fmla="*/ 416369 w 1808039"/>
                  <a:gd name="connsiteY15" fmla="*/ 752205 h 1704087"/>
                  <a:gd name="connsiteX16" fmla="*/ 113 w 1808039"/>
                  <a:gd name="connsiteY16" fmla="*/ 417835 h 1704087"/>
                  <a:gd name="connsiteX17" fmla="*/ 450526 w 1808039"/>
                  <a:gd name="connsiteY17" fmla="*/ 424686 h 1704087"/>
                  <a:gd name="connsiteX18" fmla="*/ 484770 w 1808039"/>
                  <a:gd name="connsiteY18" fmla="*/ 301839 h 1704087"/>
                  <a:gd name="connsiteX0" fmla="*/ 510804 w 1834073"/>
                  <a:gd name="connsiteY0" fmla="*/ 301839 h 1704089"/>
                  <a:gd name="connsiteX1" fmla="*/ 599353 w 1834073"/>
                  <a:gd name="connsiteY1" fmla="*/ 1578 h 1704089"/>
                  <a:gd name="connsiteX2" fmla="*/ 881447 w 1834073"/>
                  <a:gd name="connsiteY2" fmla="*/ 179672 h 1704089"/>
                  <a:gd name="connsiteX3" fmla="*/ 1255558 w 1834073"/>
                  <a:gd name="connsiteY3" fmla="*/ 93478 h 1704089"/>
                  <a:gd name="connsiteX4" fmla="*/ 1227302 w 1834073"/>
                  <a:gd name="connsiteY4" fmla="*/ 376989 h 1704089"/>
                  <a:gd name="connsiteX5" fmla="*/ 1602091 w 1834073"/>
                  <a:gd name="connsiteY5" fmla="*/ 349707 h 1704089"/>
                  <a:gd name="connsiteX6" fmla="*/ 1479813 w 1834073"/>
                  <a:gd name="connsiteY6" fmla="*/ 465747 h 1704089"/>
                  <a:gd name="connsiteX7" fmla="*/ 1830036 w 1834073"/>
                  <a:gd name="connsiteY7" fmla="*/ 553320 h 1704089"/>
                  <a:gd name="connsiteX8" fmla="*/ 1669838 w 1834073"/>
                  <a:gd name="connsiteY8" fmla="*/ 770552 h 1704089"/>
                  <a:gd name="connsiteX9" fmla="*/ 1663990 w 1834073"/>
                  <a:gd name="connsiteY9" fmla="*/ 1018603 h 1704089"/>
                  <a:gd name="connsiteX10" fmla="*/ 1260203 w 1834073"/>
                  <a:gd name="connsiteY10" fmla="*/ 1066415 h 1704089"/>
                  <a:gd name="connsiteX11" fmla="*/ 1247621 w 1834073"/>
                  <a:gd name="connsiteY11" fmla="*/ 1693900 h 1704089"/>
                  <a:gd name="connsiteX12" fmla="*/ 585705 w 1834073"/>
                  <a:gd name="connsiteY12" fmla="*/ 1427769 h 1704089"/>
                  <a:gd name="connsiteX13" fmla="*/ 494634 w 1834073"/>
                  <a:gd name="connsiteY13" fmla="*/ 1068027 h 1704089"/>
                  <a:gd name="connsiteX14" fmla="*/ 101209 w 1834073"/>
                  <a:gd name="connsiteY14" fmla="*/ 1086575 h 1704089"/>
                  <a:gd name="connsiteX15" fmla="*/ 26147 w 1834073"/>
                  <a:gd name="connsiteY15" fmla="*/ 417835 h 1704089"/>
                  <a:gd name="connsiteX16" fmla="*/ 476560 w 1834073"/>
                  <a:gd name="connsiteY16" fmla="*/ 424686 h 1704089"/>
                  <a:gd name="connsiteX17" fmla="*/ 510804 w 1834073"/>
                  <a:gd name="connsiteY17" fmla="*/ 301839 h 1704089"/>
                  <a:gd name="connsiteX0" fmla="*/ 442562 w 1765831"/>
                  <a:gd name="connsiteY0" fmla="*/ 301839 h 1704087"/>
                  <a:gd name="connsiteX1" fmla="*/ 531111 w 1765831"/>
                  <a:gd name="connsiteY1" fmla="*/ 1578 h 1704087"/>
                  <a:gd name="connsiteX2" fmla="*/ 813205 w 1765831"/>
                  <a:gd name="connsiteY2" fmla="*/ 179672 h 1704087"/>
                  <a:gd name="connsiteX3" fmla="*/ 1187316 w 1765831"/>
                  <a:gd name="connsiteY3" fmla="*/ 93478 h 1704087"/>
                  <a:gd name="connsiteX4" fmla="*/ 1159060 w 1765831"/>
                  <a:gd name="connsiteY4" fmla="*/ 376989 h 1704087"/>
                  <a:gd name="connsiteX5" fmla="*/ 1533849 w 1765831"/>
                  <a:gd name="connsiteY5" fmla="*/ 349707 h 1704087"/>
                  <a:gd name="connsiteX6" fmla="*/ 1411571 w 1765831"/>
                  <a:gd name="connsiteY6" fmla="*/ 465747 h 1704087"/>
                  <a:gd name="connsiteX7" fmla="*/ 1761794 w 1765831"/>
                  <a:gd name="connsiteY7" fmla="*/ 553320 h 1704087"/>
                  <a:gd name="connsiteX8" fmla="*/ 1601596 w 1765831"/>
                  <a:gd name="connsiteY8" fmla="*/ 770552 h 1704087"/>
                  <a:gd name="connsiteX9" fmla="*/ 1595748 w 1765831"/>
                  <a:gd name="connsiteY9" fmla="*/ 1018603 h 1704087"/>
                  <a:gd name="connsiteX10" fmla="*/ 1191961 w 1765831"/>
                  <a:gd name="connsiteY10" fmla="*/ 1066415 h 1704087"/>
                  <a:gd name="connsiteX11" fmla="*/ 1179379 w 1765831"/>
                  <a:gd name="connsiteY11" fmla="*/ 1693900 h 1704087"/>
                  <a:gd name="connsiteX12" fmla="*/ 517463 w 1765831"/>
                  <a:gd name="connsiteY12" fmla="*/ 1427769 h 1704087"/>
                  <a:gd name="connsiteX13" fmla="*/ 426392 w 1765831"/>
                  <a:gd name="connsiteY13" fmla="*/ 1068027 h 1704087"/>
                  <a:gd name="connsiteX14" fmla="*/ 32967 w 1765831"/>
                  <a:gd name="connsiteY14" fmla="*/ 1086575 h 1704087"/>
                  <a:gd name="connsiteX15" fmla="*/ 64671 w 1765831"/>
                  <a:gd name="connsiteY15" fmla="*/ 616747 h 1704087"/>
                  <a:gd name="connsiteX16" fmla="*/ 408318 w 1765831"/>
                  <a:gd name="connsiteY16" fmla="*/ 424686 h 1704087"/>
                  <a:gd name="connsiteX17" fmla="*/ 442562 w 1765831"/>
                  <a:gd name="connsiteY17" fmla="*/ 301839 h 1704087"/>
                  <a:gd name="connsiteX0" fmla="*/ 400568 w 1723837"/>
                  <a:gd name="connsiteY0" fmla="*/ 301839 h 1704089"/>
                  <a:gd name="connsiteX1" fmla="*/ 489117 w 1723837"/>
                  <a:gd name="connsiteY1" fmla="*/ 1578 h 1704089"/>
                  <a:gd name="connsiteX2" fmla="*/ 771211 w 1723837"/>
                  <a:gd name="connsiteY2" fmla="*/ 179672 h 1704089"/>
                  <a:gd name="connsiteX3" fmla="*/ 1145322 w 1723837"/>
                  <a:gd name="connsiteY3" fmla="*/ 93478 h 1704089"/>
                  <a:gd name="connsiteX4" fmla="*/ 1117066 w 1723837"/>
                  <a:gd name="connsiteY4" fmla="*/ 376989 h 1704089"/>
                  <a:gd name="connsiteX5" fmla="*/ 1491855 w 1723837"/>
                  <a:gd name="connsiteY5" fmla="*/ 349707 h 1704089"/>
                  <a:gd name="connsiteX6" fmla="*/ 1369577 w 1723837"/>
                  <a:gd name="connsiteY6" fmla="*/ 465747 h 1704089"/>
                  <a:gd name="connsiteX7" fmla="*/ 1719800 w 1723837"/>
                  <a:gd name="connsiteY7" fmla="*/ 553320 h 1704089"/>
                  <a:gd name="connsiteX8" fmla="*/ 1559602 w 1723837"/>
                  <a:gd name="connsiteY8" fmla="*/ 770552 h 1704089"/>
                  <a:gd name="connsiteX9" fmla="*/ 1553754 w 1723837"/>
                  <a:gd name="connsiteY9" fmla="*/ 1018603 h 1704089"/>
                  <a:gd name="connsiteX10" fmla="*/ 1149967 w 1723837"/>
                  <a:gd name="connsiteY10" fmla="*/ 1066415 h 1704089"/>
                  <a:gd name="connsiteX11" fmla="*/ 1137385 w 1723837"/>
                  <a:gd name="connsiteY11" fmla="*/ 1693900 h 1704089"/>
                  <a:gd name="connsiteX12" fmla="*/ 475469 w 1723837"/>
                  <a:gd name="connsiteY12" fmla="*/ 1427769 h 1704089"/>
                  <a:gd name="connsiteX13" fmla="*/ 384398 w 1723837"/>
                  <a:gd name="connsiteY13" fmla="*/ 1068027 h 1704089"/>
                  <a:gd name="connsiteX14" fmla="*/ 100790 w 1723837"/>
                  <a:gd name="connsiteY14" fmla="*/ 997306 h 1704089"/>
                  <a:gd name="connsiteX15" fmla="*/ 22677 w 1723837"/>
                  <a:gd name="connsiteY15" fmla="*/ 616747 h 1704089"/>
                  <a:gd name="connsiteX16" fmla="*/ 366324 w 1723837"/>
                  <a:gd name="connsiteY16" fmla="*/ 424686 h 1704089"/>
                  <a:gd name="connsiteX17" fmla="*/ 400568 w 1723837"/>
                  <a:gd name="connsiteY17" fmla="*/ 301839 h 1704089"/>
                  <a:gd name="connsiteX0" fmla="*/ 400568 w 1723837"/>
                  <a:gd name="connsiteY0" fmla="*/ 301839 h 1704087"/>
                  <a:gd name="connsiteX1" fmla="*/ 489117 w 1723837"/>
                  <a:gd name="connsiteY1" fmla="*/ 1578 h 1704087"/>
                  <a:gd name="connsiteX2" fmla="*/ 771211 w 1723837"/>
                  <a:gd name="connsiteY2" fmla="*/ 179672 h 1704087"/>
                  <a:gd name="connsiteX3" fmla="*/ 1145322 w 1723837"/>
                  <a:gd name="connsiteY3" fmla="*/ 93478 h 1704087"/>
                  <a:gd name="connsiteX4" fmla="*/ 1117066 w 1723837"/>
                  <a:gd name="connsiteY4" fmla="*/ 376989 h 1704087"/>
                  <a:gd name="connsiteX5" fmla="*/ 1369577 w 1723837"/>
                  <a:gd name="connsiteY5" fmla="*/ 465747 h 1704087"/>
                  <a:gd name="connsiteX6" fmla="*/ 1719800 w 1723837"/>
                  <a:gd name="connsiteY6" fmla="*/ 553320 h 1704087"/>
                  <a:gd name="connsiteX7" fmla="*/ 1559602 w 1723837"/>
                  <a:gd name="connsiteY7" fmla="*/ 770552 h 1704087"/>
                  <a:gd name="connsiteX8" fmla="*/ 1553754 w 1723837"/>
                  <a:gd name="connsiteY8" fmla="*/ 1018603 h 1704087"/>
                  <a:gd name="connsiteX9" fmla="*/ 1149967 w 1723837"/>
                  <a:gd name="connsiteY9" fmla="*/ 1066415 h 1704087"/>
                  <a:gd name="connsiteX10" fmla="*/ 1137385 w 1723837"/>
                  <a:gd name="connsiteY10" fmla="*/ 1693900 h 1704087"/>
                  <a:gd name="connsiteX11" fmla="*/ 475469 w 1723837"/>
                  <a:gd name="connsiteY11" fmla="*/ 1427769 h 1704087"/>
                  <a:gd name="connsiteX12" fmla="*/ 384398 w 1723837"/>
                  <a:gd name="connsiteY12" fmla="*/ 1068027 h 1704087"/>
                  <a:gd name="connsiteX13" fmla="*/ 100790 w 1723837"/>
                  <a:gd name="connsiteY13" fmla="*/ 997306 h 1704087"/>
                  <a:gd name="connsiteX14" fmla="*/ 22677 w 1723837"/>
                  <a:gd name="connsiteY14" fmla="*/ 616747 h 1704087"/>
                  <a:gd name="connsiteX15" fmla="*/ 366324 w 1723837"/>
                  <a:gd name="connsiteY15" fmla="*/ 424686 h 1704087"/>
                  <a:gd name="connsiteX16" fmla="*/ 400568 w 1723837"/>
                  <a:gd name="connsiteY16" fmla="*/ 301839 h 1704087"/>
                  <a:gd name="connsiteX0" fmla="*/ 400568 w 1723837"/>
                  <a:gd name="connsiteY0" fmla="*/ 301839 h 1704015"/>
                  <a:gd name="connsiteX1" fmla="*/ 489117 w 1723837"/>
                  <a:gd name="connsiteY1" fmla="*/ 1578 h 1704015"/>
                  <a:gd name="connsiteX2" fmla="*/ 771211 w 1723837"/>
                  <a:gd name="connsiteY2" fmla="*/ 179672 h 1704015"/>
                  <a:gd name="connsiteX3" fmla="*/ 1145322 w 1723837"/>
                  <a:gd name="connsiteY3" fmla="*/ 93478 h 1704015"/>
                  <a:gd name="connsiteX4" fmla="*/ 1117066 w 1723837"/>
                  <a:gd name="connsiteY4" fmla="*/ 376989 h 1704015"/>
                  <a:gd name="connsiteX5" fmla="*/ 1369577 w 1723837"/>
                  <a:gd name="connsiteY5" fmla="*/ 465747 h 1704015"/>
                  <a:gd name="connsiteX6" fmla="*/ 1719800 w 1723837"/>
                  <a:gd name="connsiteY6" fmla="*/ 553320 h 1704015"/>
                  <a:gd name="connsiteX7" fmla="*/ 1559602 w 1723837"/>
                  <a:gd name="connsiteY7" fmla="*/ 770552 h 1704015"/>
                  <a:gd name="connsiteX8" fmla="*/ 1553754 w 1723837"/>
                  <a:gd name="connsiteY8" fmla="*/ 1018603 h 1704015"/>
                  <a:gd name="connsiteX9" fmla="*/ 957503 w 1723837"/>
                  <a:gd name="connsiteY9" fmla="*/ 1068027 h 1704015"/>
                  <a:gd name="connsiteX10" fmla="*/ 1137385 w 1723837"/>
                  <a:gd name="connsiteY10" fmla="*/ 1693900 h 1704015"/>
                  <a:gd name="connsiteX11" fmla="*/ 475469 w 1723837"/>
                  <a:gd name="connsiteY11" fmla="*/ 1427769 h 1704015"/>
                  <a:gd name="connsiteX12" fmla="*/ 384398 w 1723837"/>
                  <a:gd name="connsiteY12" fmla="*/ 1068027 h 1704015"/>
                  <a:gd name="connsiteX13" fmla="*/ 100790 w 1723837"/>
                  <a:gd name="connsiteY13" fmla="*/ 997306 h 1704015"/>
                  <a:gd name="connsiteX14" fmla="*/ 22677 w 1723837"/>
                  <a:gd name="connsiteY14" fmla="*/ 616747 h 1704015"/>
                  <a:gd name="connsiteX15" fmla="*/ 366324 w 1723837"/>
                  <a:gd name="connsiteY15" fmla="*/ 424686 h 1704015"/>
                  <a:gd name="connsiteX16" fmla="*/ 400568 w 1723837"/>
                  <a:gd name="connsiteY16" fmla="*/ 301839 h 1704015"/>
                  <a:gd name="connsiteX0" fmla="*/ 400568 w 1723837"/>
                  <a:gd name="connsiteY0" fmla="*/ 301839 h 1768149"/>
                  <a:gd name="connsiteX1" fmla="*/ 489117 w 1723837"/>
                  <a:gd name="connsiteY1" fmla="*/ 1578 h 1768149"/>
                  <a:gd name="connsiteX2" fmla="*/ 771211 w 1723837"/>
                  <a:gd name="connsiteY2" fmla="*/ 179672 h 1768149"/>
                  <a:gd name="connsiteX3" fmla="*/ 1145322 w 1723837"/>
                  <a:gd name="connsiteY3" fmla="*/ 93478 h 1768149"/>
                  <a:gd name="connsiteX4" fmla="*/ 1117066 w 1723837"/>
                  <a:gd name="connsiteY4" fmla="*/ 376989 h 1768149"/>
                  <a:gd name="connsiteX5" fmla="*/ 1369577 w 1723837"/>
                  <a:gd name="connsiteY5" fmla="*/ 465747 h 1768149"/>
                  <a:gd name="connsiteX6" fmla="*/ 1719800 w 1723837"/>
                  <a:gd name="connsiteY6" fmla="*/ 553320 h 1768149"/>
                  <a:gd name="connsiteX7" fmla="*/ 1559602 w 1723837"/>
                  <a:gd name="connsiteY7" fmla="*/ 770552 h 1768149"/>
                  <a:gd name="connsiteX8" fmla="*/ 1553754 w 1723837"/>
                  <a:gd name="connsiteY8" fmla="*/ 1018603 h 1768149"/>
                  <a:gd name="connsiteX9" fmla="*/ 957503 w 1723837"/>
                  <a:gd name="connsiteY9" fmla="*/ 1068027 h 1768149"/>
                  <a:gd name="connsiteX10" fmla="*/ 897737 w 1723837"/>
                  <a:gd name="connsiteY10" fmla="*/ 1759748 h 1768149"/>
                  <a:gd name="connsiteX11" fmla="*/ 475469 w 1723837"/>
                  <a:gd name="connsiteY11" fmla="*/ 1427769 h 1768149"/>
                  <a:gd name="connsiteX12" fmla="*/ 384398 w 1723837"/>
                  <a:gd name="connsiteY12" fmla="*/ 1068027 h 1768149"/>
                  <a:gd name="connsiteX13" fmla="*/ 100790 w 1723837"/>
                  <a:gd name="connsiteY13" fmla="*/ 997306 h 1768149"/>
                  <a:gd name="connsiteX14" fmla="*/ 22677 w 1723837"/>
                  <a:gd name="connsiteY14" fmla="*/ 616747 h 1768149"/>
                  <a:gd name="connsiteX15" fmla="*/ 366324 w 1723837"/>
                  <a:gd name="connsiteY15" fmla="*/ 424686 h 1768149"/>
                  <a:gd name="connsiteX16" fmla="*/ 400568 w 1723837"/>
                  <a:gd name="connsiteY16" fmla="*/ 301839 h 1768149"/>
                  <a:gd name="connsiteX0" fmla="*/ 400568 w 1723837"/>
                  <a:gd name="connsiteY0" fmla="*/ 301839 h 1768778"/>
                  <a:gd name="connsiteX1" fmla="*/ 489117 w 1723837"/>
                  <a:gd name="connsiteY1" fmla="*/ 1578 h 1768778"/>
                  <a:gd name="connsiteX2" fmla="*/ 771211 w 1723837"/>
                  <a:gd name="connsiteY2" fmla="*/ 179672 h 1768778"/>
                  <a:gd name="connsiteX3" fmla="*/ 1145322 w 1723837"/>
                  <a:gd name="connsiteY3" fmla="*/ 93478 h 1768778"/>
                  <a:gd name="connsiteX4" fmla="*/ 1117066 w 1723837"/>
                  <a:gd name="connsiteY4" fmla="*/ 376989 h 1768778"/>
                  <a:gd name="connsiteX5" fmla="*/ 1369577 w 1723837"/>
                  <a:gd name="connsiteY5" fmla="*/ 465747 h 1768778"/>
                  <a:gd name="connsiteX6" fmla="*/ 1719800 w 1723837"/>
                  <a:gd name="connsiteY6" fmla="*/ 553320 h 1768778"/>
                  <a:gd name="connsiteX7" fmla="*/ 1559602 w 1723837"/>
                  <a:gd name="connsiteY7" fmla="*/ 770552 h 1768778"/>
                  <a:gd name="connsiteX8" fmla="*/ 1553754 w 1723837"/>
                  <a:gd name="connsiteY8" fmla="*/ 1018603 h 1768778"/>
                  <a:gd name="connsiteX9" fmla="*/ 957503 w 1723837"/>
                  <a:gd name="connsiteY9" fmla="*/ 1052170 h 1768778"/>
                  <a:gd name="connsiteX10" fmla="*/ 897737 w 1723837"/>
                  <a:gd name="connsiteY10" fmla="*/ 1759748 h 1768778"/>
                  <a:gd name="connsiteX11" fmla="*/ 475469 w 1723837"/>
                  <a:gd name="connsiteY11" fmla="*/ 1427769 h 1768778"/>
                  <a:gd name="connsiteX12" fmla="*/ 384398 w 1723837"/>
                  <a:gd name="connsiteY12" fmla="*/ 1068027 h 1768778"/>
                  <a:gd name="connsiteX13" fmla="*/ 100790 w 1723837"/>
                  <a:gd name="connsiteY13" fmla="*/ 997306 h 1768778"/>
                  <a:gd name="connsiteX14" fmla="*/ 22677 w 1723837"/>
                  <a:gd name="connsiteY14" fmla="*/ 616747 h 1768778"/>
                  <a:gd name="connsiteX15" fmla="*/ 366324 w 1723837"/>
                  <a:gd name="connsiteY15" fmla="*/ 424686 h 1768778"/>
                  <a:gd name="connsiteX16" fmla="*/ 400568 w 1723837"/>
                  <a:gd name="connsiteY16" fmla="*/ 301839 h 1768778"/>
                  <a:gd name="connsiteX0" fmla="*/ 400568 w 1652362"/>
                  <a:gd name="connsiteY0" fmla="*/ 301839 h 1768778"/>
                  <a:gd name="connsiteX1" fmla="*/ 489117 w 1652362"/>
                  <a:gd name="connsiteY1" fmla="*/ 1578 h 1768778"/>
                  <a:gd name="connsiteX2" fmla="*/ 771211 w 1652362"/>
                  <a:gd name="connsiteY2" fmla="*/ 179672 h 1768778"/>
                  <a:gd name="connsiteX3" fmla="*/ 1145322 w 1652362"/>
                  <a:gd name="connsiteY3" fmla="*/ 93478 h 1768778"/>
                  <a:gd name="connsiteX4" fmla="*/ 1117066 w 1652362"/>
                  <a:gd name="connsiteY4" fmla="*/ 376989 h 1768778"/>
                  <a:gd name="connsiteX5" fmla="*/ 1369577 w 1652362"/>
                  <a:gd name="connsiteY5" fmla="*/ 465747 h 1768778"/>
                  <a:gd name="connsiteX6" fmla="*/ 1646349 w 1652362"/>
                  <a:gd name="connsiteY6" fmla="*/ 556114 h 1768778"/>
                  <a:gd name="connsiteX7" fmla="*/ 1559602 w 1652362"/>
                  <a:gd name="connsiteY7" fmla="*/ 770552 h 1768778"/>
                  <a:gd name="connsiteX8" fmla="*/ 1553754 w 1652362"/>
                  <a:gd name="connsiteY8" fmla="*/ 1018603 h 1768778"/>
                  <a:gd name="connsiteX9" fmla="*/ 957503 w 1652362"/>
                  <a:gd name="connsiteY9" fmla="*/ 1052170 h 1768778"/>
                  <a:gd name="connsiteX10" fmla="*/ 897737 w 1652362"/>
                  <a:gd name="connsiteY10" fmla="*/ 1759748 h 1768778"/>
                  <a:gd name="connsiteX11" fmla="*/ 475469 w 1652362"/>
                  <a:gd name="connsiteY11" fmla="*/ 1427769 h 1768778"/>
                  <a:gd name="connsiteX12" fmla="*/ 384398 w 1652362"/>
                  <a:gd name="connsiteY12" fmla="*/ 1068027 h 1768778"/>
                  <a:gd name="connsiteX13" fmla="*/ 100790 w 1652362"/>
                  <a:gd name="connsiteY13" fmla="*/ 997306 h 1768778"/>
                  <a:gd name="connsiteX14" fmla="*/ 22677 w 1652362"/>
                  <a:gd name="connsiteY14" fmla="*/ 616747 h 1768778"/>
                  <a:gd name="connsiteX15" fmla="*/ 366324 w 1652362"/>
                  <a:gd name="connsiteY15" fmla="*/ 424686 h 1768778"/>
                  <a:gd name="connsiteX16" fmla="*/ 400568 w 1652362"/>
                  <a:gd name="connsiteY16" fmla="*/ 301839 h 1768778"/>
                  <a:gd name="connsiteX0" fmla="*/ 400568 w 1652740"/>
                  <a:gd name="connsiteY0" fmla="*/ 301839 h 1768778"/>
                  <a:gd name="connsiteX1" fmla="*/ 489117 w 1652740"/>
                  <a:gd name="connsiteY1" fmla="*/ 1578 h 1768778"/>
                  <a:gd name="connsiteX2" fmla="*/ 771211 w 1652740"/>
                  <a:gd name="connsiteY2" fmla="*/ 179672 h 1768778"/>
                  <a:gd name="connsiteX3" fmla="*/ 1145322 w 1652740"/>
                  <a:gd name="connsiteY3" fmla="*/ 93478 h 1768778"/>
                  <a:gd name="connsiteX4" fmla="*/ 1117066 w 1652740"/>
                  <a:gd name="connsiteY4" fmla="*/ 376989 h 1768778"/>
                  <a:gd name="connsiteX5" fmla="*/ 1369577 w 1652740"/>
                  <a:gd name="connsiteY5" fmla="*/ 465747 h 1768778"/>
                  <a:gd name="connsiteX6" fmla="*/ 1646349 w 1652740"/>
                  <a:gd name="connsiteY6" fmla="*/ 556114 h 1768778"/>
                  <a:gd name="connsiteX7" fmla="*/ 1559602 w 1652740"/>
                  <a:gd name="connsiteY7" fmla="*/ 770552 h 1768778"/>
                  <a:gd name="connsiteX8" fmla="*/ 1506722 w 1652740"/>
                  <a:gd name="connsiteY8" fmla="*/ 1145300 h 1768778"/>
                  <a:gd name="connsiteX9" fmla="*/ 957503 w 1652740"/>
                  <a:gd name="connsiteY9" fmla="*/ 1052170 h 1768778"/>
                  <a:gd name="connsiteX10" fmla="*/ 897737 w 1652740"/>
                  <a:gd name="connsiteY10" fmla="*/ 1759748 h 1768778"/>
                  <a:gd name="connsiteX11" fmla="*/ 475469 w 1652740"/>
                  <a:gd name="connsiteY11" fmla="*/ 1427769 h 1768778"/>
                  <a:gd name="connsiteX12" fmla="*/ 384398 w 1652740"/>
                  <a:gd name="connsiteY12" fmla="*/ 1068027 h 1768778"/>
                  <a:gd name="connsiteX13" fmla="*/ 100790 w 1652740"/>
                  <a:gd name="connsiteY13" fmla="*/ 997306 h 1768778"/>
                  <a:gd name="connsiteX14" fmla="*/ 22677 w 1652740"/>
                  <a:gd name="connsiteY14" fmla="*/ 616747 h 1768778"/>
                  <a:gd name="connsiteX15" fmla="*/ 366324 w 1652740"/>
                  <a:gd name="connsiteY15" fmla="*/ 424686 h 1768778"/>
                  <a:gd name="connsiteX16" fmla="*/ 400568 w 1652740"/>
                  <a:gd name="connsiteY16" fmla="*/ 301839 h 1768778"/>
                  <a:gd name="connsiteX0" fmla="*/ 400568 w 1652738"/>
                  <a:gd name="connsiteY0" fmla="*/ 301839 h 1765313"/>
                  <a:gd name="connsiteX1" fmla="*/ 489117 w 1652738"/>
                  <a:gd name="connsiteY1" fmla="*/ 1578 h 1765313"/>
                  <a:gd name="connsiteX2" fmla="*/ 771211 w 1652738"/>
                  <a:gd name="connsiteY2" fmla="*/ 179672 h 1765313"/>
                  <a:gd name="connsiteX3" fmla="*/ 1145322 w 1652738"/>
                  <a:gd name="connsiteY3" fmla="*/ 93478 h 1765313"/>
                  <a:gd name="connsiteX4" fmla="*/ 1117066 w 1652738"/>
                  <a:gd name="connsiteY4" fmla="*/ 376989 h 1765313"/>
                  <a:gd name="connsiteX5" fmla="*/ 1369577 w 1652738"/>
                  <a:gd name="connsiteY5" fmla="*/ 465747 h 1765313"/>
                  <a:gd name="connsiteX6" fmla="*/ 1646349 w 1652738"/>
                  <a:gd name="connsiteY6" fmla="*/ 556114 h 1765313"/>
                  <a:gd name="connsiteX7" fmla="*/ 1559602 w 1652738"/>
                  <a:gd name="connsiteY7" fmla="*/ 770552 h 1765313"/>
                  <a:gd name="connsiteX8" fmla="*/ 1506722 w 1652738"/>
                  <a:gd name="connsiteY8" fmla="*/ 1145300 h 1765313"/>
                  <a:gd name="connsiteX9" fmla="*/ 957503 w 1652738"/>
                  <a:gd name="connsiteY9" fmla="*/ 1145300 h 1765313"/>
                  <a:gd name="connsiteX10" fmla="*/ 897737 w 1652738"/>
                  <a:gd name="connsiteY10" fmla="*/ 1759748 h 1765313"/>
                  <a:gd name="connsiteX11" fmla="*/ 475469 w 1652738"/>
                  <a:gd name="connsiteY11" fmla="*/ 1427769 h 1765313"/>
                  <a:gd name="connsiteX12" fmla="*/ 384398 w 1652738"/>
                  <a:gd name="connsiteY12" fmla="*/ 1068027 h 1765313"/>
                  <a:gd name="connsiteX13" fmla="*/ 100790 w 1652738"/>
                  <a:gd name="connsiteY13" fmla="*/ 997306 h 1765313"/>
                  <a:gd name="connsiteX14" fmla="*/ 22677 w 1652738"/>
                  <a:gd name="connsiteY14" fmla="*/ 616747 h 1765313"/>
                  <a:gd name="connsiteX15" fmla="*/ 366324 w 1652738"/>
                  <a:gd name="connsiteY15" fmla="*/ 424686 h 1765313"/>
                  <a:gd name="connsiteX16" fmla="*/ 400568 w 1652738"/>
                  <a:gd name="connsiteY16" fmla="*/ 301839 h 1765313"/>
                  <a:gd name="connsiteX0" fmla="*/ 400568 w 1667911"/>
                  <a:gd name="connsiteY0" fmla="*/ 301839 h 1765313"/>
                  <a:gd name="connsiteX1" fmla="*/ 489117 w 1667911"/>
                  <a:gd name="connsiteY1" fmla="*/ 1578 h 1765313"/>
                  <a:gd name="connsiteX2" fmla="*/ 771211 w 1667911"/>
                  <a:gd name="connsiteY2" fmla="*/ 179672 h 1765313"/>
                  <a:gd name="connsiteX3" fmla="*/ 1145322 w 1667911"/>
                  <a:gd name="connsiteY3" fmla="*/ 93478 h 1765313"/>
                  <a:gd name="connsiteX4" fmla="*/ 1117066 w 1667911"/>
                  <a:gd name="connsiteY4" fmla="*/ 376989 h 1765313"/>
                  <a:gd name="connsiteX5" fmla="*/ 1646349 w 1667911"/>
                  <a:gd name="connsiteY5" fmla="*/ 556114 h 1765313"/>
                  <a:gd name="connsiteX6" fmla="*/ 1559602 w 1667911"/>
                  <a:gd name="connsiteY6" fmla="*/ 770552 h 1765313"/>
                  <a:gd name="connsiteX7" fmla="*/ 1506722 w 1667911"/>
                  <a:gd name="connsiteY7" fmla="*/ 1145300 h 1765313"/>
                  <a:gd name="connsiteX8" fmla="*/ 957503 w 1667911"/>
                  <a:gd name="connsiteY8" fmla="*/ 1145300 h 1765313"/>
                  <a:gd name="connsiteX9" fmla="*/ 897737 w 1667911"/>
                  <a:gd name="connsiteY9" fmla="*/ 1759748 h 1765313"/>
                  <a:gd name="connsiteX10" fmla="*/ 475469 w 1667911"/>
                  <a:gd name="connsiteY10" fmla="*/ 1427769 h 1765313"/>
                  <a:gd name="connsiteX11" fmla="*/ 384398 w 1667911"/>
                  <a:gd name="connsiteY11" fmla="*/ 1068027 h 1765313"/>
                  <a:gd name="connsiteX12" fmla="*/ 100790 w 1667911"/>
                  <a:gd name="connsiteY12" fmla="*/ 997306 h 1765313"/>
                  <a:gd name="connsiteX13" fmla="*/ 22677 w 1667911"/>
                  <a:gd name="connsiteY13" fmla="*/ 616747 h 1765313"/>
                  <a:gd name="connsiteX14" fmla="*/ 366324 w 1667911"/>
                  <a:gd name="connsiteY14" fmla="*/ 424686 h 1765313"/>
                  <a:gd name="connsiteX15" fmla="*/ 400568 w 1667911"/>
                  <a:gd name="connsiteY15" fmla="*/ 301839 h 1765313"/>
                  <a:gd name="connsiteX0" fmla="*/ 400568 w 1667913"/>
                  <a:gd name="connsiteY0" fmla="*/ 301839 h 1765313"/>
                  <a:gd name="connsiteX1" fmla="*/ 489117 w 1667913"/>
                  <a:gd name="connsiteY1" fmla="*/ 1578 h 1765313"/>
                  <a:gd name="connsiteX2" fmla="*/ 771211 w 1667913"/>
                  <a:gd name="connsiteY2" fmla="*/ 179672 h 1765313"/>
                  <a:gd name="connsiteX3" fmla="*/ 1145322 w 1667913"/>
                  <a:gd name="connsiteY3" fmla="*/ 93478 h 1765313"/>
                  <a:gd name="connsiteX4" fmla="*/ 1117066 w 1667913"/>
                  <a:gd name="connsiteY4" fmla="*/ 376989 h 1765313"/>
                  <a:gd name="connsiteX5" fmla="*/ 1646350 w 1667913"/>
                  <a:gd name="connsiteY5" fmla="*/ 488040 h 1765313"/>
                  <a:gd name="connsiteX6" fmla="*/ 1559602 w 1667913"/>
                  <a:gd name="connsiteY6" fmla="*/ 770552 h 1765313"/>
                  <a:gd name="connsiteX7" fmla="*/ 1506722 w 1667913"/>
                  <a:gd name="connsiteY7" fmla="*/ 1145300 h 1765313"/>
                  <a:gd name="connsiteX8" fmla="*/ 957503 w 1667913"/>
                  <a:gd name="connsiteY8" fmla="*/ 1145300 h 1765313"/>
                  <a:gd name="connsiteX9" fmla="*/ 897737 w 1667913"/>
                  <a:gd name="connsiteY9" fmla="*/ 1759748 h 1765313"/>
                  <a:gd name="connsiteX10" fmla="*/ 475469 w 1667913"/>
                  <a:gd name="connsiteY10" fmla="*/ 1427769 h 1765313"/>
                  <a:gd name="connsiteX11" fmla="*/ 384398 w 1667913"/>
                  <a:gd name="connsiteY11" fmla="*/ 1068027 h 1765313"/>
                  <a:gd name="connsiteX12" fmla="*/ 100790 w 1667913"/>
                  <a:gd name="connsiteY12" fmla="*/ 997306 h 1765313"/>
                  <a:gd name="connsiteX13" fmla="*/ 22677 w 1667913"/>
                  <a:gd name="connsiteY13" fmla="*/ 616747 h 1765313"/>
                  <a:gd name="connsiteX14" fmla="*/ 366324 w 1667913"/>
                  <a:gd name="connsiteY14" fmla="*/ 424686 h 1765313"/>
                  <a:gd name="connsiteX15" fmla="*/ 400568 w 1667913"/>
                  <a:gd name="connsiteY15" fmla="*/ 301839 h 1765313"/>
                  <a:gd name="connsiteX0" fmla="*/ 400568 w 1667913"/>
                  <a:gd name="connsiteY0" fmla="*/ 301839 h 1770385"/>
                  <a:gd name="connsiteX1" fmla="*/ 489117 w 1667913"/>
                  <a:gd name="connsiteY1" fmla="*/ 1578 h 1770385"/>
                  <a:gd name="connsiteX2" fmla="*/ 771211 w 1667913"/>
                  <a:gd name="connsiteY2" fmla="*/ 179672 h 1770385"/>
                  <a:gd name="connsiteX3" fmla="*/ 1145322 w 1667913"/>
                  <a:gd name="connsiteY3" fmla="*/ 93478 h 1770385"/>
                  <a:gd name="connsiteX4" fmla="*/ 1117066 w 1667913"/>
                  <a:gd name="connsiteY4" fmla="*/ 376989 h 1770385"/>
                  <a:gd name="connsiteX5" fmla="*/ 1646350 w 1667913"/>
                  <a:gd name="connsiteY5" fmla="*/ 488040 h 1770385"/>
                  <a:gd name="connsiteX6" fmla="*/ 1559602 w 1667913"/>
                  <a:gd name="connsiteY6" fmla="*/ 770552 h 1770385"/>
                  <a:gd name="connsiteX7" fmla="*/ 1506722 w 1667913"/>
                  <a:gd name="connsiteY7" fmla="*/ 1145300 h 1770385"/>
                  <a:gd name="connsiteX8" fmla="*/ 1093706 w 1667913"/>
                  <a:gd name="connsiteY8" fmla="*/ 1013162 h 1770385"/>
                  <a:gd name="connsiteX9" fmla="*/ 897737 w 1667913"/>
                  <a:gd name="connsiteY9" fmla="*/ 1759748 h 1770385"/>
                  <a:gd name="connsiteX10" fmla="*/ 475469 w 1667913"/>
                  <a:gd name="connsiteY10" fmla="*/ 1427769 h 1770385"/>
                  <a:gd name="connsiteX11" fmla="*/ 384398 w 1667913"/>
                  <a:gd name="connsiteY11" fmla="*/ 1068027 h 1770385"/>
                  <a:gd name="connsiteX12" fmla="*/ 100790 w 1667913"/>
                  <a:gd name="connsiteY12" fmla="*/ 997306 h 1770385"/>
                  <a:gd name="connsiteX13" fmla="*/ 22677 w 1667913"/>
                  <a:gd name="connsiteY13" fmla="*/ 616747 h 1770385"/>
                  <a:gd name="connsiteX14" fmla="*/ 366324 w 1667913"/>
                  <a:gd name="connsiteY14" fmla="*/ 424686 h 1770385"/>
                  <a:gd name="connsiteX15" fmla="*/ 400568 w 1667913"/>
                  <a:gd name="connsiteY15" fmla="*/ 301839 h 1770385"/>
                  <a:gd name="connsiteX0" fmla="*/ 400568 w 1667913"/>
                  <a:gd name="connsiteY0" fmla="*/ 301839 h 1688094"/>
                  <a:gd name="connsiteX1" fmla="*/ 489117 w 1667913"/>
                  <a:gd name="connsiteY1" fmla="*/ 1578 h 1688094"/>
                  <a:gd name="connsiteX2" fmla="*/ 771211 w 1667913"/>
                  <a:gd name="connsiteY2" fmla="*/ 179672 h 1688094"/>
                  <a:gd name="connsiteX3" fmla="*/ 1145322 w 1667913"/>
                  <a:gd name="connsiteY3" fmla="*/ 93478 h 1688094"/>
                  <a:gd name="connsiteX4" fmla="*/ 1117066 w 1667913"/>
                  <a:gd name="connsiteY4" fmla="*/ 376989 h 1688094"/>
                  <a:gd name="connsiteX5" fmla="*/ 1646350 w 1667913"/>
                  <a:gd name="connsiteY5" fmla="*/ 488040 h 1688094"/>
                  <a:gd name="connsiteX6" fmla="*/ 1559602 w 1667913"/>
                  <a:gd name="connsiteY6" fmla="*/ 770552 h 1688094"/>
                  <a:gd name="connsiteX7" fmla="*/ 1506722 w 1667913"/>
                  <a:gd name="connsiteY7" fmla="*/ 1145300 h 1688094"/>
                  <a:gd name="connsiteX8" fmla="*/ 1093706 w 1667913"/>
                  <a:gd name="connsiteY8" fmla="*/ 1013162 h 1688094"/>
                  <a:gd name="connsiteX9" fmla="*/ 1093706 w 1667913"/>
                  <a:gd name="connsiteY9" fmla="*/ 1674655 h 1688094"/>
                  <a:gd name="connsiteX10" fmla="*/ 475469 w 1667913"/>
                  <a:gd name="connsiteY10" fmla="*/ 1427769 h 1688094"/>
                  <a:gd name="connsiteX11" fmla="*/ 384398 w 1667913"/>
                  <a:gd name="connsiteY11" fmla="*/ 1068027 h 1688094"/>
                  <a:gd name="connsiteX12" fmla="*/ 100790 w 1667913"/>
                  <a:gd name="connsiteY12" fmla="*/ 997306 h 1688094"/>
                  <a:gd name="connsiteX13" fmla="*/ 22677 w 1667913"/>
                  <a:gd name="connsiteY13" fmla="*/ 616747 h 1688094"/>
                  <a:gd name="connsiteX14" fmla="*/ 366324 w 1667913"/>
                  <a:gd name="connsiteY14" fmla="*/ 424686 h 1688094"/>
                  <a:gd name="connsiteX15" fmla="*/ 400568 w 1667913"/>
                  <a:gd name="connsiteY15" fmla="*/ 301839 h 1688094"/>
                  <a:gd name="connsiteX0" fmla="*/ 400568 w 1667913"/>
                  <a:gd name="connsiteY0" fmla="*/ 301839 h 1689703"/>
                  <a:gd name="connsiteX1" fmla="*/ 489117 w 1667913"/>
                  <a:gd name="connsiteY1" fmla="*/ 1578 h 1689703"/>
                  <a:gd name="connsiteX2" fmla="*/ 771211 w 1667913"/>
                  <a:gd name="connsiteY2" fmla="*/ 179672 h 1689703"/>
                  <a:gd name="connsiteX3" fmla="*/ 1145322 w 1667913"/>
                  <a:gd name="connsiteY3" fmla="*/ 93478 h 1689703"/>
                  <a:gd name="connsiteX4" fmla="*/ 1117066 w 1667913"/>
                  <a:gd name="connsiteY4" fmla="*/ 376989 h 1689703"/>
                  <a:gd name="connsiteX5" fmla="*/ 1646350 w 1667913"/>
                  <a:gd name="connsiteY5" fmla="*/ 488040 h 1689703"/>
                  <a:gd name="connsiteX6" fmla="*/ 1559602 w 1667913"/>
                  <a:gd name="connsiteY6" fmla="*/ 770552 h 1689703"/>
                  <a:gd name="connsiteX7" fmla="*/ 1506722 w 1667913"/>
                  <a:gd name="connsiteY7" fmla="*/ 1145300 h 1689703"/>
                  <a:gd name="connsiteX8" fmla="*/ 1093706 w 1667913"/>
                  <a:gd name="connsiteY8" fmla="*/ 1013162 h 1689703"/>
                  <a:gd name="connsiteX9" fmla="*/ 1093706 w 1667913"/>
                  <a:gd name="connsiteY9" fmla="*/ 1674655 h 1689703"/>
                  <a:gd name="connsiteX10" fmla="*/ 586904 w 1667913"/>
                  <a:gd name="connsiteY10" fmla="*/ 1443141 h 1689703"/>
                  <a:gd name="connsiteX11" fmla="*/ 384398 w 1667913"/>
                  <a:gd name="connsiteY11" fmla="*/ 1068027 h 1689703"/>
                  <a:gd name="connsiteX12" fmla="*/ 100790 w 1667913"/>
                  <a:gd name="connsiteY12" fmla="*/ 997306 h 1689703"/>
                  <a:gd name="connsiteX13" fmla="*/ 22677 w 1667913"/>
                  <a:gd name="connsiteY13" fmla="*/ 616747 h 1689703"/>
                  <a:gd name="connsiteX14" fmla="*/ 366324 w 1667913"/>
                  <a:gd name="connsiteY14" fmla="*/ 424686 h 1689703"/>
                  <a:gd name="connsiteX15" fmla="*/ 400568 w 1667913"/>
                  <a:gd name="connsiteY15" fmla="*/ 301839 h 1689703"/>
                  <a:gd name="connsiteX0" fmla="*/ 400568 w 1667913"/>
                  <a:gd name="connsiteY0" fmla="*/ 301839 h 1704059"/>
                  <a:gd name="connsiteX1" fmla="*/ 489117 w 1667913"/>
                  <a:gd name="connsiteY1" fmla="*/ 1578 h 1704059"/>
                  <a:gd name="connsiteX2" fmla="*/ 771211 w 1667913"/>
                  <a:gd name="connsiteY2" fmla="*/ 179672 h 1704059"/>
                  <a:gd name="connsiteX3" fmla="*/ 1145322 w 1667913"/>
                  <a:gd name="connsiteY3" fmla="*/ 93478 h 1704059"/>
                  <a:gd name="connsiteX4" fmla="*/ 1117066 w 1667913"/>
                  <a:gd name="connsiteY4" fmla="*/ 376989 h 1704059"/>
                  <a:gd name="connsiteX5" fmla="*/ 1646350 w 1667913"/>
                  <a:gd name="connsiteY5" fmla="*/ 488040 h 1704059"/>
                  <a:gd name="connsiteX6" fmla="*/ 1559602 w 1667913"/>
                  <a:gd name="connsiteY6" fmla="*/ 770552 h 1704059"/>
                  <a:gd name="connsiteX7" fmla="*/ 1506722 w 1667913"/>
                  <a:gd name="connsiteY7" fmla="*/ 1145300 h 1704059"/>
                  <a:gd name="connsiteX8" fmla="*/ 1093706 w 1667913"/>
                  <a:gd name="connsiteY8" fmla="*/ 1013162 h 1704059"/>
                  <a:gd name="connsiteX9" fmla="*/ 1057022 w 1667913"/>
                  <a:gd name="connsiteY9" fmla="*/ 1689703 h 1704059"/>
                  <a:gd name="connsiteX10" fmla="*/ 586904 w 1667913"/>
                  <a:gd name="connsiteY10" fmla="*/ 1443141 h 1704059"/>
                  <a:gd name="connsiteX11" fmla="*/ 384398 w 1667913"/>
                  <a:gd name="connsiteY11" fmla="*/ 1068027 h 1704059"/>
                  <a:gd name="connsiteX12" fmla="*/ 100790 w 1667913"/>
                  <a:gd name="connsiteY12" fmla="*/ 997306 h 1704059"/>
                  <a:gd name="connsiteX13" fmla="*/ 22677 w 1667913"/>
                  <a:gd name="connsiteY13" fmla="*/ 616747 h 1704059"/>
                  <a:gd name="connsiteX14" fmla="*/ 366324 w 1667913"/>
                  <a:gd name="connsiteY14" fmla="*/ 424686 h 1704059"/>
                  <a:gd name="connsiteX15" fmla="*/ 400568 w 1667913"/>
                  <a:gd name="connsiteY15" fmla="*/ 301839 h 1704059"/>
                  <a:gd name="connsiteX0" fmla="*/ 400568 w 1667913"/>
                  <a:gd name="connsiteY0" fmla="*/ 301839 h 1710848"/>
                  <a:gd name="connsiteX1" fmla="*/ 489117 w 1667913"/>
                  <a:gd name="connsiteY1" fmla="*/ 1578 h 1710848"/>
                  <a:gd name="connsiteX2" fmla="*/ 771211 w 1667913"/>
                  <a:gd name="connsiteY2" fmla="*/ 179672 h 1710848"/>
                  <a:gd name="connsiteX3" fmla="*/ 1145322 w 1667913"/>
                  <a:gd name="connsiteY3" fmla="*/ 93478 h 1710848"/>
                  <a:gd name="connsiteX4" fmla="*/ 1117066 w 1667913"/>
                  <a:gd name="connsiteY4" fmla="*/ 376989 h 1710848"/>
                  <a:gd name="connsiteX5" fmla="*/ 1646350 w 1667913"/>
                  <a:gd name="connsiteY5" fmla="*/ 488040 h 1710848"/>
                  <a:gd name="connsiteX6" fmla="*/ 1559602 w 1667913"/>
                  <a:gd name="connsiteY6" fmla="*/ 770552 h 1710848"/>
                  <a:gd name="connsiteX7" fmla="*/ 1506722 w 1667913"/>
                  <a:gd name="connsiteY7" fmla="*/ 1145300 h 1710848"/>
                  <a:gd name="connsiteX8" fmla="*/ 1055723 w 1667913"/>
                  <a:gd name="connsiteY8" fmla="*/ 887291 h 1710848"/>
                  <a:gd name="connsiteX9" fmla="*/ 1057022 w 1667913"/>
                  <a:gd name="connsiteY9" fmla="*/ 1689703 h 1710848"/>
                  <a:gd name="connsiteX10" fmla="*/ 586904 w 1667913"/>
                  <a:gd name="connsiteY10" fmla="*/ 1443141 h 1710848"/>
                  <a:gd name="connsiteX11" fmla="*/ 384398 w 1667913"/>
                  <a:gd name="connsiteY11" fmla="*/ 1068027 h 1710848"/>
                  <a:gd name="connsiteX12" fmla="*/ 100790 w 1667913"/>
                  <a:gd name="connsiteY12" fmla="*/ 997306 h 1710848"/>
                  <a:gd name="connsiteX13" fmla="*/ 22677 w 1667913"/>
                  <a:gd name="connsiteY13" fmla="*/ 616747 h 1710848"/>
                  <a:gd name="connsiteX14" fmla="*/ 366324 w 1667913"/>
                  <a:gd name="connsiteY14" fmla="*/ 424686 h 1710848"/>
                  <a:gd name="connsiteX15" fmla="*/ 400568 w 1667913"/>
                  <a:gd name="connsiteY15" fmla="*/ 301839 h 1710848"/>
                  <a:gd name="connsiteX0" fmla="*/ 400568 w 1678754"/>
                  <a:gd name="connsiteY0" fmla="*/ 301839 h 1710848"/>
                  <a:gd name="connsiteX1" fmla="*/ 489117 w 1678754"/>
                  <a:gd name="connsiteY1" fmla="*/ 1578 h 1710848"/>
                  <a:gd name="connsiteX2" fmla="*/ 771211 w 1678754"/>
                  <a:gd name="connsiteY2" fmla="*/ 179672 h 1710848"/>
                  <a:gd name="connsiteX3" fmla="*/ 1145322 w 1678754"/>
                  <a:gd name="connsiteY3" fmla="*/ 93478 h 1710848"/>
                  <a:gd name="connsiteX4" fmla="*/ 1117066 w 1678754"/>
                  <a:gd name="connsiteY4" fmla="*/ 376989 h 1710848"/>
                  <a:gd name="connsiteX5" fmla="*/ 1646350 w 1678754"/>
                  <a:gd name="connsiteY5" fmla="*/ 488040 h 1710848"/>
                  <a:gd name="connsiteX6" fmla="*/ 1559602 w 1678754"/>
                  <a:gd name="connsiteY6" fmla="*/ 770552 h 1710848"/>
                  <a:gd name="connsiteX7" fmla="*/ 1055723 w 1678754"/>
                  <a:gd name="connsiteY7" fmla="*/ 887291 h 1710848"/>
                  <a:gd name="connsiteX8" fmla="*/ 1057022 w 1678754"/>
                  <a:gd name="connsiteY8" fmla="*/ 1689703 h 1710848"/>
                  <a:gd name="connsiteX9" fmla="*/ 586904 w 1678754"/>
                  <a:gd name="connsiteY9" fmla="*/ 1443141 h 1710848"/>
                  <a:gd name="connsiteX10" fmla="*/ 384398 w 1678754"/>
                  <a:gd name="connsiteY10" fmla="*/ 1068027 h 1710848"/>
                  <a:gd name="connsiteX11" fmla="*/ 100790 w 1678754"/>
                  <a:gd name="connsiteY11" fmla="*/ 997306 h 1710848"/>
                  <a:gd name="connsiteX12" fmla="*/ 22677 w 1678754"/>
                  <a:gd name="connsiteY12" fmla="*/ 616747 h 1710848"/>
                  <a:gd name="connsiteX13" fmla="*/ 366324 w 1678754"/>
                  <a:gd name="connsiteY13" fmla="*/ 424686 h 1710848"/>
                  <a:gd name="connsiteX14" fmla="*/ 400568 w 1678754"/>
                  <a:gd name="connsiteY14" fmla="*/ 301839 h 1710848"/>
                  <a:gd name="connsiteX0" fmla="*/ 400568 w 1682153"/>
                  <a:gd name="connsiteY0" fmla="*/ 301839 h 1710848"/>
                  <a:gd name="connsiteX1" fmla="*/ 489117 w 1682153"/>
                  <a:gd name="connsiteY1" fmla="*/ 1578 h 1710848"/>
                  <a:gd name="connsiteX2" fmla="*/ 771211 w 1682153"/>
                  <a:gd name="connsiteY2" fmla="*/ 179672 h 1710848"/>
                  <a:gd name="connsiteX3" fmla="*/ 1145322 w 1682153"/>
                  <a:gd name="connsiteY3" fmla="*/ 93478 h 1710848"/>
                  <a:gd name="connsiteX4" fmla="*/ 1117066 w 1682153"/>
                  <a:gd name="connsiteY4" fmla="*/ 376989 h 1710848"/>
                  <a:gd name="connsiteX5" fmla="*/ 1646350 w 1682153"/>
                  <a:gd name="connsiteY5" fmla="*/ 488040 h 1710848"/>
                  <a:gd name="connsiteX6" fmla="*/ 1559602 w 1682153"/>
                  <a:gd name="connsiteY6" fmla="*/ 770552 h 1710848"/>
                  <a:gd name="connsiteX7" fmla="*/ 957502 w 1682153"/>
                  <a:gd name="connsiteY7" fmla="*/ 887291 h 1710848"/>
                  <a:gd name="connsiteX8" fmla="*/ 1057022 w 1682153"/>
                  <a:gd name="connsiteY8" fmla="*/ 1689703 h 1710848"/>
                  <a:gd name="connsiteX9" fmla="*/ 586904 w 1682153"/>
                  <a:gd name="connsiteY9" fmla="*/ 1443141 h 1710848"/>
                  <a:gd name="connsiteX10" fmla="*/ 384398 w 1682153"/>
                  <a:gd name="connsiteY10" fmla="*/ 1068027 h 1710848"/>
                  <a:gd name="connsiteX11" fmla="*/ 100790 w 1682153"/>
                  <a:gd name="connsiteY11" fmla="*/ 997306 h 1710848"/>
                  <a:gd name="connsiteX12" fmla="*/ 22677 w 1682153"/>
                  <a:gd name="connsiteY12" fmla="*/ 616747 h 1710848"/>
                  <a:gd name="connsiteX13" fmla="*/ 366324 w 1682153"/>
                  <a:gd name="connsiteY13" fmla="*/ 424686 h 1710848"/>
                  <a:gd name="connsiteX14" fmla="*/ 400568 w 1682153"/>
                  <a:gd name="connsiteY14" fmla="*/ 301839 h 1710848"/>
                  <a:gd name="connsiteX0" fmla="*/ 400568 w 1695311"/>
                  <a:gd name="connsiteY0" fmla="*/ 301839 h 1710848"/>
                  <a:gd name="connsiteX1" fmla="*/ 489117 w 1695311"/>
                  <a:gd name="connsiteY1" fmla="*/ 1578 h 1710848"/>
                  <a:gd name="connsiteX2" fmla="*/ 771211 w 1695311"/>
                  <a:gd name="connsiteY2" fmla="*/ 179672 h 1710848"/>
                  <a:gd name="connsiteX3" fmla="*/ 1145322 w 1695311"/>
                  <a:gd name="connsiteY3" fmla="*/ 93478 h 1710848"/>
                  <a:gd name="connsiteX4" fmla="*/ 1117066 w 1695311"/>
                  <a:gd name="connsiteY4" fmla="*/ 376989 h 1710848"/>
                  <a:gd name="connsiteX5" fmla="*/ 1646350 w 1695311"/>
                  <a:gd name="connsiteY5" fmla="*/ 488040 h 1710848"/>
                  <a:gd name="connsiteX6" fmla="*/ 1593889 w 1695311"/>
                  <a:gd name="connsiteY6" fmla="*/ 770548 h 1710848"/>
                  <a:gd name="connsiteX7" fmla="*/ 957502 w 1695311"/>
                  <a:gd name="connsiteY7" fmla="*/ 887291 h 1710848"/>
                  <a:gd name="connsiteX8" fmla="*/ 1057022 w 1695311"/>
                  <a:gd name="connsiteY8" fmla="*/ 1689703 h 1710848"/>
                  <a:gd name="connsiteX9" fmla="*/ 586904 w 1695311"/>
                  <a:gd name="connsiteY9" fmla="*/ 1443141 h 1710848"/>
                  <a:gd name="connsiteX10" fmla="*/ 384398 w 1695311"/>
                  <a:gd name="connsiteY10" fmla="*/ 1068027 h 1710848"/>
                  <a:gd name="connsiteX11" fmla="*/ 100790 w 1695311"/>
                  <a:gd name="connsiteY11" fmla="*/ 997306 h 1710848"/>
                  <a:gd name="connsiteX12" fmla="*/ 22677 w 1695311"/>
                  <a:gd name="connsiteY12" fmla="*/ 616747 h 1710848"/>
                  <a:gd name="connsiteX13" fmla="*/ 366324 w 1695311"/>
                  <a:gd name="connsiteY13" fmla="*/ 424686 h 1710848"/>
                  <a:gd name="connsiteX14" fmla="*/ 400568 w 1695311"/>
                  <a:gd name="connsiteY14" fmla="*/ 301839 h 1710848"/>
                  <a:gd name="connsiteX0" fmla="*/ 400568 w 1666205"/>
                  <a:gd name="connsiteY0" fmla="*/ 301839 h 1710848"/>
                  <a:gd name="connsiteX1" fmla="*/ 489117 w 1666205"/>
                  <a:gd name="connsiteY1" fmla="*/ 1578 h 1710848"/>
                  <a:gd name="connsiteX2" fmla="*/ 771211 w 1666205"/>
                  <a:gd name="connsiteY2" fmla="*/ 179672 h 1710848"/>
                  <a:gd name="connsiteX3" fmla="*/ 1145322 w 1666205"/>
                  <a:gd name="connsiteY3" fmla="*/ 93478 h 1710848"/>
                  <a:gd name="connsiteX4" fmla="*/ 1117066 w 1666205"/>
                  <a:gd name="connsiteY4" fmla="*/ 376989 h 1710848"/>
                  <a:gd name="connsiteX5" fmla="*/ 1646350 w 1666205"/>
                  <a:gd name="connsiteY5" fmla="*/ 488040 h 1710848"/>
                  <a:gd name="connsiteX6" fmla="*/ 1593889 w 1666205"/>
                  <a:gd name="connsiteY6" fmla="*/ 770548 h 1710848"/>
                  <a:gd name="connsiteX7" fmla="*/ 957502 w 1666205"/>
                  <a:gd name="connsiteY7" fmla="*/ 887291 h 1710848"/>
                  <a:gd name="connsiteX8" fmla="*/ 1057022 w 1666205"/>
                  <a:gd name="connsiteY8" fmla="*/ 1689703 h 1710848"/>
                  <a:gd name="connsiteX9" fmla="*/ 586904 w 1666205"/>
                  <a:gd name="connsiteY9" fmla="*/ 1443141 h 1710848"/>
                  <a:gd name="connsiteX10" fmla="*/ 384398 w 1666205"/>
                  <a:gd name="connsiteY10" fmla="*/ 1068027 h 1710848"/>
                  <a:gd name="connsiteX11" fmla="*/ 100790 w 1666205"/>
                  <a:gd name="connsiteY11" fmla="*/ 997306 h 1710848"/>
                  <a:gd name="connsiteX12" fmla="*/ 22677 w 1666205"/>
                  <a:gd name="connsiteY12" fmla="*/ 616747 h 1710848"/>
                  <a:gd name="connsiteX13" fmla="*/ 366324 w 1666205"/>
                  <a:gd name="connsiteY13" fmla="*/ 424686 h 1710848"/>
                  <a:gd name="connsiteX14" fmla="*/ 400568 w 1666205"/>
                  <a:gd name="connsiteY14" fmla="*/ 301839 h 1710848"/>
                  <a:gd name="connsiteX0" fmla="*/ 400568 w 1695311"/>
                  <a:gd name="connsiteY0" fmla="*/ 301839 h 1710848"/>
                  <a:gd name="connsiteX1" fmla="*/ 489117 w 1695311"/>
                  <a:gd name="connsiteY1" fmla="*/ 1578 h 1710848"/>
                  <a:gd name="connsiteX2" fmla="*/ 771211 w 1695311"/>
                  <a:gd name="connsiteY2" fmla="*/ 179672 h 1710848"/>
                  <a:gd name="connsiteX3" fmla="*/ 1145322 w 1695311"/>
                  <a:gd name="connsiteY3" fmla="*/ 93478 h 1710848"/>
                  <a:gd name="connsiteX4" fmla="*/ 1117066 w 1695311"/>
                  <a:gd name="connsiteY4" fmla="*/ 376989 h 1710848"/>
                  <a:gd name="connsiteX5" fmla="*/ 1646350 w 1695311"/>
                  <a:gd name="connsiteY5" fmla="*/ 488040 h 1710848"/>
                  <a:gd name="connsiteX6" fmla="*/ 1593889 w 1695311"/>
                  <a:gd name="connsiteY6" fmla="*/ 770548 h 1710848"/>
                  <a:gd name="connsiteX7" fmla="*/ 957502 w 1695311"/>
                  <a:gd name="connsiteY7" fmla="*/ 887291 h 1710848"/>
                  <a:gd name="connsiteX8" fmla="*/ 1057022 w 1695311"/>
                  <a:gd name="connsiteY8" fmla="*/ 1689703 h 1710848"/>
                  <a:gd name="connsiteX9" fmla="*/ 586904 w 1695311"/>
                  <a:gd name="connsiteY9" fmla="*/ 1443141 h 1710848"/>
                  <a:gd name="connsiteX10" fmla="*/ 384398 w 1695311"/>
                  <a:gd name="connsiteY10" fmla="*/ 1068027 h 1710848"/>
                  <a:gd name="connsiteX11" fmla="*/ 100790 w 1695311"/>
                  <a:gd name="connsiteY11" fmla="*/ 997306 h 1710848"/>
                  <a:gd name="connsiteX12" fmla="*/ 22677 w 1695311"/>
                  <a:gd name="connsiteY12" fmla="*/ 616747 h 1710848"/>
                  <a:gd name="connsiteX13" fmla="*/ 366324 w 1695311"/>
                  <a:gd name="connsiteY13" fmla="*/ 424686 h 1710848"/>
                  <a:gd name="connsiteX14" fmla="*/ 400568 w 1695311"/>
                  <a:gd name="connsiteY14" fmla="*/ 301839 h 1710848"/>
                  <a:gd name="connsiteX0" fmla="*/ 400568 w 1731891"/>
                  <a:gd name="connsiteY0" fmla="*/ 301839 h 1710848"/>
                  <a:gd name="connsiteX1" fmla="*/ 489117 w 1731891"/>
                  <a:gd name="connsiteY1" fmla="*/ 1578 h 1710848"/>
                  <a:gd name="connsiteX2" fmla="*/ 771211 w 1731891"/>
                  <a:gd name="connsiteY2" fmla="*/ 179672 h 1710848"/>
                  <a:gd name="connsiteX3" fmla="*/ 1145322 w 1731891"/>
                  <a:gd name="connsiteY3" fmla="*/ 93478 h 1710848"/>
                  <a:gd name="connsiteX4" fmla="*/ 1117066 w 1731891"/>
                  <a:gd name="connsiteY4" fmla="*/ 376989 h 1710848"/>
                  <a:gd name="connsiteX5" fmla="*/ 1646350 w 1731891"/>
                  <a:gd name="connsiteY5" fmla="*/ 488040 h 1710848"/>
                  <a:gd name="connsiteX6" fmla="*/ 1593889 w 1731891"/>
                  <a:gd name="connsiteY6" fmla="*/ 770548 h 1710848"/>
                  <a:gd name="connsiteX7" fmla="*/ 957502 w 1731891"/>
                  <a:gd name="connsiteY7" fmla="*/ 887291 h 1710848"/>
                  <a:gd name="connsiteX8" fmla="*/ 1057022 w 1731891"/>
                  <a:gd name="connsiteY8" fmla="*/ 1689703 h 1710848"/>
                  <a:gd name="connsiteX9" fmla="*/ 586904 w 1731891"/>
                  <a:gd name="connsiteY9" fmla="*/ 1443141 h 1710848"/>
                  <a:gd name="connsiteX10" fmla="*/ 384398 w 1731891"/>
                  <a:gd name="connsiteY10" fmla="*/ 1068027 h 1710848"/>
                  <a:gd name="connsiteX11" fmla="*/ 100790 w 1731891"/>
                  <a:gd name="connsiteY11" fmla="*/ 997306 h 1710848"/>
                  <a:gd name="connsiteX12" fmla="*/ 22677 w 1731891"/>
                  <a:gd name="connsiteY12" fmla="*/ 616747 h 1710848"/>
                  <a:gd name="connsiteX13" fmla="*/ 366324 w 1731891"/>
                  <a:gd name="connsiteY13" fmla="*/ 424686 h 1710848"/>
                  <a:gd name="connsiteX14" fmla="*/ 400568 w 1731891"/>
                  <a:gd name="connsiteY14" fmla="*/ 301839 h 1710848"/>
                  <a:gd name="connsiteX0" fmla="*/ 400568 w 1695556"/>
                  <a:gd name="connsiteY0" fmla="*/ 301839 h 1705772"/>
                  <a:gd name="connsiteX1" fmla="*/ 489117 w 1695556"/>
                  <a:gd name="connsiteY1" fmla="*/ 1578 h 1705772"/>
                  <a:gd name="connsiteX2" fmla="*/ 771211 w 1695556"/>
                  <a:gd name="connsiteY2" fmla="*/ 179672 h 1705772"/>
                  <a:gd name="connsiteX3" fmla="*/ 1145322 w 1695556"/>
                  <a:gd name="connsiteY3" fmla="*/ 93478 h 1705772"/>
                  <a:gd name="connsiteX4" fmla="*/ 1117066 w 1695556"/>
                  <a:gd name="connsiteY4" fmla="*/ 376989 h 1705772"/>
                  <a:gd name="connsiteX5" fmla="*/ 1646350 w 1695556"/>
                  <a:gd name="connsiteY5" fmla="*/ 488040 h 1705772"/>
                  <a:gd name="connsiteX6" fmla="*/ 1593889 w 1695556"/>
                  <a:gd name="connsiteY6" fmla="*/ 770548 h 1705772"/>
                  <a:gd name="connsiteX7" fmla="*/ 952567 w 1695556"/>
                  <a:gd name="connsiteY7" fmla="*/ 980290 h 1705772"/>
                  <a:gd name="connsiteX8" fmla="*/ 1057022 w 1695556"/>
                  <a:gd name="connsiteY8" fmla="*/ 1689703 h 1705772"/>
                  <a:gd name="connsiteX9" fmla="*/ 586904 w 1695556"/>
                  <a:gd name="connsiteY9" fmla="*/ 1443141 h 1705772"/>
                  <a:gd name="connsiteX10" fmla="*/ 384398 w 1695556"/>
                  <a:gd name="connsiteY10" fmla="*/ 1068027 h 1705772"/>
                  <a:gd name="connsiteX11" fmla="*/ 100790 w 1695556"/>
                  <a:gd name="connsiteY11" fmla="*/ 997306 h 1705772"/>
                  <a:gd name="connsiteX12" fmla="*/ 22677 w 1695556"/>
                  <a:gd name="connsiteY12" fmla="*/ 616747 h 1705772"/>
                  <a:gd name="connsiteX13" fmla="*/ 366324 w 1695556"/>
                  <a:gd name="connsiteY13" fmla="*/ 424686 h 1705772"/>
                  <a:gd name="connsiteX14" fmla="*/ 400568 w 1695556"/>
                  <a:gd name="connsiteY14" fmla="*/ 301839 h 1705772"/>
                  <a:gd name="connsiteX0" fmla="*/ 400568 w 1692159"/>
                  <a:gd name="connsiteY0" fmla="*/ 301839 h 1702941"/>
                  <a:gd name="connsiteX1" fmla="*/ 489117 w 1692159"/>
                  <a:gd name="connsiteY1" fmla="*/ 1578 h 1702941"/>
                  <a:gd name="connsiteX2" fmla="*/ 771211 w 1692159"/>
                  <a:gd name="connsiteY2" fmla="*/ 179672 h 1702941"/>
                  <a:gd name="connsiteX3" fmla="*/ 1145322 w 1692159"/>
                  <a:gd name="connsiteY3" fmla="*/ 93478 h 1702941"/>
                  <a:gd name="connsiteX4" fmla="*/ 1117066 w 1692159"/>
                  <a:gd name="connsiteY4" fmla="*/ 376989 h 1702941"/>
                  <a:gd name="connsiteX5" fmla="*/ 1646350 w 1692159"/>
                  <a:gd name="connsiteY5" fmla="*/ 488040 h 1702941"/>
                  <a:gd name="connsiteX6" fmla="*/ 1593889 w 1692159"/>
                  <a:gd name="connsiteY6" fmla="*/ 770548 h 1702941"/>
                  <a:gd name="connsiteX7" fmla="*/ 1022851 w 1692159"/>
                  <a:gd name="connsiteY7" fmla="*/ 1035155 h 1702941"/>
                  <a:gd name="connsiteX8" fmla="*/ 1057022 w 1692159"/>
                  <a:gd name="connsiteY8" fmla="*/ 1689703 h 1702941"/>
                  <a:gd name="connsiteX9" fmla="*/ 586904 w 1692159"/>
                  <a:gd name="connsiteY9" fmla="*/ 1443141 h 1702941"/>
                  <a:gd name="connsiteX10" fmla="*/ 384398 w 1692159"/>
                  <a:gd name="connsiteY10" fmla="*/ 1068027 h 1702941"/>
                  <a:gd name="connsiteX11" fmla="*/ 100790 w 1692159"/>
                  <a:gd name="connsiteY11" fmla="*/ 997306 h 1702941"/>
                  <a:gd name="connsiteX12" fmla="*/ 22677 w 1692159"/>
                  <a:gd name="connsiteY12" fmla="*/ 616747 h 1702941"/>
                  <a:gd name="connsiteX13" fmla="*/ 366324 w 1692159"/>
                  <a:gd name="connsiteY13" fmla="*/ 424686 h 1702941"/>
                  <a:gd name="connsiteX14" fmla="*/ 400568 w 1692159"/>
                  <a:gd name="connsiteY14" fmla="*/ 301839 h 1702941"/>
                  <a:gd name="connsiteX0" fmla="*/ 400568 w 1692159"/>
                  <a:gd name="connsiteY0" fmla="*/ 301839 h 1663082"/>
                  <a:gd name="connsiteX1" fmla="*/ 489117 w 1692159"/>
                  <a:gd name="connsiteY1" fmla="*/ 1578 h 1663082"/>
                  <a:gd name="connsiteX2" fmla="*/ 771211 w 1692159"/>
                  <a:gd name="connsiteY2" fmla="*/ 179672 h 1663082"/>
                  <a:gd name="connsiteX3" fmla="*/ 1145322 w 1692159"/>
                  <a:gd name="connsiteY3" fmla="*/ 93478 h 1663082"/>
                  <a:gd name="connsiteX4" fmla="*/ 1117066 w 1692159"/>
                  <a:gd name="connsiteY4" fmla="*/ 376989 h 1663082"/>
                  <a:gd name="connsiteX5" fmla="*/ 1646350 w 1692159"/>
                  <a:gd name="connsiteY5" fmla="*/ 488040 h 1663082"/>
                  <a:gd name="connsiteX6" fmla="*/ 1593889 w 1692159"/>
                  <a:gd name="connsiteY6" fmla="*/ 770548 h 1663082"/>
                  <a:gd name="connsiteX7" fmla="*/ 1022851 w 1692159"/>
                  <a:gd name="connsiteY7" fmla="*/ 1035155 h 1663082"/>
                  <a:gd name="connsiteX8" fmla="*/ 828053 w 1692159"/>
                  <a:gd name="connsiteY8" fmla="*/ 1647850 h 1663082"/>
                  <a:gd name="connsiteX9" fmla="*/ 586904 w 1692159"/>
                  <a:gd name="connsiteY9" fmla="*/ 1443141 h 1663082"/>
                  <a:gd name="connsiteX10" fmla="*/ 384398 w 1692159"/>
                  <a:gd name="connsiteY10" fmla="*/ 1068027 h 1663082"/>
                  <a:gd name="connsiteX11" fmla="*/ 100790 w 1692159"/>
                  <a:gd name="connsiteY11" fmla="*/ 997306 h 1663082"/>
                  <a:gd name="connsiteX12" fmla="*/ 22677 w 1692159"/>
                  <a:gd name="connsiteY12" fmla="*/ 616747 h 1663082"/>
                  <a:gd name="connsiteX13" fmla="*/ 366324 w 1692159"/>
                  <a:gd name="connsiteY13" fmla="*/ 424686 h 1663082"/>
                  <a:gd name="connsiteX14" fmla="*/ 400568 w 1692159"/>
                  <a:gd name="connsiteY14" fmla="*/ 301839 h 1663082"/>
                  <a:gd name="connsiteX0" fmla="*/ 400568 w 1692159"/>
                  <a:gd name="connsiteY0" fmla="*/ 301839 h 1651320"/>
                  <a:gd name="connsiteX1" fmla="*/ 489117 w 1692159"/>
                  <a:gd name="connsiteY1" fmla="*/ 1578 h 1651320"/>
                  <a:gd name="connsiteX2" fmla="*/ 771211 w 1692159"/>
                  <a:gd name="connsiteY2" fmla="*/ 179672 h 1651320"/>
                  <a:gd name="connsiteX3" fmla="*/ 1145322 w 1692159"/>
                  <a:gd name="connsiteY3" fmla="*/ 93478 h 1651320"/>
                  <a:gd name="connsiteX4" fmla="*/ 1117066 w 1692159"/>
                  <a:gd name="connsiteY4" fmla="*/ 376989 h 1651320"/>
                  <a:gd name="connsiteX5" fmla="*/ 1646350 w 1692159"/>
                  <a:gd name="connsiteY5" fmla="*/ 488040 h 1651320"/>
                  <a:gd name="connsiteX6" fmla="*/ 1593889 w 1692159"/>
                  <a:gd name="connsiteY6" fmla="*/ 770548 h 1651320"/>
                  <a:gd name="connsiteX7" fmla="*/ 1022851 w 1692159"/>
                  <a:gd name="connsiteY7" fmla="*/ 1035155 h 1651320"/>
                  <a:gd name="connsiteX8" fmla="*/ 984222 w 1692159"/>
                  <a:gd name="connsiteY8" fmla="*/ 1281940 h 1651320"/>
                  <a:gd name="connsiteX9" fmla="*/ 828053 w 1692159"/>
                  <a:gd name="connsiteY9" fmla="*/ 1647850 h 1651320"/>
                  <a:gd name="connsiteX10" fmla="*/ 586904 w 1692159"/>
                  <a:gd name="connsiteY10" fmla="*/ 1443141 h 1651320"/>
                  <a:gd name="connsiteX11" fmla="*/ 384398 w 1692159"/>
                  <a:gd name="connsiteY11" fmla="*/ 1068027 h 1651320"/>
                  <a:gd name="connsiteX12" fmla="*/ 100790 w 1692159"/>
                  <a:gd name="connsiteY12" fmla="*/ 997306 h 1651320"/>
                  <a:gd name="connsiteX13" fmla="*/ 22677 w 1692159"/>
                  <a:gd name="connsiteY13" fmla="*/ 616747 h 1651320"/>
                  <a:gd name="connsiteX14" fmla="*/ 366324 w 1692159"/>
                  <a:gd name="connsiteY14" fmla="*/ 424686 h 1651320"/>
                  <a:gd name="connsiteX15" fmla="*/ 400568 w 1692159"/>
                  <a:gd name="connsiteY15" fmla="*/ 301839 h 1651320"/>
                  <a:gd name="connsiteX0" fmla="*/ 400568 w 1687198"/>
                  <a:gd name="connsiteY0" fmla="*/ 301839 h 1651320"/>
                  <a:gd name="connsiteX1" fmla="*/ 489117 w 1687198"/>
                  <a:gd name="connsiteY1" fmla="*/ 1578 h 1651320"/>
                  <a:gd name="connsiteX2" fmla="*/ 771211 w 1687198"/>
                  <a:gd name="connsiteY2" fmla="*/ 179672 h 1651320"/>
                  <a:gd name="connsiteX3" fmla="*/ 1145322 w 1687198"/>
                  <a:gd name="connsiteY3" fmla="*/ 93478 h 1651320"/>
                  <a:gd name="connsiteX4" fmla="*/ 1117066 w 1687198"/>
                  <a:gd name="connsiteY4" fmla="*/ 376989 h 1651320"/>
                  <a:gd name="connsiteX5" fmla="*/ 1646350 w 1687198"/>
                  <a:gd name="connsiteY5" fmla="*/ 488040 h 1651320"/>
                  <a:gd name="connsiteX6" fmla="*/ 1593889 w 1687198"/>
                  <a:gd name="connsiteY6" fmla="*/ 770548 h 1651320"/>
                  <a:gd name="connsiteX7" fmla="*/ 1135263 w 1687198"/>
                  <a:gd name="connsiteY7" fmla="*/ 984117 h 1651320"/>
                  <a:gd name="connsiteX8" fmla="*/ 984222 w 1687198"/>
                  <a:gd name="connsiteY8" fmla="*/ 1281940 h 1651320"/>
                  <a:gd name="connsiteX9" fmla="*/ 828053 w 1687198"/>
                  <a:gd name="connsiteY9" fmla="*/ 1647850 h 1651320"/>
                  <a:gd name="connsiteX10" fmla="*/ 586904 w 1687198"/>
                  <a:gd name="connsiteY10" fmla="*/ 1443141 h 1651320"/>
                  <a:gd name="connsiteX11" fmla="*/ 384398 w 1687198"/>
                  <a:gd name="connsiteY11" fmla="*/ 1068027 h 1651320"/>
                  <a:gd name="connsiteX12" fmla="*/ 100790 w 1687198"/>
                  <a:gd name="connsiteY12" fmla="*/ 997306 h 1651320"/>
                  <a:gd name="connsiteX13" fmla="*/ 22677 w 1687198"/>
                  <a:gd name="connsiteY13" fmla="*/ 616747 h 1651320"/>
                  <a:gd name="connsiteX14" fmla="*/ 366324 w 1687198"/>
                  <a:gd name="connsiteY14" fmla="*/ 424686 h 1651320"/>
                  <a:gd name="connsiteX15" fmla="*/ 400568 w 1687198"/>
                  <a:gd name="connsiteY15" fmla="*/ 301839 h 1651320"/>
                  <a:gd name="connsiteX0" fmla="*/ 400568 w 1687200"/>
                  <a:gd name="connsiteY0" fmla="*/ 301839 h 1651320"/>
                  <a:gd name="connsiteX1" fmla="*/ 489117 w 1687200"/>
                  <a:gd name="connsiteY1" fmla="*/ 1578 h 1651320"/>
                  <a:gd name="connsiteX2" fmla="*/ 771211 w 1687200"/>
                  <a:gd name="connsiteY2" fmla="*/ 179672 h 1651320"/>
                  <a:gd name="connsiteX3" fmla="*/ 1145322 w 1687200"/>
                  <a:gd name="connsiteY3" fmla="*/ 93478 h 1651320"/>
                  <a:gd name="connsiteX4" fmla="*/ 1117066 w 1687200"/>
                  <a:gd name="connsiteY4" fmla="*/ 376989 h 1651320"/>
                  <a:gd name="connsiteX5" fmla="*/ 1646350 w 1687200"/>
                  <a:gd name="connsiteY5" fmla="*/ 488040 h 1651320"/>
                  <a:gd name="connsiteX6" fmla="*/ 1593889 w 1687200"/>
                  <a:gd name="connsiteY6" fmla="*/ 770548 h 1651320"/>
                  <a:gd name="connsiteX7" fmla="*/ 1135262 w 1687200"/>
                  <a:gd name="connsiteY7" fmla="*/ 984117 h 1651320"/>
                  <a:gd name="connsiteX8" fmla="*/ 984222 w 1687200"/>
                  <a:gd name="connsiteY8" fmla="*/ 1281940 h 1651320"/>
                  <a:gd name="connsiteX9" fmla="*/ 828053 w 1687200"/>
                  <a:gd name="connsiteY9" fmla="*/ 1647850 h 1651320"/>
                  <a:gd name="connsiteX10" fmla="*/ 586904 w 1687200"/>
                  <a:gd name="connsiteY10" fmla="*/ 1443141 h 1651320"/>
                  <a:gd name="connsiteX11" fmla="*/ 384398 w 1687200"/>
                  <a:gd name="connsiteY11" fmla="*/ 1068027 h 1651320"/>
                  <a:gd name="connsiteX12" fmla="*/ 100790 w 1687200"/>
                  <a:gd name="connsiteY12" fmla="*/ 997306 h 1651320"/>
                  <a:gd name="connsiteX13" fmla="*/ 22677 w 1687200"/>
                  <a:gd name="connsiteY13" fmla="*/ 616747 h 1651320"/>
                  <a:gd name="connsiteX14" fmla="*/ 366324 w 1687200"/>
                  <a:gd name="connsiteY14" fmla="*/ 424686 h 1651320"/>
                  <a:gd name="connsiteX15" fmla="*/ 400568 w 1687200"/>
                  <a:gd name="connsiteY15" fmla="*/ 301839 h 1651320"/>
                  <a:gd name="connsiteX0" fmla="*/ 400568 w 1689235"/>
                  <a:gd name="connsiteY0" fmla="*/ 301839 h 1651320"/>
                  <a:gd name="connsiteX1" fmla="*/ 489117 w 1689235"/>
                  <a:gd name="connsiteY1" fmla="*/ 1578 h 1651320"/>
                  <a:gd name="connsiteX2" fmla="*/ 771211 w 1689235"/>
                  <a:gd name="connsiteY2" fmla="*/ 179672 h 1651320"/>
                  <a:gd name="connsiteX3" fmla="*/ 1145322 w 1689235"/>
                  <a:gd name="connsiteY3" fmla="*/ 93478 h 1651320"/>
                  <a:gd name="connsiteX4" fmla="*/ 1117066 w 1689235"/>
                  <a:gd name="connsiteY4" fmla="*/ 376989 h 1651320"/>
                  <a:gd name="connsiteX5" fmla="*/ 1646350 w 1689235"/>
                  <a:gd name="connsiteY5" fmla="*/ 488040 h 1651320"/>
                  <a:gd name="connsiteX6" fmla="*/ 1593889 w 1689235"/>
                  <a:gd name="connsiteY6" fmla="*/ 770548 h 1651320"/>
                  <a:gd name="connsiteX7" fmla="*/ 1087455 w 1689235"/>
                  <a:gd name="connsiteY7" fmla="*/ 984117 h 1651320"/>
                  <a:gd name="connsiteX8" fmla="*/ 984222 w 1689235"/>
                  <a:gd name="connsiteY8" fmla="*/ 1281940 h 1651320"/>
                  <a:gd name="connsiteX9" fmla="*/ 828053 w 1689235"/>
                  <a:gd name="connsiteY9" fmla="*/ 1647850 h 1651320"/>
                  <a:gd name="connsiteX10" fmla="*/ 586904 w 1689235"/>
                  <a:gd name="connsiteY10" fmla="*/ 1443141 h 1651320"/>
                  <a:gd name="connsiteX11" fmla="*/ 384398 w 1689235"/>
                  <a:gd name="connsiteY11" fmla="*/ 1068027 h 1651320"/>
                  <a:gd name="connsiteX12" fmla="*/ 100790 w 1689235"/>
                  <a:gd name="connsiteY12" fmla="*/ 997306 h 1651320"/>
                  <a:gd name="connsiteX13" fmla="*/ 22677 w 1689235"/>
                  <a:gd name="connsiteY13" fmla="*/ 616747 h 1651320"/>
                  <a:gd name="connsiteX14" fmla="*/ 366324 w 1689235"/>
                  <a:gd name="connsiteY14" fmla="*/ 424686 h 1651320"/>
                  <a:gd name="connsiteX15" fmla="*/ 400568 w 1689235"/>
                  <a:gd name="connsiteY15" fmla="*/ 301839 h 1651320"/>
                  <a:gd name="connsiteX0" fmla="*/ 400568 w 1687198"/>
                  <a:gd name="connsiteY0" fmla="*/ 301839 h 1651320"/>
                  <a:gd name="connsiteX1" fmla="*/ 489117 w 1687198"/>
                  <a:gd name="connsiteY1" fmla="*/ 1578 h 1651320"/>
                  <a:gd name="connsiteX2" fmla="*/ 771211 w 1687198"/>
                  <a:gd name="connsiteY2" fmla="*/ 179672 h 1651320"/>
                  <a:gd name="connsiteX3" fmla="*/ 1145322 w 1687198"/>
                  <a:gd name="connsiteY3" fmla="*/ 93478 h 1651320"/>
                  <a:gd name="connsiteX4" fmla="*/ 1117066 w 1687198"/>
                  <a:gd name="connsiteY4" fmla="*/ 376989 h 1651320"/>
                  <a:gd name="connsiteX5" fmla="*/ 1646350 w 1687198"/>
                  <a:gd name="connsiteY5" fmla="*/ 488040 h 1651320"/>
                  <a:gd name="connsiteX6" fmla="*/ 1593889 w 1687198"/>
                  <a:gd name="connsiteY6" fmla="*/ 770548 h 1651320"/>
                  <a:gd name="connsiteX7" fmla="*/ 1135262 w 1687198"/>
                  <a:gd name="connsiteY7" fmla="*/ 984117 h 1651320"/>
                  <a:gd name="connsiteX8" fmla="*/ 984222 w 1687198"/>
                  <a:gd name="connsiteY8" fmla="*/ 1281940 h 1651320"/>
                  <a:gd name="connsiteX9" fmla="*/ 828053 w 1687198"/>
                  <a:gd name="connsiteY9" fmla="*/ 1647850 h 1651320"/>
                  <a:gd name="connsiteX10" fmla="*/ 586904 w 1687198"/>
                  <a:gd name="connsiteY10" fmla="*/ 1443141 h 1651320"/>
                  <a:gd name="connsiteX11" fmla="*/ 384398 w 1687198"/>
                  <a:gd name="connsiteY11" fmla="*/ 1068027 h 1651320"/>
                  <a:gd name="connsiteX12" fmla="*/ 100790 w 1687198"/>
                  <a:gd name="connsiteY12" fmla="*/ 997306 h 1651320"/>
                  <a:gd name="connsiteX13" fmla="*/ 22677 w 1687198"/>
                  <a:gd name="connsiteY13" fmla="*/ 616747 h 1651320"/>
                  <a:gd name="connsiteX14" fmla="*/ 366324 w 1687198"/>
                  <a:gd name="connsiteY14" fmla="*/ 424686 h 1651320"/>
                  <a:gd name="connsiteX15" fmla="*/ 400568 w 1687198"/>
                  <a:gd name="connsiteY15" fmla="*/ 301839 h 1651320"/>
                  <a:gd name="connsiteX0" fmla="*/ 400568 w 1687200"/>
                  <a:gd name="connsiteY0" fmla="*/ 301839 h 1653673"/>
                  <a:gd name="connsiteX1" fmla="*/ 489117 w 1687200"/>
                  <a:gd name="connsiteY1" fmla="*/ 1578 h 1653673"/>
                  <a:gd name="connsiteX2" fmla="*/ 771211 w 1687200"/>
                  <a:gd name="connsiteY2" fmla="*/ 179672 h 1653673"/>
                  <a:gd name="connsiteX3" fmla="*/ 1145322 w 1687200"/>
                  <a:gd name="connsiteY3" fmla="*/ 93478 h 1653673"/>
                  <a:gd name="connsiteX4" fmla="*/ 1117066 w 1687200"/>
                  <a:gd name="connsiteY4" fmla="*/ 376989 h 1653673"/>
                  <a:gd name="connsiteX5" fmla="*/ 1646350 w 1687200"/>
                  <a:gd name="connsiteY5" fmla="*/ 488040 h 1653673"/>
                  <a:gd name="connsiteX6" fmla="*/ 1593889 w 1687200"/>
                  <a:gd name="connsiteY6" fmla="*/ 770548 h 1653673"/>
                  <a:gd name="connsiteX7" fmla="*/ 1135262 w 1687200"/>
                  <a:gd name="connsiteY7" fmla="*/ 984117 h 1653673"/>
                  <a:gd name="connsiteX8" fmla="*/ 984220 w 1687200"/>
                  <a:gd name="connsiteY8" fmla="*/ 1223081 h 1653673"/>
                  <a:gd name="connsiteX9" fmla="*/ 828053 w 1687200"/>
                  <a:gd name="connsiteY9" fmla="*/ 1647850 h 1653673"/>
                  <a:gd name="connsiteX10" fmla="*/ 586904 w 1687200"/>
                  <a:gd name="connsiteY10" fmla="*/ 1443141 h 1653673"/>
                  <a:gd name="connsiteX11" fmla="*/ 384398 w 1687200"/>
                  <a:gd name="connsiteY11" fmla="*/ 1068027 h 1653673"/>
                  <a:gd name="connsiteX12" fmla="*/ 100790 w 1687200"/>
                  <a:gd name="connsiteY12" fmla="*/ 997306 h 1653673"/>
                  <a:gd name="connsiteX13" fmla="*/ 22677 w 1687200"/>
                  <a:gd name="connsiteY13" fmla="*/ 616747 h 1653673"/>
                  <a:gd name="connsiteX14" fmla="*/ 366324 w 1687200"/>
                  <a:gd name="connsiteY14" fmla="*/ 424686 h 1653673"/>
                  <a:gd name="connsiteX15" fmla="*/ 400568 w 1687200"/>
                  <a:gd name="connsiteY15" fmla="*/ 301839 h 1653673"/>
                  <a:gd name="connsiteX0" fmla="*/ 400568 w 1687198"/>
                  <a:gd name="connsiteY0" fmla="*/ 301839 h 1651320"/>
                  <a:gd name="connsiteX1" fmla="*/ 489117 w 1687198"/>
                  <a:gd name="connsiteY1" fmla="*/ 1578 h 1651320"/>
                  <a:gd name="connsiteX2" fmla="*/ 771211 w 1687198"/>
                  <a:gd name="connsiteY2" fmla="*/ 179672 h 1651320"/>
                  <a:gd name="connsiteX3" fmla="*/ 1145322 w 1687198"/>
                  <a:gd name="connsiteY3" fmla="*/ 93478 h 1651320"/>
                  <a:gd name="connsiteX4" fmla="*/ 1117066 w 1687198"/>
                  <a:gd name="connsiteY4" fmla="*/ 376989 h 1651320"/>
                  <a:gd name="connsiteX5" fmla="*/ 1646350 w 1687198"/>
                  <a:gd name="connsiteY5" fmla="*/ 488040 h 1651320"/>
                  <a:gd name="connsiteX6" fmla="*/ 1593889 w 1687198"/>
                  <a:gd name="connsiteY6" fmla="*/ 770548 h 1651320"/>
                  <a:gd name="connsiteX7" fmla="*/ 1135262 w 1687198"/>
                  <a:gd name="connsiteY7" fmla="*/ 984117 h 1651320"/>
                  <a:gd name="connsiteX8" fmla="*/ 984221 w 1687198"/>
                  <a:gd name="connsiteY8" fmla="*/ 1281941 h 1651320"/>
                  <a:gd name="connsiteX9" fmla="*/ 828053 w 1687198"/>
                  <a:gd name="connsiteY9" fmla="*/ 1647850 h 1651320"/>
                  <a:gd name="connsiteX10" fmla="*/ 586904 w 1687198"/>
                  <a:gd name="connsiteY10" fmla="*/ 1443141 h 1651320"/>
                  <a:gd name="connsiteX11" fmla="*/ 384398 w 1687198"/>
                  <a:gd name="connsiteY11" fmla="*/ 1068027 h 1651320"/>
                  <a:gd name="connsiteX12" fmla="*/ 100790 w 1687198"/>
                  <a:gd name="connsiteY12" fmla="*/ 997306 h 1651320"/>
                  <a:gd name="connsiteX13" fmla="*/ 22677 w 1687198"/>
                  <a:gd name="connsiteY13" fmla="*/ 616747 h 1651320"/>
                  <a:gd name="connsiteX14" fmla="*/ 366324 w 1687198"/>
                  <a:gd name="connsiteY14" fmla="*/ 424686 h 1651320"/>
                  <a:gd name="connsiteX15" fmla="*/ 400568 w 1687198"/>
                  <a:gd name="connsiteY15" fmla="*/ 301839 h 1651320"/>
                  <a:gd name="connsiteX0" fmla="*/ 400568 w 1687200"/>
                  <a:gd name="connsiteY0" fmla="*/ 301839 h 1651320"/>
                  <a:gd name="connsiteX1" fmla="*/ 489117 w 1687200"/>
                  <a:gd name="connsiteY1" fmla="*/ 1578 h 1651320"/>
                  <a:gd name="connsiteX2" fmla="*/ 771211 w 1687200"/>
                  <a:gd name="connsiteY2" fmla="*/ 179672 h 1651320"/>
                  <a:gd name="connsiteX3" fmla="*/ 1145322 w 1687200"/>
                  <a:gd name="connsiteY3" fmla="*/ 93478 h 1651320"/>
                  <a:gd name="connsiteX4" fmla="*/ 1117066 w 1687200"/>
                  <a:gd name="connsiteY4" fmla="*/ 376989 h 1651320"/>
                  <a:gd name="connsiteX5" fmla="*/ 1646350 w 1687200"/>
                  <a:gd name="connsiteY5" fmla="*/ 488040 h 1651320"/>
                  <a:gd name="connsiteX6" fmla="*/ 1593889 w 1687200"/>
                  <a:gd name="connsiteY6" fmla="*/ 770548 h 1651320"/>
                  <a:gd name="connsiteX7" fmla="*/ 1135262 w 1687200"/>
                  <a:gd name="connsiteY7" fmla="*/ 984117 h 1651320"/>
                  <a:gd name="connsiteX8" fmla="*/ 984221 w 1687200"/>
                  <a:gd name="connsiteY8" fmla="*/ 1281941 h 1651320"/>
                  <a:gd name="connsiteX9" fmla="*/ 828053 w 1687200"/>
                  <a:gd name="connsiteY9" fmla="*/ 1647850 h 1651320"/>
                  <a:gd name="connsiteX10" fmla="*/ 586904 w 1687200"/>
                  <a:gd name="connsiteY10" fmla="*/ 1443141 h 1651320"/>
                  <a:gd name="connsiteX11" fmla="*/ 384398 w 1687200"/>
                  <a:gd name="connsiteY11" fmla="*/ 1068027 h 1651320"/>
                  <a:gd name="connsiteX12" fmla="*/ 100790 w 1687200"/>
                  <a:gd name="connsiteY12" fmla="*/ 997306 h 1651320"/>
                  <a:gd name="connsiteX13" fmla="*/ 22677 w 1687200"/>
                  <a:gd name="connsiteY13" fmla="*/ 616747 h 1651320"/>
                  <a:gd name="connsiteX14" fmla="*/ 366324 w 1687200"/>
                  <a:gd name="connsiteY14" fmla="*/ 424686 h 1651320"/>
                  <a:gd name="connsiteX15" fmla="*/ 400568 w 1687200"/>
                  <a:gd name="connsiteY15" fmla="*/ 301839 h 1651320"/>
                  <a:gd name="connsiteX0" fmla="*/ 400568 w 1687198"/>
                  <a:gd name="connsiteY0" fmla="*/ 301839 h 1653673"/>
                  <a:gd name="connsiteX1" fmla="*/ 489117 w 1687198"/>
                  <a:gd name="connsiteY1" fmla="*/ 1578 h 1653673"/>
                  <a:gd name="connsiteX2" fmla="*/ 771211 w 1687198"/>
                  <a:gd name="connsiteY2" fmla="*/ 179672 h 1653673"/>
                  <a:gd name="connsiteX3" fmla="*/ 1145322 w 1687198"/>
                  <a:gd name="connsiteY3" fmla="*/ 93478 h 1653673"/>
                  <a:gd name="connsiteX4" fmla="*/ 1117066 w 1687198"/>
                  <a:gd name="connsiteY4" fmla="*/ 376989 h 1653673"/>
                  <a:gd name="connsiteX5" fmla="*/ 1646350 w 1687198"/>
                  <a:gd name="connsiteY5" fmla="*/ 488040 h 1653673"/>
                  <a:gd name="connsiteX6" fmla="*/ 1593889 w 1687198"/>
                  <a:gd name="connsiteY6" fmla="*/ 770548 h 1653673"/>
                  <a:gd name="connsiteX7" fmla="*/ 1135262 w 1687198"/>
                  <a:gd name="connsiteY7" fmla="*/ 984117 h 1653673"/>
                  <a:gd name="connsiteX8" fmla="*/ 1042890 w 1687198"/>
                  <a:gd name="connsiteY8" fmla="*/ 1223081 h 1653673"/>
                  <a:gd name="connsiteX9" fmla="*/ 828053 w 1687198"/>
                  <a:gd name="connsiteY9" fmla="*/ 1647850 h 1653673"/>
                  <a:gd name="connsiteX10" fmla="*/ 586904 w 1687198"/>
                  <a:gd name="connsiteY10" fmla="*/ 1443141 h 1653673"/>
                  <a:gd name="connsiteX11" fmla="*/ 384398 w 1687198"/>
                  <a:gd name="connsiteY11" fmla="*/ 1068027 h 1653673"/>
                  <a:gd name="connsiteX12" fmla="*/ 100790 w 1687198"/>
                  <a:gd name="connsiteY12" fmla="*/ 997306 h 1653673"/>
                  <a:gd name="connsiteX13" fmla="*/ 22677 w 1687198"/>
                  <a:gd name="connsiteY13" fmla="*/ 616747 h 1653673"/>
                  <a:gd name="connsiteX14" fmla="*/ 366324 w 1687198"/>
                  <a:gd name="connsiteY14" fmla="*/ 424686 h 1653673"/>
                  <a:gd name="connsiteX15" fmla="*/ 400568 w 1687198"/>
                  <a:gd name="connsiteY15" fmla="*/ 301839 h 1653673"/>
                  <a:gd name="connsiteX0" fmla="*/ 400568 w 1687200"/>
                  <a:gd name="connsiteY0" fmla="*/ 301839 h 1653675"/>
                  <a:gd name="connsiteX1" fmla="*/ 489117 w 1687200"/>
                  <a:gd name="connsiteY1" fmla="*/ 1578 h 1653675"/>
                  <a:gd name="connsiteX2" fmla="*/ 771211 w 1687200"/>
                  <a:gd name="connsiteY2" fmla="*/ 179672 h 1653675"/>
                  <a:gd name="connsiteX3" fmla="*/ 1145322 w 1687200"/>
                  <a:gd name="connsiteY3" fmla="*/ 93478 h 1653675"/>
                  <a:gd name="connsiteX4" fmla="*/ 1117066 w 1687200"/>
                  <a:gd name="connsiteY4" fmla="*/ 376989 h 1653675"/>
                  <a:gd name="connsiteX5" fmla="*/ 1646350 w 1687200"/>
                  <a:gd name="connsiteY5" fmla="*/ 488040 h 1653675"/>
                  <a:gd name="connsiteX6" fmla="*/ 1593889 w 1687200"/>
                  <a:gd name="connsiteY6" fmla="*/ 770548 h 1653675"/>
                  <a:gd name="connsiteX7" fmla="*/ 1135262 w 1687200"/>
                  <a:gd name="connsiteY7" fmla="*/ 984117 h 1653675"/>
                  <a:gd name="connsiteX8" fmla="*/ 984220 w 1687200"/>
                  <a:gd name="connsiteY8" fmla="*/ 1223080 h 1653675"/>
                  <a:gd name="connsiteX9" fmla="*/ 828053 w 1687200"/>
                  <a:gd name="connsiteY9" fmla="*/ 1647850 h 1653675"/>
                  <a:gd name="connsiteX10" fmla="*/ 586904 w 1687200"/>
                  <a:gd name="connsiteY10" fmla="*/ 1443141 h 1653675"/>
                  <a:gd name="connsiteX11" fmla="*/ 384398 w 1687200"/>
                  <a:gd name="connsiteY11" fmla="*/ 1068027 h 1653675"/>
                  <a:gd name="connsiteX12" fmla="*/ 100790 w 1687200"/>
                  <a:gd name="connsiteY12" fmla="*/ 997306 h 1653675"/>
                  <a:gd name="connsiteX13" fmla="*/ 22677 w 1687200"/>
                  <a:gd name="connsiteY13" fmla="*/ 616747 h 1653675"/>
                  <a:gd name="connsiteX14" fmla="*/ 366324 w 1687200"/>
                  <a:gd name="connsiteY14" fmla="*/ 424686 h 1653675"/>
                  <a:gd name="connsiteX15" fmla="*/ 400568 w 1687200"/>
                  <a:gd name="connsiteY15" fmla="*/ 301839 h 1653675"/>
                  <a:gd name="connsiteX0" fmla="*/ 400568 w 1687198"/>
                  <a:gd name="connsiteY0" fmla="*/ 301839 h 1653673"/>
                  <a:gd name="connsiteX1" fmla="*/ 489117 w 1687198"/>
                  <a:gd name="connsiteY1" fmla="*/ 1578 h 1653673"/>
                  <a:gd name="connsiteX2" fmla="*/ 771211 w 1687198"/>
                  <a:gd name="connsiteY2" fmla="*/ 179672 h 1653673"/>
                  <a:gd name="connsiteX3" fmla="*/ 1145322 w 1687198"/>
                  <a:gd name="connsiteY3" fmla="*/ 93478 h 1653673"/>
                  <a:gd name="connsiteX4" fmla="*/ 1117066 w 1687198"/>
                  <a:gd name="connsiteY4" fmla="*/ 376989 h 1653673"/>
                  <a:gd name="connsiteX5" fmla="*/ 1646350 w 1687198"/>
                  <a:gd name="connsiteY5" fmla="*/ 488040 h 1653673"/>
                  <a:gd name="connsiteX6" fmla="*/ 1593889 w 1687198"/>
                  <a:gd name="connsiteY6" fmla="*/ 770548 h 1653673"/>
                  <a:gd name="connsiteX7" fmla="*/ 1135262 w 1687198"/>
                  <a:gd name="connsiteY7" fmla="*/ 984117 h 1653673"/>
                  <a:gd name="connsiteX8" fmla="*/ 1042890 w 1687198"/>
                  <a:gd name="connsiteY8" fmla="*/ 1223079 h 1653673"/>
                  <a:gd name="connsiteX9" fmla="*/ 828053 w 1687198"/>
                  <a:gd name="connsiteY9" fmla="*/ 1647850 h 1653673"/>
                  <a:gd name="connsiteX10" fmla="*/ 586904 w 1687198"/>
                  <a:gd name="connsiteY10" fmla="*/ 1443141 h 1653673"/>
                  <a:gd name="connsiteX11" fmla="*/ 384398 w 1687198"/>
                  <a:gd name="connsiteY11" fmla="*/ 1068027 h 1653673"/>
                  <a:gd name="connsiteX12" fmla="*/ 100790 w 1687198"/>
                  <a:gd name="connsiteY12" fmla="*/ 997306 h 1653673"/>
                  <a:gd name="connsiteX13" fmla="*/ 22677 w 1687198"/>
                  <a:gd name="connsiteY13" fmla="*/ 616747 h 1653673"/>
                  <a:gd name="connsiteX14" fmla="*/ 366324 w 1687198"/>
                  <a:gd name="connsiteY14" fmla="*/ 424686 h 1653673"/>
                  <a:gd name="connsiteX15" fmla="*/ 400568 w 1687198"/>
                  <a:gd name="connsiteY15" fmla="*/ 301839 h 1653673"/>
                  <a:gd name="connsiteX0" fmla="*/ 400568 w 1687200"/>
                  <a:gd name="connsiteY0" fmla="*/ 301839 h 1651320"/>
                  <a:gd name="connsiteX1" fmla="*/ 489117 w 1687200"/>
                  <a:gd name="connsiteY1" fmla="*/ 1578 h 1651320"/>
                  <a:gd name="connsiteX2" fmla="*/ 771211 w 1687200"/>
                  <a:gd name="connsiteY2" fmla="*/ 179672 h 1651320"/>
                  <a:gd name="connsiteX3" fmla="*/ 1145322 w 1687200"/>
                  <a:gd name="connsiteY3" fmla="*/ 93478 h 1651320"/>
                  <a:gd name="connsiteX4" fmla="*/ 1117066 w 1687200"/>
                  <a:gd name="connsiteY4" fmla="*/ 376989 h 1651320"/>
                  <a:gd name="connsiteX5" fmla="*/ 1646350 w 1687200"/>
                  <a:gd name="connsiteY5" fmla="*/ 488040 h 1651320"/>
                  <a:gd name="connsiteX6" fmla="*/ 1593889 w 1687200"/>
                  <a:gd name="connsiteY6" fmla="*/ 770548 h 1651320"/>
                  <a:gd name="connsiteX7" fmla="*/ 1135262 w 1687200"/>
                  <a:gd name="connsiteY7" fmla="*/ 984117 h 1651320"/>
                  <a:gd name="connsiteX8" fmla="*/ 984220 w 1687200"/>
                  <a:gd name="connsiteY8" fmla="*/ 1281941 h 1651320"/>
                  <a:gd name="connsiteX9" fmla="*/ 828053 w 1687200"/>
                  <a:gd name="connsiteY9" fmla="*/ 1647850 h 1651320"/>
                  <a:gd name="connsiteX10" fmla="*/ 586904 w 1687200"/>
                  <a:gd name="connsiteY10" fmla="*/ 1443141 h 1651320"/>
                  <a:gd name="connsiteX11" fmla="*/ 384398 w 1687200"/>
                  <a:gd name="connsiteY11" fmla="*/ 1068027 h 1651320"/>
                  <a:gd name="connsiteX12" fmla="*/ 100790 w 1687200"/>
                  <a:gd name="connsiteY12" fmla="*/ 997306 h 1651320"/>
                  <a:gd name="connsiteX13" fmla="*/ 22677 w 1687200"/>
                  <a:gd name="connsiteY13" fmla="*/ 616747 h 1651320"/>
                  <a:gd name="connsiteX14" fmla="*/ 366324 w 1687200"/>
                  <a:gd name="connsiteY14" fmla="*/ 424686 h 1651320"/>
                  <a:gd name="connsiteX15" fmla="*/ 400568 w 1687200"/>
                  <a:gd name="connsiteY15" fmla="*/ 301839 h 1651320"/>
                  <a:gd name="connsiteX0" fmla="*/ 400568 w 1687198"/>
                  <a:gd name="connsiteY0" fmla="*/ 301839 h 1653673"/>
                  <a:gd name="connsiteX1" fmla="*/ 489117 w 1687198"/>
                  <a:gd name="connsiteY1" fmla="*/ 1578 h 1653673"/>
                  <a:gd name="connsiteX2" fmla="*/ 771211 w 1687198"/>
                  <a:gd name="connsiteY2" fmla="*/ 179672 h 1653673"/>
                  <a:gd name="connsiteX3" fmla="*/ 1145322 w 1687198"/>
                  <a:gd name="connsiteY3" fmla="*/ 93478 h 1653673"/>
                  <a:gd name="connsiteX4" fmla="*/ 1117066 w 1687198"/>
                  <a:gd name="connsiteY4" fmla="*/ 376989 h 1653673"/>
                  <a:gd name="connsiteX5" fmla="*/ 1646350 w 1687198"/>
                  <a:gd name="connsiteY5" fmla="*/ 488040 h 1653673"/>
                  <a:gd name="connsiteX6" fmla="*/ 1593889 w 1687198"/>
                  <a:gd name="connsiteY6" fmla="*/ 770548 h 1653673"/>
                  <a:gd name="connsiteX7" fmla="*/ 1135262 w 1687198"/>
                  <a:gd name="connsiteY7" fmla="*/ 984117 h 1653673"/>
                  <a:gd name="connsiteX8" fmla="*/ 984221 w 1687198"/>
                  <a:gd name="connsiteY8" fmla="*/ 1223081 h 1653673"/>
                  <a:gd name="connsiteX9" fmla="*/ 828053 w 1687198"/>
                  <a:gd name="connsiteY9" fmla="*/ 1647850 h 1653673"/>
                  <a:gd name="connsiteX10" fmla="*/ 586904 w 1687198"/>
                  <a:gd name="connsiteY10" fmla="*/ 1443141 h 1653673"/>
                  <a:gd name="connsiteX11" fmla="*/ 384398 w 1687198"/>
                  <a:gd name="connsiteY11" fmla="*/ 1068027 h 1653673"/>
                  <a:gd name="connsiteX12" fmla="*/ 100790 w 1687198"/>
                  <a:gd name="connsiteY12" fmla="*/ 997306 h 1653673"/>
                  <a:gd name="connsiteX13" fmla="*/ 22677 w 1687198"/>
                  <a:gd name="connsiteY13" fmla="*/ 616747 h 1653673"/>
                  <a:gd name="connsiteX14" fmla="*/ 366324 w 1687198"/>
                  <a:gd name="connsiteY14" fmla="*/ 424686 h 1653673"/>
                  <a:gd name="connsiteX15" fmla="*/ 400568 w 1687198"/>
                  <a:gd name="connsiteY15" fmla="*/ 301839 h 1653673"/>
                  <a:gd name="connsiteX0" fmla="*/ 400568 w 1687200"/>
                  <a:gd name="connsiteY0" fmla="*/ 301839 h 1653675"/>
                  <a:gd name="connsiteX1" fmla="*/ 489117 w 1687200"/>
                  <a:gd name="connsiteY1" fmla="*/ 1578 h 1653675"/>
                  <a:gd name="connsiteX2" fmla="*/ 771211 w 1687200"/>
                  <a:gd name="connsiteY2" fmla="*/ 179672 h 1653675"/>
                  <a:gd name="connsiteX3" fmla="*/ 1145322 w 1687200"/>
                  <a:gd name="connsiteY3" fmla="*/ 93478 h 1653675"/>
                  <a:gd name="connsiteX4" fmla="*/ 1117066 w 1687200"/>
                  <a:gd name="connsiteY4" fmla="*/ 376989 h 1653675"/>
                  <a:gd name="connsiteX5" fmla="*/ 1646350 w 1687200"/>
                  <a:gd name="connsiteY5" fmla="*/ 488040 h 1653675"/>
                  <a:gd name="connsiteX6" fmla="*/ 1593889 w 1687200"/>
                  <a:gd name="connsiteY6" fmla="*/ 770548 h 1653675"/>
                  <a:gd name="connsiteX7" fmla="*/ 1135262 w 1687200"/>
                  <a:gd name="connsiteY7" fmla="*/ 984117 h 1653675"/>
                  <a:gd name="connsiteX8" fmla="*/ 984221 w 1687200"/>
                  <a:gd name="connsiteY8" fmla="*/ 1223081 h 1653675"/>
                  <a:gd name="connsiteX9" fmla="*/ 828053 w 1687200"/>
                  <a:gd name="connsiteY9" fmla="*/ 1647850 h 1653675"/>
                  <a:gd name="connsiteX10" fmla="*/ 586904 w 1687200"/>
                  <a:gd name="connsiteY10" fmla="*/ 1443141 h 1653675"/>
                  <a:gd name="connsiteX11" fmla="*/ 384398 w 1687200"/>
                  <a:gd name="connsiteY11" fmla="*/ 1068027 h 1653675"/>
                  <a:gd name="connsiteX12" fmla="*/ 100790 w 1687200"/>
                  <a:gd name="connsiteY12" fmla="*/ 997306 h 1653675"/>
                  <a:gd name="connsiteX13" fmla="*/ 22677 w 1687200"/>
                  <a:gd name="connsiteY13" fmla="*/ 616747 h 1653675"/>
                  <a:gd name="connsiteX14" fmla="*/ 366324 w 1687200"/>
                  <a:gd name="connsiteY14" fmla="*/ 424686 h 1653675"/>
                  <a:gd name="connsiteX15" fmla="*/ 400568 w 1687200"/>
                  <a:gd name="connsiteY15" fmla="*/ 301839 h 1653675"/>
                  <a:gd name="connsiteX0" fmla="*/ 400568 w 1687198"/>
                  <a:gd name="connsiteY0" fmla="*/ 301839 h 1653673"/>
                  <a:gd name="connsiteX1" fmla="*/ 489117 w 1687198"/>
                  <a:gd name="connsiteY1" fmla="*/ 1578 h 1653673"/>
                  <a:gd name="connsiteX2" fmla="*/ 771211 w 1687198"/>
                  <a:gd name="connsiteY2" fmla="*/ 179672 h 1653673"/>
                  <a:gd name="connsiteX3" fmla="*/ 1145322 w 1687198"/>
                  <a:gd name="connsiteY3" fmla="*/ 93478 h 1653673"/>
                  <a:gd name="connsiteX4" fmla="*/ 1117066 w 1687198"/>
                  <a:gd name="connsiteY4" fmla="*/ 376989 h 1653673"/>
                  <a:gd name="connsiteX5" fmla="*/ 1646350 w 1687198"/>
                  <a:gd name="connsiteY5" fmla="*/ 488040 h 1653673"/>
                  <a:gd name="connsiteX6" fmla="*/ 1593889 w 1687198"/>
                  <a:gd name="connsiteY6" fmla="*/ 770548 h 1653673"/>
                  <a:gd name="connsiteX7" fmla="*/ 1135262 w 1687198"/>
                  <a:gd name="connsiteY7" fmla="*/ 984117 h 1653673"/>
                  <a:gd name="connsiteX8" fmla="*/ 984221 w 1687198"/>
                  <a:gd name="connsiteY8" fmla="*/ 1223081 h 1653673"/>
                  <a:gd name="connsiteX9" fmla="*/ 828053 w 1687198"/>
                  <a:gd name="connsiteY9" fmla="*/ 1647850 h 1653673"/>
                  <a:gd name="connsiteX10" fmla="*/ 586904 w 1687198"/>
                  <a:gd name="connsiteY10" fmla="*/ 1443141 h 1653673"/>
                  <a:gd name="connsiteX11" fmla="*/ 384398 w 1687198"/>
                  <a:gd name="connsiteY11" fmla="*/ 1068027 h 1653673"/>
                  <a:gd name="connsiteX12" fmla="*/ 100790 w 1687198"/>
                  <a:gd name="connsiteY12" fmla="*/ 997306 h 1653673"/>
                  <a:gd name="connsiteX13" fmla="*/ 22677 w 1687198"/>
                  <a:gd name="connsiteY13" fmla="*/ 616747 h 1653673"/>
                  <a:gd name="connsiteX14" fmla="*/ 366324 w 1687198"/>
                  <a:gd name="connsiteY14" fmla="*/ 424686 h 1653673"/>
                  <a:gd name="connsiteX15" fmla="*/ 400568 w 1687198"/>
                  <a:gd name="connsiteY15" fmla="*/ 301839 h 1653673"/>
                  <a:gd name="connsiteX0" fmla="*/ 400568 w 1687200"/>
                  <a:gd name="connsiteY0" fmla="*/ 301839 h 1657287"/>
                  <a:gd name="connsiteX1" fmla="*/ 489117 w 1687200"/>
                  <a:gd name="connsiteY1" fmla="*/ 1578 h 1657287"/>
                  <a:gd name="connsiteX2" fmla="*/ 771211 w 1687200"/>
                  <a:gd name="connsiteY2" fmla="*/ 179672 h 1657287"/>
                  <a:gd name="connsiteX3" fmla="*/ 1145322 w 1687200"/>
                  <a:gd name="connsiteY3" fmla="*/ 93478 h 1657287"/>
                  <a:gd name="connsiteX4" fmla="*/ 1117066 w 1687200"/>
                  <a:gd name="connsiteY4" fmla="*/ 376989 h 1657287"/>
                  <a:gd name="connsiteX5" fmla="*/ 1646350 w 1687200"/>
                  <a:gd name="connsiteY5" fmla="*/ 488040 h 1657287"/>
                  <a:gd name="connsiteX6" fmla="*/ 1593889 w 1687200"/>
                  <a:gd name="connsiteY6" fmla="*/ 770548 h 1657287"/>
                  <a:gd name="connsiteX7" fmla="*/ 1135262 w 1687200"/>
                  <a:gd name="connsiteY7" fmla="*/ 984117 h 1657287"/>
                  <a:gd name="connsiteX8" fmla="*/ 1042890 w 1687200"/>
                  <a:gd name="connsiteY8" fmla="*/ 1145300 h 1657287"/>
                  <a:gd name="connsiteX9" fmla="*/ 828053 w 1687200"/>
                  <a:gd name="connsiteY9" fmla="*/ 1647850 h 1657287"/>
                  <a:gd name="connsiteX10" fmla="*/ 586904 w 1687200"/>
                  <a:gd name="connsiteY10" fmla="*/ 1443141 h 1657287"/>
                  <a:gd name="connsiteX11" fmla="*/ 384398 w 1687200"/>
                  <a:gd name="connsiteY11" fmla="*/ 1068027 h 1657287"/>
                  <a:gd name="connsiteX12" fmla="*/ 100790 w 1687200"/>
                  <a:gd name="connsiteY12" fmla="*/ 997306 h 1657287"/>
                  <a:gd name="connsiteX13" fmla="*/ 22677 w 1687200"/>
                  <a:gd name="connsiteY13" fmla="*/ 616747 h 1657287"/>
                  <a:gd name="connsiteX14" fmla="*/ 366324 w 1687200"/>
                  <a:gd name="connsiteY14" fmla="*/ 424686 h 1657287"/>
                  <a:gd name="connsiteX15" fmla="*/ 400568 w 1687200"/>
                  <a:gd name="connsiteY15" fmla="*/ 301839 h 1657287"/>
                  <a:gd name="connsiteX0" fmla="*/ 400568 w 1687198"/>
                  <a:gd name="connsiteY0" fmla="*/ 301839 h 1653875"/>
                  <a:gd name="connsiteX1" fmla="*/ 489117 w 1687198"/>
                  <a:gd name="connsiteY1" fmla="*/ 1578 h 1653875"/>
                  <a:gd name="connsiteX2" fmla="*/ 771211 w 1687198"/>
                  <a:gd name="connsiteY2" fmla="*/ 179672 h 1653875"/>
                  <a:gd name="connsiteX3" fmla="*/ 1145322 w 1687198"/>
                  <a:gd name="connsiteY3" fmla="*/ 93478 h 1653875"/>
                  <a:gd name="connsiteX4" fmla="*/ 1117066 w 1687198"/>
                  <a:gd name="connsiteY4" fmla="*/ 376989 h 1653875"/>
                  <a:gd name="connsiteX5" fmla="*/ 1646350 w 1687198"/>
                  <a:gd name="connsiteY5" fmla="*/ 488040 h 1653875"/>
                  <a:gd name="connsiteX6" fmla="*/ 1593889 w 1687198"/>
                  <a:gd name="connsiteY6" fmla="*/ 770548 h 1653875"/>
                  <a:gd name="connsiteX7" fmla="*/ 1135262 w 1687198"/>
                  <a:gd name="connsiteY7" fmla="*/ 984117 h 1653875"/>
                  <a:gd name="connsiteX8" fmla="*/ 984221 w 1687198"/>
                  <a:gd name="connsiteY8" fmla="*/ 1218447 h 1653875"/>
                  <a:gd name="connsiteX9" fmla="*/ 828053 w 1687198"/>
                  <a:gd name="connsiteY9" fmla="*/ 1647850 h 1653875"/>
                  <a:gd name="connsiteX10" fmla="*/ 586904 w 1687198"/>
                  <a:gd name="connsiteY10" fmla="*/ 1443141 h 1653875"/>
                  <a:gd name="connsiteX11" fmla="*/ 384398 w 1687198"/>
                  <a:gd name="connsiteY11" fmla="*/ 1068027 h 1653875"/>
                  <a:gd name="connsiteX12" fmla="*/ 100790 w 1687198"/>
                  <a:gd name="connsiteY12" fmla="*/ 997306 h 1653875"/>
                  <a:gd name="connsiteX13" fmla="*/ 22677 w 1687198"/>
                  <a:gd name="connsiteY13" fmla="*/ 616747 h 1653875"/>
                  <a:gd name="connsiteX14" fmla="*/ 366324 w 1687198"/>
                  <a:gd name="connsiteY14" fmla="*/ 424686 h 1653875"/>
                  <a:gd name="connsiteX15" fmla="*/ 400568 w 1687198"/>
                  <a:gd name="connsiteY15" fmla="*/ 301839 h 1653875"/>
                  <a:gd name="connsiteX0" fmla="*/ 400568 w 1687200"/>
                  <a:gd name="connsiteY0" fmla="*/ 301839 h 1653873"/>
                  <a:gd name="connsiteX1" fmla="*/ 489117 w 1687200"/>
                  <a:gd name="connsiteY1" fmla="*/ 1578 h 1653873"/>
                  <a:gd name="connsiteX2" fmla="*/ 771211 w 1687200"/>
                  <a:gd name="connsiteY2" fmla="*/ 179672 h 1653873"/>
                  <a:gd name="connsiteX3" fmla="*/ 1145322 w 1687200"/>
                  <a:gd name="connsiteY3" fmla="*/ 93478 h 1653873"/>
                  <a:gd name="connsiteX4" fmla="*/ 1117066 w 1687200"/>
                  <a:gd name="connsiteY4" fmla="*/ 376989 h 1653873"/>
                  <a:gd name="connsiteX5" fmla="*/ 1646350 w 1687200"/>
                  <a:gd name="connsiteY5" fmla="*/ 488040 h 1653873"/>
                  <a:gd name="connsiteX6" fmla="*/ 1593889 w 1687200"/>
                  <a:gd name="connsiteY6" fmla="*/ 770548 h 1653873"/>
                  <a:gd name="connsiteX7" fmla="*/ 1135262 w 1687200"/>
                  <a:gd name="connsiteY7" fmla="*/ 984117 h 1653873"/>
                  <a:gd name="connsiteX8" fmla="*/ 984221 w 1687200"/>
                  <a:gd name="connsiteY8" fmla="*/ 1218447 h 1653873"/>
                  <a:gd name="connsiteX9" fmla="*/ 828053 w 1687200"/>
                  <a:gd name="connsiteY9" fmla="*/ 1647850 h 1653873"/>
                  <a:gd name="connsiteX10" fmla="*/ 586904 w 1687200"/>
                  <a:gd name="connsiteY10" fmla="*/ 1443141 h 1653873"/>
                  <a:gd name="connsiteX11" fmla="*/ 384398 w 1687200"/>
                  <a:gd name="connsiteY11" fmla="*/ 1068027 h 1653873"/>
                  <a:gd name="connsiteX12" fmla="*/ 100790 w 1687200"/>
                  <a:gd name="connsiteY12" fmla="*/ 997306 h 1653873"/>
                  <a:gd name="connsiteX13" fmla="*/ 22677 w 1687200"/>
                  <a:gd name="connsiteY13" fmla="*/ 616747 h 1653873"/>
                  <a:gd name="connsiteX14" fmla="*/ 366324 w 1687200"/>
                  <a:gd name="connsiteY14" fmla="*/ 424686 h 1653873"/>
                  <a:gd name="connsiteX15" fmla="*/ 400568 w 1687200"/>
                  <a:gd name="connsiteY15" fmla="*/ 301839 h 1653873"/>
                  <a:gd name="connsiteX0" fmla="*/ 400568 w 1687198"/>
                  <a:gd name="connsiteY0" fmla="*/ 301839 h 1653875"/>
                  <a:gd name="connsiteX1" fmla="*/ 489117 w 1687198"/>
                  <a:gd name="connsiteY1" fmla="*/ 1578 h 1653875"/>
                  <a:gd name="connsiteX2" fmla="*/ 771211 w 1687198"/>
                  <a:gd name="connsiteY2" fmla="*/ 179672 h 1653875"/>
                  <a:gd name="connsiteX3" fmla="*/ 1145322 w 1687198"/>
                  <a:gd name="connsiteY3" fmla="*/ 93478 h 1653875"/>
                  <a:gd name="connsiteX4" fmla="*/ 1117066 w 1687198"/>
                  <a:gd name="connsiteY4" fmla="*/ 376989 h 1653875"/>
                  <a:gd name="connsiteX5" fmla="*/ 1646350 w 1687198"/>
                  <a:gd name="connsiteY5" fmla="*/ 488040 h 1653875"/>
                  <a:gd name="connsiteX6" fmla="*/ 1593889 w 1687198"/>
                  <a:gd name="connsiteY6" fmla="*/ 770548 h 1653875"/>
                  <a:gd name="connsiteX7" fmla="*/ 1135262 w 1687198"/>
                  <a:gd name="connsiteY7" fmla="*/ 984117 h 1653875"/>
                  <a:gd name="connsiteX8" fmla="*/ 984221 w 1687198"/>
                  <a:gd name="connsiteY8" fmla="*/ 1218447 h 1653875"/>
                  <a:gd name="connsiteX9" fmla="*/ 828053 w 1687198"/>
                  <a:gd name="connsiteY9" fmla="*/ 1647850 h 1653875"/>
                  <a:gd name="connsiteX10" fmla="*/ 586904 w 1687198"/>
                  <a:gd name="connsiteY10" fmla="*/ 1443141 h 1653875"/>
                  <a:gd name="connsiteX11" fmla="*/ 384398 w 1687198"/>
                  <a:gd name="connsiteY11" fmla="*/ 1068027 h 1653875"/>
                  <a:gd name="connsiteX12" fmla="*/ 100790 w 1687198"/>
                  <a:gd name="connsiteY12" fmla="*/ 997306 h 1653875"/>
                  <a:gd name="connsiteX13" fmla="*/ 22677 w 1687198"/>
                  <a:gd name="connsiteY13" fmla="*/ 616747 h 1653875"/>
                  <a:gd name="connsiteX14" fmla="*/ 366324 w 1687198"/>
                  <a:gd name="connsiteY14" fmla="*/ 424686 h 1653875"/>
                  <a:gd name="connsiteX15" fmla="*/ 400568 w 1687198"/>
                  <a:gd name="connsiteY15" fmla="*/ 301839 h 1653875"/>
                  <a:gd name="connsiteX0" fmla="*/ 400568 w 1687200"/>
                  <a:gd name="connsiteY0" fmla="*/ 301839 h 1651321"/>
                  <a:gd name="connsiteX1" fmla="*/ 489117 w 1687200"/>
                  <a:gd name="connsiteY1" fmla="*/ 1578 h 1651321"/>
                  <a:gd name="connsiteX2" fmla="*/ 771211 w 1687200"/>
                  <a:gd name="connsiteY2" fmla="*/ 179672 h 1651321"/>
                  <a:gd name="connsiteX3" fmla="*/ 1145322 w 1687200"/>
                  <a:gd name="connsiteY3" fmla="*/ 93478 h 1651321"/>
                  <a:gd name="connsiteX4" fmla="*/ 1117066 w 1687200"/>
                  <a:gd name="connsiteY4" fmla="*/ 376989 h 1651321"/>
                  <a:gd name="connsiteX5" fmla="*/ 1646350 w 1687200"/>
                  <a:gd name="connsiteY5" fmla="*/ 488040 h 1651321"/>
                  <a:gd name="connsiteX6" fmla="*/ 1593889 w 1687200"/>
                  <a:gd name="connsiteY6" fmla="*/ 770548 h 1651321"/>
                  <a:gd name="connsiteX7" fmla="*/ 1135262 w 1687200"/>
                  <a:gd name="connsiteY7" fmla="*/ 984117 h 1651321"/>
                  <a:gd name="connsiteX8" fmla="*/ 984220 w 1687200"/>
                  <a:gd name="connsiteY8" fmla="*/ 1281940 h 1651321"/>
                  <a:gd name="connsiteX9" fmla="*/ 828053 w 1687200"/>
                  <a:gd name="connsiteY9" fmla="*/ 1647850 h 1651321"/>
                  <a:gd name="connsiteX10" fmla="*/ 586904 w 1687200"/>
                  <a:gd name="connsiteY10" fmla="*/ 1443141 h 1651321"/>
                  <a:gd name="connsiteX11" fmla="*/ 384398 w 1687200"/>
                  <a:gd name="connsiteY11" fmla="*/ 1068027 h 1651321"/>
                  <a:gd name="connsiteX12" fmla="*/ 100790 w 1687200"/>
                  <a:gd name="connsiteY12" fmla="*/ 997306 h 1651321"/>
                  <a:gd name="connsiteX13" fmla="*/ 22677 w 1687200"/>
                  <a:gd name="connsiteY13" fmla="*/ 616747 h 1651321"/>
                  <a:gd name="connsiteX14" fmla="*/ 366324 w 1687200"/>
                  <a:gd name="connsiteY14" fmla="*/ 424686 h 1651321"/>
                  <a:gd name="connsiteX15" fmla="*/ 400568 w 1687200"/>
                  <a:gd name="connsiteY15" fmla="*/ 301839 h 1651321"/>
                  <a:gd name="connsiteX0" fmla="*/ 400568 w 1687198"/>
                  <a:gd name="connsiteY0" fmla="*/ 301839 h 1651319"/>
                  <a:gd name="connsiteX1" fmla="*/ 489117 w 1687198"/>
                  <a:gd name="connsiteY1" fmla="*/ 1578 h 1651319"/>
                  <a:gd name="connsiteX2" fmla="*/ 771211 w 1687198"/>
                  <a:gd name="connsiteY2" fmla="*/ 179672 h 1651319"/>
                  <a:gd name="connsiteX3" fmla="*/ 1145322 w 1687198"/>
                  <a:gd name="connsiteY3" fmla="*/ 93478 h 1651319"/>
                  <a:gd name="connsiteX4" fmla="*/ 1117066 w 1687198"/>
                  <a:gd name="connsiteY4" fmla="*/ 376989 h 1651319"/>
                  <a:gd name="connsiteX5" fmla="*/ 1646350 w 1687198"/>
                  <a:gd name="connsiteY5" fmla="*/ 488040 h 1651319"/>
                  <a:gd name="connsiteX6" fmla="*/ 1593889 w 1687198"/>
                  <a:gd name="connsiteY6" fmla="*/ 770548 h 1651319"/>
                  <a:gd name="connsiteX7" fmla="*/ 1135262 w 1687198"/>
                  <a:gd name="connsiteY7" fmla="*/ 984117 h 1651319"/>
                  <a:gd name="connsiteX8" fmla="*/ 984220 w 1687198"/>
                  <a:gd name="connsiteY8" fmla="*/ 1281940 h 1651319"/>
                  <a:gd name="connsiteX9" fmla="*/ 828053 w 1687198"/>
                  <a:gd name="connsiteY9" fmla="*/ 1647850 h 1651319"/>
                  <a:gd name="connsiteX10" fmla="*/ 540355 w 1687198"/>
                  <a:gd name="connsiteY10" fmla="*/ 1443142 h 1651319"/>
                  <a:gd name="connsiteX11" fmla="*/ 384398 w 1687198"/>
                  <a:gd name="connsiteY11" fmla="*/ 1068027 h 1651319"/>
                  <a:gd name="connsiteX12" fmla="*/ 100790 w 1687198"/>
                  <a:gd name="connsiteY12" fmla="*/ 997306 h 1651319"/>
                  <a:gd name="connsiteX13" fmla="*/ 22677 w 1687198"/>
                  <a:gd name="connsiteY13" fmla="*/ 616747 h 1651319"/>
                  <a:gd name="connsiteX14" fmla="*/ 366324 w 1687198"/>
                  <a:gd name="connsiteY14" fmla="*/ 424686 h 1651319"/>
                  <a:gd name="connsiteX15" fmla="*/ 400568 w 1687198"/>
                  <a:gd name="connsiteY15" fmla="*/ 301839 h 1651319"/>
                  <a:gd name="connsiteX0" fmla="*/ 400568 w 1687200"/>
                  <a:gd name="connsiteY0" fmla="*/ 301839 h 1654727"/>
                  <a:gd name="connsiteX1" fmla="*/ 489117 w 1687200"/>
                  <a:gd name="connsiteY1" fmla="*/ 1578 h 1654727"/>
                  <a:gd name="connsiteX2" fmla="*/ 771211 w 1687200"/>
                  <a:gd name="connsiteY2" fmla="*/ 179672 h 1654727"/>
                  <a:gd name="connsiteX3" fmla="*/ 1145322 w 1687200"/>
                  <a:gd name="connsiteY3" fmla="*/ 93478 h 1654727"/>
                  <a:gd name="connsiteX4" fmla="*/ 1117066 w 1687200"/>
                  <a:gd name="connsiteY4" fmla="*/ 376989 h 1654727"/>
                  <a:gd name="connsiteX5" fmla="*/ 1646350 w 1687200"/>
                  <a:gd name="connsiteY5" fmla="*/ 488040 h 1654727"/>
                  <a:gd name="connsiteX6" fmla="*/ 1593889 w 1687200"/>
                  <a:gd name="connsiteY6" fmla="*/ 770548 h 1654727"/>
                  <a:gd name="connsiteX7" fmla="*/ 1135262 w 1687200"/>
                  <a:gd name="connsiteY7" fmla="*/ 984117 h 1654727"/>
                  <a:gd name="connsiteX8" fmla="*/ 984220 w 1687200"/>
                  <a:gd name="connsiteY8" fmla="*/ 1281940 h 1654727"/>
                  <a:gd name="connsiteX9" fmla="*/ 768736 w 1687200"/>
                  <a:gd name="connsiteY9" fmla="*/ 1651319 h 1654727"/>
                  <a:gd name="connsiteX10" fmla="*/ 540355 w 1687200"/>
                  <a:gd name="connsiteY10" fmla="*/ 1443142 h 1654727"/>
                  <a:gd name="connsiteX11" fmla="*/ 384398 w 1687200"/>
                  <a:gd name="connsiteY11" fmla="*/ 1068027 h 1654727"/>
                  <a:gd name="connsiteX12" fmla="*/ 100790 w 1687200"/>
                  <a:gd name="connsiteY12" fmla="*/ 997306 h 1654727"/>
                  <a:gd name="connsiteX13" fmla="*/ 22677 w 1687200"/>
                  <a:gd name="connsiteY13" fmla="*/ 616747 h 1654727"/>
                  <a:gd name="connsiteX14" fmla="*/ 366324 w 1687200"/>
                  <a:gd name="connsiteY14" fmla="*/ 424686 h 1654727"/>
                  <a:gd name="connsiteX15" fmla="*/ 400568 w 1687200"/>
                  <a:gd name="connsiteY15" fmla="*/ 301839 h 1654727"/>
                  <a:gd name="connsiteX0" fmla="*/ 400568 w 1687198"/>
                  <a:gd name="connsiteY0" fmla="*/ 301839 h 1657050"/>
                  <a:gd name="connsiteX1" fmla="*/ 489117 w 1687198"/>
                  <a:gd name="connsiteY1" fmla="*/ 1578 h 1657050"/>
                  <a:gd name="connsiteX2" fmla="*/ 771211 w 1687198"/>
                  <a:gd name="connsiteY2" fmla="*/ 179672 h 1657050"/>
                  <a:gd name="connsiteX3" fmla="*/ 1145322 w 1687198"/>
                  <a:gd name="connsiteY3" fmla="*/ 93478 h 1657050"/>
                  <a:gd name="connsiteX4" fmla="*/ 1117066 w 1687198"/>
                  <a:gd name="connsiteY4" fmla="*/ 376989 h 1657050"/>
                  <a:gd name="connsiteX5" fmla="*/ 1646350 w 1687198"/>
                  <a:gd name="connsiteY5" fmla="*/ 488040 h 1657050"/>
                  <a:gd name="connsiteX6" fmla="*/ 1593889 w 1687198"/>
                  <a:gd name="connsiteY6" fmla="*/ 770548 h 1657050"/>
                  <a:gd name="connsiteX7" fmla="*/ 1135262 w 1687198"/>
                  <a:gd name="connsiteY7" fmla="*/ 984117 h 1657050"/>
                  <a:gd name="connsiteX8" fmla="*/ 984221 w 1687198"/>
                  <a:gd name="connsiteY8" fmla="*/ 1223081 h 1657050"/>
                  <a:gd name="connsiteX9" fmla="*/ 768736 w 1687198"/>
                  <a:gd name="connsiteY9" fmla="*/ 1651319 h 1657050"/>
                  <a:gd name="connsiteX10" fmla="*/ 540355 w 1687198"/>
                  <a:gd name="connsiteY10" fmla="*/ 1443142 h 1657050"/>
                  <a:gd name="connsiteX11" fmla="*/ 384398 w 1687198"/>
                  <a:gd name="connsiteY11" fmla="*/ 1068027 h 1657050"/>
                  <a:gd name="connsiteX12" fmla="*/ 100790 w 1687198"/>
                  <a:gd name="connsiteY12" fmla="*/ 997306 h 1657050"/>
                  <a:gd name="connsiteX13" fmla="*/ 22677 w 1687198"/>
                  <a:gd name="connsiteY13" fmla="*/ 616747 h 1657050"/>
                  <a:gd name="connsiteX14" fmla="*/ 366324 w 1687198"/>
                  <a:gd name="connsiteY14" fmla="*/ 424686 h 1657050"/>
                  <a:gd name="connsiteX15" fmla="*/ 400568 w 1687198"/>
                  <a:gd name="connsiteY15" fmla="*/ 301839 h 1657050"/>
                  <a:gd name="connsiteX0" fmla="*/ 400568 w 1687200"/>
                  <a:gd name="connsiteY0" fmla="*/ 301839 h 1657048"/>
                  <a:gd name="connsiteX1" fmla="*/ 489117 w 1687200"/>
                  <a:gd name="connsiteY1" fmla="*/ 1578 h 1657048"/>
                  <a:gd name="connsiteX2" fmla="*/ 771211 w 1687200"/>
                  <a:gd name="connsiteY2" fmla="*/ 179672 h 1657048"/>
                  <a:gd name="connsiteX3" fmla="*/ 1145322 w 1687200"/>
                  <a:gd name="connsiteY3" fmla="*/ 93478 h 1657048"/>
                  <a:gd name="connsiteX4" fmla="*/ 1117066 w 1687200"/>
                  <a:gd name="connsiteY4" fmla="*/ 376989 h 1657048"/>
                  <a:gd name="connsiteX5" fmla="*/ 1646350 w 1687200"/>
                  <a:gd name="connsiteY5" fmla="*/ 488040 h 1657048"/>
                  <a:gd name="connsiteX6" fmla="*/ 1593889 w 1687200"/>
                  <a:gd name="connsiteY6" fmla="*/ 770548 h 1657048"/>
                  <a:gd name="connsiteX7" fmla="*/ 1135262 w 1687200"/>
                  <a:gd name="connsiteY7" fmla="*/ 984117 h 1657048"/>
                  <a:gd name="connsiteX8" fmla="*/ 984221 w 1687200"/>
                  <a:gd name="connsiteY8" fmla="*/ 1223081 h 1657048"/>
                  <a:gd name="connsiteX9" fmla="*/ 768736 w 1687200"/>
                  <a:gd name="connsiteY9" fmla="*/ 1651319 h 1657048"/>
                  <a:gd name="connsiteX10" fmla="*/ 540355 w 1687200"/>
                  <a:gd name="connsiteY10" fmla="*/ 1443142 h 1657048"/>
                  <a:gd name="connsiteX11" fmla="*/ 384398 w 1687200"/>
                  <a:gd name="connsiteY11" fmla="*/ 1068027 h 1657048"/>
                  <a:gd name="connsiteX12" fmla="*/ 100790 w 1687200"/>
                  <a:gd name="connsiteY12" fmla="*/ 997306 h 1657048"/>
                  <a:gd name="connsiteX13" fmla="*/ 22677 w 1687200"/>
                  <a:gd name="connsiteY13" fmla="*/ 616747 h 1657048"/>
                  <a:gd name="connsiteX14" fmla="*/ 366324 w 1687200"/>
                  <a:gd name="connsiteY14" fmla="*/ 424686 h 1657048"/>
                  <a:gd name="connsiteX15" fmla="*/ 400568 w 1687200"/>
                  <a:gd name="connsiteY15" fmla="*/ 301839 h 1657048"/>
                  <a:gd name="connsiteX0" fmla="*/ 400568 w 1687198"/>
                  <a:gd name="connsiteY0" fmla="*/ 301839 h 1657050"/>
                  <a:gd name="connsiteX1" fmla="*/ 489117 w 1687198"/>
                  <a:gd name="connsiteY1" fmla="*/ 1578 h 1657050"/>
                  <a:gd name="connsiteX2" fmla="*/ 771211 w 1687198"/>
                  <a:gd name="connsiteY2" fmla="*/ 179672 h 1657050"/>
                  <a:gd name="connsiteX3" fmla="*/ 1145322 w 1687198"/>
                  <a:gd name="connsiteY3" fmla="*/ 93478 h 1657050"/>
                  <a:gd name="connsiteX4" fmla="*/ 1117066 w 1687198"/>
                  <a:gd name="connsiteY4" fmla="*/ 376989 h 1657050"/>
                  <a:gd name="connsiteX5" fmla="*/ 1646350 w 1687198"/>
                  <a:gd name="connsiteY5" fmla="*/ 488040 h 1657050"/>
                  <a:gd name="connsiteX6" fmla="*/ 1593889 w 1687198"/>
                  <a:gd name="connsiteY6" fmla="*/ 770548 h 1657050"/>
                  <a:gd name="connsiteX7" fmla="*/ 1135262 w 1687198"/>
                  <a:gd name="connsiteY7" fmla="*/ 984117 h 1657050"/>
                  <a:gd name="connsiteX8" fmla="*/ 984221 w 1687198"/>
                  <a:gd name="connsiteY8" fmla="*/ 1223081 h 1657050"/>
                  <a:gd name="connsiteX9" fmla="*/ 768736 w 1687198"/>
                  <a:gd name="connsiteY9" fmla="*/ 1651319 h 1657050"/>
                  <a:gd name="connsiteX10" fmla="*/ 540355 w 1687198"/>
                  <a:gd name="connsiteY10" fmla="*/ 1443142 h 1657050"/>
                  <a:gd name="connsiteX11" fmla="*/ 384398 w 1687198"/>
                  <a:gd name="connsiteY11" fmla="*/ 1068027 h 1657050"/>
                  <a:gd name="connsiteX12" fmla="*/ 100790 w 1687198"/>
                  <a:gd name="connsiteY12" fmla="*/ 997306 h 1657050"/>
                  <a:gd name="connsiteX13" fmla="*/ 22677 w 1687198"/>
                  <a:gd name="connsiteY13" fmla="*/ 616747 h 1657050"/>
                  <a:gd name="connsiteX14" fmla="*/ 366324 w 1687198"/>
                  <a:gd name="connsiteY14" fmla="*/ 424686 h 1657050"/>
                  <a:gd name="connsiteX15" fmla="*/ 400568 w 1687198"/>
                  <a:gd name="connsiteY15" fmla="*/ 301839 h 1657050"/>
                  <a:gd name="connsiteX0" fmla="*/ 400568 w 1687200"/>
                  <a:gd name="connsiteY0" fmla="*/ 301839 h 1657048"/>
                  <a:gd name="connsiteX1" fmla="*/ 489117 w 1687200"/>
                  <a:gd name="connsiteY1" fmla="*/ 1578 h 1657048"/>
                  <a:gd name="connsiteX2" fmla="*/ 771211 w 1687200"/>
                  <a:gd name="connsiteY2" fmla="*/ 179672 h 1657048"/>
                  <a:gd name="connsiteX3" fmla="*/ 1145322 w 1687200"/>
                  <a:gd name="connsiteY3" fmla="*/ 93478 h 1657048"/>
                  <a:gd name="connsiteX4" fmla="*/ 1117066 w 1687200"/>
                  <a:gd name="connsiteY4" fmla="*/ 376989 h 1657048"/>
                  <a:gd name="connsiteX5" fmla="*/ 1646350 w 1687200"/>
                  <a:gd name="connsiteY5" fmla="*/ 488040 h 1657048"/>
                  <a:gd name="connsiteX6" fmla="*/ 1593889 w 1687200"/>
                  <a:gd name="connsiteY6" fmla="*/ 770548 h 1657048"/>
                  <a:gd name="connsiteX7" fmla="*/ 1135262 w 1687200"/>
                  <a:gd name="connsiteY7" fmla="*/ 984117 h 1657048"/>
                  <a:gd name="connsiteX8" fmla="*/ 984221 w 1687200"/>
                  <a:gd name="connsiteY8" fmla="*/ 1223081 h 1657048"/>
                  <a:gd name="connsiteX9" fmla="*/ 768736 w 1687200"/>
                  <a:gd name="connsiteY9" fmla="*/ 1651319 h 1657048"/>
                  <a:gd name="connsiteX10" fmla="*/ 540355 w 1687200"/>
                  <a:gd name="connsiteY10" fmla="*/ 1443142 h 1657048"/>
                  <a:gd name="connsiteX11" fmla="*/ 384398 w 1687200"/>
                  <a:gd name="connsiteY11" fmla="*/ 1068027 h 1657048"/>
                  <a:gd name="connsiteX12" fmla="*/ 100790 w 1687200"/>
                  <a:gd name="connsiteY12" fmla="*/ 997306 h 1657048"/>
                  <a:gd name="connsiteX13" fmla="*/ 22677 w 1687200"/>
                  <a:gd name="connsiteY13" fmla="*/ 616747 h 1657048"/>
                  <a:gd name="connsiteX14" fmla="*/ 366324 w 1687200"/>
                  <a:gd name="connsiteY14" fmla="*/ 424686 h 1657048"/>
                  <a:gd name="connsiteX15" fmla="*/ 400568 w 1687200"/>
                  <a:gd name="connsiteY15" fmla="*/ 301839 h 1657048"/>
                  <a:gd name="connsiteX0" fmla="*/ 400568 w 1687198"/>
                  <a:gd name="connsiteY0" fmla="*/ 301839 h 1657050"/>
                  <a:gd name="connsiteX1" fmla="*/ 489117 w 1687198"/>
                  <a:gd name="connsiteY1" fmla="*/ 1578 h 1657050"/>
                  <a:gd name="connsiteX2" fmla="*/ 771211 w 1687198"/>
                  <a:gd name="connsiteY2" fmla="*/ 179672 h 1657050"/>
                  <a:gd name="connsiteX3" fmla="*/ 1145322 w 1687198"/>
                  <a:gd name="connsiteY3" fmla="*/ 93478 h 1657050"/>
                  <a:gd name="connsiteX4" fmla="*/ 1117066 w 1687198"/>
                  <a:gd name="connsiteY4" fmla="*/ 376989 h 1657050"/>
                  <a:gd name="connsiteX5" fmla="*/ 1646350 w 1687198"/>
                  <a:gd name="connsiteY5" fmla="*/ 488040 h 1657050"/>
                  <a:gd name="connsiteX6" fmla="*/ 1593889 w 1687198"/>
                  <a:gd name="connsiteY6" fmla="*/ 770548 h 1657050"/>
                  <a:gd name="connsiteX7" fmla="*/ 1135262 w 1687198"/>
                  <a:gd name="connsiteY7" fmla="*/ 984117 h 1657050"/>
                  <a:gd name="connsiteX8" fmla="*/ 984221 w 1687198"/>
                  <a:gd name="connsiteY8" fmla="*/ 1223081 h 1657050"/>
                  <a:gd name="connsiteX9" fmla="*/ 768736 w 1687198"/>
                  <a:gd name="connsiteY9" fmla="*/ 1651319 h 1657050"/>
                  <a:gd name="connsiteX10" fmla="*/ 540355 w 1687198"/>
                  <a:gd name="connsiteY10" fmla="*/ 1443142 h 1657050"/>
                  <a:gd name="connsiteX11" fmla="*/ 384398 w 1687198"/>
                  <a:gd name="connsiteY11" fmla="*/ 1068027 h 1657050"/>
                  <a:gd name="connsiteX12" fmla="*/ 100790 w 1687198"/>
                  <a:gd name="connsiteY12" fmla="*/ 997306 h 1657050"/>
                  <a:gd name="connsiteX13" fmla="*/ 22677 w 1687198"/>
                  <a:gd name="connsiteY13" fmla="*/ 616747 h 1657050"/>
                  <a:gd name="connsiteX14" fmla="*/ 366324 w 1687198"/>
                  <a:gd name="connsiteY14" fmla="*/ 424686 h 1657050"/>
                  <a:gd name="connsiteX15" fmla="*/ 400568 w 1687198"/>
                  <a:gd name="connsiteY15" fmla="*/ 301839 h 1657050"/>
                  <a:gd name="connsiteX0" fmla="*/ 400568 w 1687200"/>
                  <a:gd name="connsiteY0" fmla="*/ 301839 h 1657246"/>
                  <a:gd name="connsiteX1" fmla="*/ 489117 w 1687200"/>
                  <a:gd name="connsiteY1" fmla="*/ 1578 h 1657246"/>
                  <a:gd name="connsiteX2" fmla="*/ 771211 w 1687200"/>
                  <a:gd name="connsiteY2" fmla="*/ 179672 h 1657246"/>
                  <a:gd name="connsiteX3" fmla="*/ 1145322 w 1687200"/>
                  <a:gd name="connsiteY3" fmla="*/ 93478 h 1657246"/>
                  <a:gd name="connsiteX4" fmla="*/ 1117066 w 1687200"/>
                  <a:gd name="connsiteY4" fmla="*/ 376989 h 1657246"/>
                  <a:gd name="connsiteX5" fmla="*/ 1646350 w 1687200"/>
                  <a:gd name="connsiteY5" fmla="*/ 488040 h 1657246"/>
                  <a:gd name="connsiteX6" fmla="*/ 1593889 w 1687200"/>
                  <a:gd name="connsiteY6" fmla="*/ 770548 h 1657246"/>
                  <a:gd name="connsiteX7" fmla="*/ 1135262 w 1687200"/>
                  <a:gd name="connsiteY7" fmla="*/ 984117 h 1657246"/>
                  <a:gd name="connsiteX8" fmla="*/ 984220 w 1687200"/>
                  <a:gd name="connsiteY8" fmla="*/ 1218448 h 1657246"/>
                  <a:gd name="connsiteX9" fmla="*/ 768736 w 1687200"/>
                  <a:gd name="connsiteY9" fmla="*/ 1651319 h 1657246"/>
                  <a:gd name="connsiteX10" fmla="*/ 540355 w 1687200"/>
                  <a:gd name="connsiteY10" fmla="*/ 1443142 h 1657246"/>
                  <a:gd name="connsiteX11" fmla="*/ 384398 w 1687200"/>
                  <a:gd name="connsiteY11" fmla="*/ 1068027 h 1657246"/>
                  <a:gd name="connsiteX12" fmla="*/ 100790 w 1687200"/>
                  <a:gd name="connsiteY12" fmla="*/ 997306 h 1657246"/>
                  <a:gd name="connsiteX13" fmla="*/ 22677 w 1687200"/>
                  <a:gd name="connsiteY13" fmla="*/ 616747 h 1657246"/>
                  <a:gd name="connsiteX14" fmla="*/ 366324 w 1687200"/>
                  <a:gd name="connsiteY14" fmla="*/ 424686 h 1657246"/>
                  <a:gd name="connsiteX15" fmla="*/ 400568 w 1687200"/>
                  <a:gd name="connsiteY15" fmla="*/ 301839 h 1657246"/>
                  <a:gd name="connsiteX0" fmla="*/ 400568 w 1687198"/>
                  <a:gd name="connsiteY0" fmla="*/ 301839 h 1657248"/>
                  <a:gd name="connsiteX1" fmla="*/ 489117 w 1687198"/>
                  <a:gd name="connsiteY1" fmla="*/ 1578 h 1657248"/>
                  <a:gd name="connsiteX2" fmla="*/ 771211 w 1687198"/>
                  <a:gd name="connsiteY2" fmla="*/ 179672 h 1657248"/>
                  <a:gd name="connsiteX3" fmla="*/ 1145322 w 1687198"/>
                  <a:gd name="connsiteY3" fmla="*/ 93478 h 1657248"/>
                  <a:gd name="connsiteX4" fmla="*/ 1117066 w 1687198"/>
                  <a:gd name="connsiteY4" fmla="*/ 376989 h 1657248"/>
                  <a:gd name="connsiteX5" fmla="*/ 1646350 w 1687198"/>
                  <a:gd name="connsiteY5" fmla="*/ 488040 h 1657248"/>
                  <a:gd name="connsiteX6" fmla="*/ 1593889 w 1687198"/>
                  <a:gd name="connsiteY6" fmla="*/ 770548 h 1657248"/>
                  <a:gd name="connsiteX7" fmla="*/ 1135262 w 1687198"/>
                  <a:gd name="connsiteY7" fmla="*/ 984117 h 1657248"/>
                  <a:gd name="connsiteX8" fmla="*/ 984220 w 1687198"/>
                  <a:gd name="connsiteY8" fmla="*/ 1218448 h 1657248"/>
                  <a:gd name="connsiteX9" fmla="*/ 768736 w 1687198"/>
                  <a:gd name="connsiteY9" fmla="*/ 1651319 h 1657248"/>
                  <a:gd name="connsiteX10" fmla="*/ 540355 w 1687198"/>
                  <a:gd name="connsiteY10" fmla="*/ 1443142 h 1657248"/>
                  <a:gd name="connsiteX11" fmla="*/ 384398 w 1687198"/>
                  <a:gd name="connsiteY11" fmla="*/ 1068027 h 1657248"/>
                  <a:gd name="connsiteX12" fmla="*/ 100790 w 1687198"/>
                  <a:gd name="connsiteY12" fmla="*/ 997306 h 1657248"/>
                  <a:gd name="connsiteX13" fmla="*/ 22677 w 1687198"/>
                  <a:gd name="connsiteY13" fmla="*/ 616747 h 1657248"/>
                  <a:gd name="connsiteX14" fmla="*/ 366324 w 1687198"/>
                  <a:gd name="connsiteY14" fmla="*/ 424686 h 1657248"/>
                  <a:gd name="connsiteX15" fmla="*/ 400568 w 1687198"/>
                  <a:gd name="connsiteY15" fmla="*/ 301839 h 1657248"/>
                  <a:gd name="connsiteX0" fmla="*/ 400568 w 1687200"/>
                  <a:gd name="connsiteY0" fmla="*/ 301839 h 1657048"/>
                  <a:gd name="connsiteX1" fmla="*/ 489117 w 1687200"/>
                  <a:gd name="connsiteY1" fmla="*/ 1578 h 1657048"/>
                  <a:gd name="connsiteX2" fmla="*/ 771211 w 1687200"/>
                  <a:gd name="connsiteY2" fmla="*/ 179672 h 1657048"/>
                  <a:gd name="connsiteX3" fmla="*/ 1145322 w 1687200"/>
                  <a:gd name="connsiteY3" fmla="*/ 93478 h 1657048"/>
                  <a:gd name="connsiteX4" fmla="*/ 1117066 w 1687200"/>
                  <a:gd name="connsiteY4" fmla="*/ 376989 h 1657048"/>
                  <a:gd name="connsiteX5" fmla="*/ 1646350 w 1687200"/>
                  <a:gd name="connsiteY5" fmla="*/ 488040 h 1657048"/>
                  <a:gd name="connsiteX6" fmla="*/ 1593889 w 1687200"/>
                  <a:gd name="connsiteY6" fmla="*/ 770548 h 1657048"/>
                  <a:gd name="connsiteX7" fmla="*/ 1135262 w 1687200"/>
                  <a:gd name="connsiteY7" fmla="*/ 984117 h 1657048"/>
                  <a:gd name="connsiteX8" fmla="*/ 984220 w 1687200"/>
                  <a:gd name="connsiteY8" fmla="*/ 1223080 h 1657048"/>
                  <a:gd name="connsiteX9" fmla="*/ 768736 w 1687200"/>
                  <a:gd name="connsiteY9" fmla="*/ 1651319 h 1657048"/>
                  <a:gd name="connsiteX10" fmla="*/ 540355 w 1687200"/>
                  <a:gd name="connsiteY10" fmla="*/ 1443142 h 1657048"/>
                  <a:gd name="connsiteX11" fmla="*/ 384398 w 1687200"/>
                  <a:gd name="connsiteY11" fmla="*/ 1068027 h 1657048"/>
                  <a:gd name="connsiteX12" fmla="*/ 100790 w 1687200"/>
                  <a:gd name="connsiteY12" fmla="*/ 997306 h 1657048"/>
                  <a:gd name="connsiteX13" fmla="*/ 22677 w 1687200"/>
                  <a:gd name="connsiteY13" fmla="*/ 616747 h 1657048"/>
                  <a:gd name="connsiteX14" fmla="*/ 366324 w 1687200"/>
                  <a:gd name="connsiteY14" fmla="*/ 424686 h 1657048"/>
                  <a:gd name="connsiteX15" fmla="*/ 400568 w 1687200"/>
                  <a:gd name="connsiteY15" fmla="*/ 301839 h 1657048"/>
                  <a:gd name="connsiteX0" fmla="*/ 400568 w 1687198"/>
                  <a:gd name="connsiteY0" fmla="*/ 301839 h 1657050"/>
                  <a:gd name="connsiteX1" fmla="*/ 489117 w 1687198"/>
                  <a:gd name="connsiteY1" fmla="*/ 1578 h 1657050"/>
                  <a:gd name="connsiteX2" fmla="*/ 771211 w 1687198"/>
                  <a:gd name="connsiteY2" fmla="*/ 179672 h 1657050"/>
                  <a:gd name="connsiteX3" fmla="*/ 1145322 w 1687198"/>
                  <a:gd name="connsiteY3" fmla="*/ 93478 h 1657050"/>
                  <a:gd name="connsiteX4" fmla="*/ 1117066 w 1687198"/>
                  <a:gd name="connsiteY4" fmla="*/ 376989 h 1657050"/>
                  <a:gd name="connsiteX5" fmla="*/ 1646350 w 1687198"/>
                  <a:gd name="connsiteY5" fmla="*/ 488040 h 1657050"/>
                  <a:gd name="connsiteX6" fmla="*/ 1593889 w 1687198"/>
                  <a:gd name="connsiteY6" fmla="*/ 770548 h 1657050"/>
                  <a:gd name="connsiteX7" fmla="*/ 1135262 w 1687198"/>
                  <a:gd name="connsiteY7" fmla="*/ 984117 h 1657050"/>
                  <a:gd name="connsiteX8" fmla="*/ 984221 w 1687198"/>
                  <a:gd name="connsiteY8" fmla="*/ 1223080 h 1657050"/>
                  <a:gd name="connsiteX9" fmla="*/ 768736 w 1687198"/>
                  <a:gd name="connsiteY9" fmla="*/ 1651319 h 1657050"/>
                  <a:gd name="connsiteX10" fmla="*/ 540355 w 1687198"/>
                  <a:gd name="connsiteY10" fmla="*/ 1443142 h 1657050"/>
                  <a:gd name="connsiteX11" fmla="*/ 384398 w 1687198"/>
                  <a:gd name="connsiteY11" fmla="*/ 1068027 h 1657050"/>
                  <a:gd name="connsiteX12" fmla="*/ 100790 w 1687198"/>
                  <a:gd name="connsiteY12" fmla="*/ 997306 h 1657050"/>
                  <a:gd name="connsiteX13" fmla="*/ 22677 w 1687198"/>
                  <a:gd name="connsiteY13" fmla="*/ 616747 h 1657050"/>
                  <a:gd name="connsiteX14" fmla="*/ 366324 w 1687198"/>
                  <a:gd name="connsiteY14" fmla="*/ 424686 h 1657050"/>
                  <a:gd name="connsiteX15" fmla="*/ 400568 w 1687198"/>
                  <a:gd name="connsiteY15" fmla="*/ 301839 h 1657050"/>
                  <a:gd name="connsiteX0" fmla="*/ 400568 w 1687200"/>
                  <a:gd name="connsiteY0" fmla="*/ 301839 h 1662201"/>
                  <a:gd name="connsiteX1" fmla="*/ 489117 w 1687200"/>
                  <a:gd name="connsiteY1" fmla="*/ 1578 h 1662201"/>
                  <a:gd name="connsiteX2" fmla="*/ 771211 w 1687200"/>
                  <a:gd name="connsiteY2" fmla="*/ 179672 h 1662201"/>
                  <a:gd name="connsiteX3" fmla="*/ 1145322 w 1687200"/>
                  <a:gd name="connsiteY3" fmla="*/ 93478 h 1662201"/>
                  <a:gd name="connsiteX4" fmla="*/ 1117066 w 1687200"/>
                  <a:gd name="connsiteY4" fmla="*/ 376989 h 1662201"/>
                  <a:gd name="connsiteX5" fmla="*/ 1646350 w 1687200"/>
                  <a:gd name="connsiteY5" fmla="*/ 488040 h 1662201"/>
                  <a:gd name="connsiteX6" fmla="*/ 1593889 w 1687200"/>
                  <a:gd name="connsiteY6" fmla="*/ 770548 h 1662201"/>
                  <a:gd name="connsiteX7" fmla="*/ 1135262 w 1687200"/>
                  <a:gd name="connsiteY7" fmla="*/ 984117 h 1662201"/>
                  <a:gd name="connsiteX8" fmla="*/ 1042890 w 1687200"/>
                  <a:gd name="connsiteY8" fmla="*/ 1113656 h 1662201"/>
                  <a:gd name="connsiteX9" fmla="*/ 768736 w 1687200"/>
                  <a:gd name="connsiteY9" fmla="*/ 1651319 h 1662201"/>
                  <a:gd name="connsiteX10" fmla="*/ 540355 w 1687200"/>
                  <a:gd name="connsiteY10" fmla="*/ 1443142 h 1662201"/>
                  <a:gd name="connsiteX11" fmla="*/ 384398 w 1687200"/>
                  <a:gd name="connsiteY11" fmla="*/ 1068027 h 1662201"/>
                  <a:gd name="connsiteX12" fmla="*/ 100790 w 1687200"/>
                  <a:gd name="connsiteY12" fmla="*/ 997306 h 1662201"/>
                  <a:gd name="connsiteX13" fmla="*/ 22677 w 1687200"/>
                  <a:gd name="connsiteY13" fmla="*/ 616747 h 1662201"/>
                  <a:gd name="connsiteX14" fmla="*/ 366324 w 1687200"/>
                  <a:gd name="connsiteY14" fmla="*/ 424686 h 1662201"/>
                  <a:gd name="connsiteX15" fmla="*/ 400568 w 1687200"/>
                  <a:gd name="connsiteY15" fmla="*/ 301839 h 1662201"/>
                  <a:gd name="connsiteX0" fmla="*/ 400568 w 1687198"/>
                  <a:gd name="connsiteY0" fmla="*/ 301839 h 1662201"/>
                  <a:gd name="connsiteX1" fmla="*/ 489117 w 1687198"/>
                  <a:gd name="connsiteY1" fmla="*/ 1578 h 1662201"/>
                  <a:gd name="connsiteX2" fmla="*/ 771211 w 1687198"/>
                  <a:gd name="connsiteY2" fmla="*/ 179672 h 1662201"/>
                  <a:gd name="connsiteX3" fmla="*/ 1145322 w 1687198"/>
                  <a:gd name="connsiteY3" fmla="*/ 93478 h 1662201"/>
                  <a:gd name="connsiteX4" fmla="*/ 1117066 w 1687198"/>
                  <a:gd name="connsiteY4" fmla="*/ 376989 h 1662201"/>
                  <a:gd name="connsiteX5" fmla="*/ 1646350 w 1687198"/>
                  <a:gd name="connsiteY5" fmla="*/ 488040 h 1662201"/>
                  <a:gd name="connsiteX6" fmla="*/ 1593889 w 1687198"/>
                  <a:gd name="connsiteY6" fmla="*/ 770548 h 1662201"/>
                  <a:gd name="connsiteX7" fmla="*/ 1135262 w 1687198"/>
                  <a:gd name="connsiteY7" fmla="*/ 984117 h 1662201"/>
                  <a:gd name="connsiteX8" fmla="*/ 1042890 w 1687198"/>
                  <a:gd name="connsiteY8" fmla="*/ 1113656 h 1662201"/>
                  <a:gd name="connsiteX9" fmla="*/ 768736 w 1687198"/>
                  <a:gd name="connsiteY9" fmla="*/ 1651319 h 1662201"/>
                  <a:gd name="connsiteX10" fmla="*/ 540355 w 1687198"/>
                  <a:gd name="connsiteY10" fmla="*/ 1443142 h 1662201"/>
                  <a:gd name="connsiteX11" fmla="*/ 384398 w 1687198"/>
                  <a:gd name="connsiteY11" fmla="*/ 1068027 h 1662201"/>
                  <a:gd name="connsiteX12" fmla="*/ 100790 w 1687198"/>
                  <a:gd name="connsiteY12" fmla="*/ 997306 h 1662201"/>
                  <a:gd name="connsiteX13" fmla="*/ 22677 w 1687198"/>
                  <a:gd name="connsiteY13" fmla="*/ 616747 h 1662201"/>
                  <a:gd name="connsiteX14" fmla="*/ 366324 w 1687198"/>
                  <a:gd name="connsiteY14" fmla="*/ 424686 h 1662201"/>
                  <a:gd name="connsiteX15" fmla="*/ 400568 w 1687198"/>
                  <a:gd name="connsiteY15" fmla="*/ 301839 h 1662201"/>
                  <a:gd name="connsiteX0" fmla="*/ 400568 w 1684997"/>
                  <a:gd name="connsiteY0" fmla="*/ 301839 h 1662201"/>
                  <a:gd name="connsiteX1" fmla="*/ 489117 w 1684997"/>
                  <a:gd name="connsiteY1" fmla="*/ 1578 h 1662201"/>
                  <a:gd name="connsiteX2" fmla="*/ 771211 w 1684997"/>
                  <a:gd name="connsiteY2" fmla="*/ 179672 h 1662201"/>
                  <a:gd name="connsiteX3" fmla="*/ 1145322 w 1684997"/>
                  <a:gd name="connsiteY3" fmla="*/ 93478 h 1662201"/>
                  <a:gd name="connsiteX4" fmla="*/ 1117066 w 1684997"/>
                  <a:gd name="connsiteY4" fmla="*/ 376989 h 1662201"/>
                  <a:gd name="connsiteX5" fmla="*/ 1646350 w 1684997"/>
                  <a:gd name="connsiteY5" fmla="*/ 488040 h 1662201"/>
                  <a:gd name="connsiteX6" fmla="*/ 1593889 w 1684997"/>
                  <a:gd name="connsiteY6" fmla="*/ 770548 h 1662201"/>
                  <a:gd name="connsiteX7" fmla="*/ 1190127 w 1684997"/>
                  <a:gd name="connsiteY7" fmla="*/ 929249 h 1662201"/>
                  <a:gd name="connsiteX8" fmla="*/ 1042890 w 1684997"/>
                  <a:gd name="connsiteY8" fmla="*/ 1113656 h 1662201"/>
                  <a:gd name="connsiteX9" fmla="*/ 768736 w 1684997"/>
                  <a:gd name="connsiteY9" fmla="*/ 1651319 h 1662201"/>
                  <a:gd name="connsiteX10" fmla="*/ 540355 w 1684997"/>
                  <a:gd name="connsiteY10" fmla="*/ 1443142 h 1662201"/>
                  <a:gd name="connsiteX11" fmla="*/ 384398 w 1684997"/>
                  <a:gd name="connsiteY11" fmla="*/ 1068027 h 1662201"/>
                  <a:gd name="connsiteX12" fmla="*/ 100790 w 1684997"/>
                  <a:gd name="connsiteY12" fmla="*/ 997306 h 1662201"/>
                  <a:gd name="connsiteX13" fmla="*/ 22677 w 1684997"/>
                  <a:gd name="connsiteY13" fmla="*/ 616747 h 1662201"/>
                  <a:gd name="connsiteX14" fmla="*/ 366324 w 1684997"/>
                  <a:gd name="connsiteY14" fmla="*/ 424686 h 1662201"/>
                  <a:gd name="connsiteX15" fmla="*/ 400568 w 1684997"/>
                  <a:gd name="connsiteY15" fmla="*/ 301839 h 1662201"/>
                  <a:gd name="connsiteX0" fmla="*/ 400568 w 1684999"/>
                  <a:gd name="connsiteY0" fmla="*/ 301839 h 1662201"/>
                  <a:gd name="connsiteX1" fmla="*/ 489117 w 1684999"/>
                  <a:gd name="connsiteY1" fmla="*/ 1578 h 1662201"/>
                  <a:gd name="connsiteX2" fmla="*/ 771211 w 1684999"/>
                  <a:gd name="connsiteY2" fmla="*/ 179672 h 1662201"/>
                  <a:gd name="connsiteX3" fmla="*/ 1145322 w 1684999"/>
                  <a:gd name="connsiteY3" fmla="*/ 93478 h 1662201"/>
                  <a:gd name="connsiteX4" fmla="*/ 1117066 w 1684999"/>
                  <a:gd name="connsiteY4" fmla="*/ 376989 h 1662201"/>
                  <a:gd name="connsiteX5" fmla="*/ 1646350 w 1684999"/>
                  <a:gd name="connsiteY5" fmla="*/ 488040 h 1662201"/>
                  <a:gd name="connsiteX6" fmla="*/ 1593889 w 1684999"/>
                  <a:gd name="connsiteY6" fmla="*/ 770548 h 1662201"/>
                  <a:gd name="connsiteX7" fmla="*/ 1190127 w 1684999"/>
                  <a:gd name="connsiteY7" fmla="*/ 929249 h 1662201"/>
                  <a:gd name="connsiteX8" fmla="*/ 1042890 w 1684999"/>
                  <a:gd name="connsiteY8" fmla="*/ 1113656 h 1662201"/>
                  <a:gd name="connsiteX9" fmla="*/ 768736 w 1684999"/>
                  <a:gd name="connsiteY9" fmla="*/ 1651319 h 1662201"/>
                  <a:gd name="connsiteX10" fmla="*/ 540355 w 1684999"/>
                  <a:gd name="connsiteY10" fmla="*/ 1443142 h 1662201"/>
                  <a:gd name="connsiteX11" fmla="*/ 384398 w 1684999"/>
                  <a:gd name="connsiteY11" fmla="*/ 1068027 h 1662201"/>
                  <a:gd name="connsiteX12" fmla="*/ 100790 w 1684999"/>
                  <a:gd name="connsiteY12" fmla="*/ 997306 h 1662201"/>
                  <a:gd name="connsiteX13" fmla="*/ 22677 w 1684999"/>
                  <a:gd name="connsiteY13" fmla="*/ 616747 h 1662201"/>
                  <a:gd name="connsiteX14" fmla="*/ 366324 w 1684999"/>
                  <a:gd name="connsiteY14" fmla="*/ 424686 h 1662201"/>
                  <a:gd name="connsiteX15" fmla="*/ 400568 w 1684999"/>
                  <a:gd name="connsiteY15" fmla="*/ 301839 h 1662201"/>
                  <a:gd name="connsiteX0" fmla="*/ 584820 w 1869250"/>
                  <a:gd name="connsiteY0" fmla="*/ 301839 h 1662201"/>
                  <a:gd name="connsiteX1" fmla="*/ 673369 w 1869250"/>
                  <a:gd name="connsiteY1" fmla="*/ 1578 h 1662201"/>
                  <a:gd name="connsiteX2" fmla="*/ 955463 w 1869250"/>
                  <a:gd name="connsiteY2" fmla="*/ 179672 h 1662201"/>
                  <a:gd name="connsiteX3" fmla="*/ 1329574 w 1869250"/>
                  <a:gd name="connsiteY3" fmla="*/ 93478 h 1662201"/>
                  <a:gd name="connsiteX4" fmla="*/ 1301318 w 1869250"/>
                  <a:gd name="connsiteY4" fmla="*/ 376989 h 1662201"/>
                  <a:gd name="connsiteX5" fmla="*/ 1830602 w 1869250"/>
                  <a:gd name="connsiteY5" fmla="*/ 488040 h 1662201"/>
                  <a:gd name="connsiteX6" fmla="*/ 1778141 w 1869250"/>
                  <a:gd name="connsiteY6" fmla="*/ 770548 h 1662201"/>
                  <a:gd name="connsiteX7" fmla="*/ 1374379 w 1869250"/>
                  <a:gd name="connsiteY7" fmla="*/ 929249 h 1662201"/>
                  <a:gd name="connsiteX8" fmla="*/ 1227142 w 1869250"/>
                  <a:gd name="connsiteY8" fmla="*/ 1113656 h 1662201"/>
                  <a:gd name="connsiteX9" fmla="*/ 952988 w 1869250"/>
                  <a:gd name="connsiteY9" fmla="*/ 1651319 h 1662201"/>
                  <a:gd name="connsiteX10" fmla="*/ 724607 w 1869250"/>
                  <a:gd name="connsiteY10" fmla="*/ 1443142 h 1662201"/>
                  <a:gd name="connsiteX11" fmla="*/ 568650 w 1869250"/>
                  <a:gd name="connsiteY11" fmla="*/ 1068027 h 1662201"/>
                  <a:gd name="connsiteX12" fmla="*/ 285042 w 1869250"/>
                  <a:gd name="connsiteY12" fmla="*/ 997306 h 1662201"/>
                  <a:gd name="connsiteX13" fmla="*/ 10111 w 1869250"/>
                  <a:gd name="connsiteY13" fmla="*/ 616743 h 1662201"/>
                  <a:gd name="connsiteX14" fmla="*/ 550576 w 1869250"/>
                  <a:gd name="connsiteY14" fmla="*/ 424686 h 1662201"/>
                  <a:gd name="connsiteX15" fmla="*/ 584820 w 1869250"/>
                  <a:gd name="connsiteY15" fmla="*/ 301839 h 1662201"/>
                  <a:gd name="connsiteX0" fmla="*/ 584822 w 1869252"/>
                  <a:gd name="connsiteY0" fmla="*/ 301839 h 1662201"/>
                  <a:gd name="connsiteX1" fmla="*/ 673371 w 1869252"/>
                  <a:gd name="connsiteY1" fmla="*/ 1578 h 1662201"/>
                  <a:gd name="connsiteX2" fmla="*/ 955465 w 1869252"/>
                  <a:gd name="connsiteY2" fmla="*/ 179672 h 1662201"/>
                  <a:gd name="connsiteX3" fmla="*/ 1329576 w 1869252"/>
                  <a:gd name="connsiteY3" fmla="*/ 93478 h 1662201"/>
                  <a:gd name="connsiteX4" fmla="*/ 1301320 w 1869252"/>
                  <a:gd name="connsiteY4" fmla="*/ 376989 h 1662201"/>
                  <a:gd name="connsiteX5" fmla="*/ 1830604 w 1869252"/>
                  <a:gd name="connsiteY5" fmla="*/ 488040 h 1662201"/>
                  <a:gd name="connsiteX6" fmla="*/ 1778143 w 1869252"/>
                  <a:gd name="connsiteY6" fmla="*/ 770548 h 1662201"/>
                  <a:gd name="connsiteX7" fmla="*/ 1374381 w 1869252"/>
                  <a:gd name="connsiteY7" fmla="*/ 929249 h 1662201"/>
                  <a:gd name="connsiteX8" fmla="*/ 1227144 w 1869252"/>
                  <a:gd name="connsiteY8" fmla="*/ 1113656 h 1662201"/>
                  <a:gd name="connsiteX9" fmla="*/ 952990 w 1869252"/>
                  <a:gd name="connsiteY9" fmla="*/ 1651319 h 1662201"/>
                  <a:gd name="connsiteX10" fmla="*/ 724609 w 1869252"/>
                  <a:gd name="connsiteY10" fmla="*/ 1443142 h 1662201"/>
                  <a:gd name="connsiteX11" fmla="*/ 568652 w 1869252"/>
                  <a:gd name="connsiteY11" fmla="*/ 1068027 h 1662201"/>
                  <a:gd name="connsiteX12" fmla="*/ 285044 w 1869252"/>
                  <a:gd name="connsiteY12" fmla="*/ 997306 h 1662201"/>
                  <a:gd name="connsiteX13" fmla="*/ 10113 w 1869252"/>
                  <a:gd name="connsiteY13" fmla="*/ 616743 h 1662201"/>
                  <a:gd name="connsiteX14" fmla="*/ 501373 w 1869252"/>
                  <a:gd name="connsiteY14" fmla="*/ 490761 h 1662201"/>
                  <a:gd name="connsiteX15" fmla="*/ 584822 w 1869252"/>
                  <a:gd name="connsiteY15" fmla="*/ 301839 h 1662201"/>
                  <a:gd name="connsiteX0" fmla="*/ 592966 w 1877396"/>
                  <a:gd name="connsiteY0" fmla="*/ 301839 h 1662201"/>
                  <a:gd name="connsiteX1" fmla="*/ 681515 w 1877396"/>
                  <a:gd name="connsiteY1" fmla="*/ 1578 h 1662201"/>
                  <a:gd name="connsiteX2" fmla="*/ 963609 w 1877396"/>
                  <a:gd name="connsiteY2" fmla="*/ 179672 h 1662201"/>
                  <a:gd name="connsiteX3" fmla="*/ 1337720 w 1877396"/>
                  <a:gd name="connsiteY3" fmla="*/ 93478 h 1662201"/>
                  <a:gd name="connsiteX4" fmla="*/ 1309464 w 1877396"/>
                  <a:gd name="connsiteY4" fmla="*/ 376989 h 1662201"/>
                  <a:gd name="connsiteX5" fmla="*/ 1838748 w 1877396"/>
                  <a:gd name="connsiteY5" fmla="*/ 488040 h 1662201"/>
                  <a:gd name="connsiteX6" fmla="*/ 1786287 w 1877396"/>
                  <a:gd name="connsiteY6" fmla="*/ 770548 h 1662201"/>
                  <a:gd name="connsiteX7" fmla="*/ 1382525 w 1877396"/>
                  <a:gd name="connsiteY7" fmla="*/ 929249 h 1662201"/>
                  <a:gd name="connsiteX8" fmla="*/ 1235288 w 1877396"/>
                  <a:gd name="connsiteY8" fmla="*/ 1113656 h 1662201"/>
                  <a:gd name="connsiteX9" fmla="*/ 961134 w 1877396"/>
                  <a:gd name="connsiteY9" fmla="*/ 1651319 h 1662201"/>
                  <a:gd name="connsiteX10" fmla="*/ 732753 w 1877396"/>
                  <a:gd name="connsiteY10" fmla="*/ 1443142 h 1662201"/>
                  <a:gd name="connsiteX11" fmla="*/ 576796 w 1877396"/>
                  <a:gd name="connsiteY11" fmla="*/ 1068027 h 1662201"/>
                  <a:gd name="connsiteX12" fmla="*/ 159656 w 1877396"/>
                  <a:gd name="connsiteY12" fmla="*/ 1058790 h 1662201"/>
                  <a:gd name="connsiteX13" fmla="*/ 18257 w 1877396"/>
                  <a:gd name="connsiteY13" fmla="*/ 616743 h 1662201"/>
                  <a:gd name="connsiteX14" fmla="*/ 509517 w 1877396"/>
                  <a:gd name="connsiteY14" fmla="*/ 490761 h 1662201"/>
                  <a:gd name="connsiteX15" fmla="*/ 592966 w 1877396"/>
                  <a:gd name="connsiteY15" fmla="*/ 301839 h 1662201"/>
                  <a:gd name="connsiteX0" fmla="*/ 601325 w 1885755"/>
                  <a:gd name="connsiteY0" fmla="*/ 301839 h 1662201"/>
                  <a:gd name="connsiteX1" fmla="*/ 689874 w 1885755"/>
                  <a:gd name="connsiteY1" fmla="*/ 1578 h 1662201"/>
                  <a:gd name="connsiteX2" fmla="*/ 971968 w 1885755"/>
                  <a:gd name="connsiteY2" fmla="*/ 179672 h 1662201"/>
                  <a:gd name="connsiteX3" fmla="*/ 1346079 w 1885755"/>
                  <a:gd name="connsiteY3" fmla="*/ 93478 h 1662201"/>
                  <a:gd name="connsiteX4" fmla="*/ 1317823 w 1885755"/>
                  <a:gd name="connsiteY4" fmla="*/ 376989 h 1662201"/>
                  <a:gd name="connsiteX5" fmla="*/ 1847107 w 1885755"/>
                  <a:gd name="connsiteY5" fmla="*/ 488040 h 1662201"/>
                  <a:gd name="connsiteX6" fmla="*/ 1794646 w 1885755"/>
                  <a:gd name="connsiteY6" fmla="*/ 770548 h 1662201"/>
                  <a:gd name="connsiteX7" fmla="*/ 1390884 w 1885755"/>
                  <a:gd name="connsiteY7" fmla="*/ 929249 h 1662201"/>
                  <a:gd name="connsiteX8" fmla="*/ 1243647 w 1885755"/>
                  <a:gd name="connsiteY8" fmla="*/ 1113656 h 1662201"/>
                  <a:gd name="connsiteX9" fmla="*/ 969493 w 1885755"/>
                  <a:gd name="connsiteY9" fmla="*/ 1651319 h 1662201"/>
                  <a:gd name="connsiteX10" fmla="*/ 741112 w 1885755"/>
                  <a:gd name="connsiteY10" fmla="*/ 1443142 h 1662201"/>
                  <a:gd name="connsiteX11" fmla="*/ 585155 w 1885755"/>
                  <a:gd name="connsiteY11" fmla="*/ 1068027 h 1662201"/>
                  <a:gd name="connsiteX12" fmla="*/ 168015 w 1885755"/>
                  <a:gd name="connsiteY12" fmla="*/ 1058790 h 1662201"/>
                  <a:gd name="connsiteX13" fmla="*/ 26616 w 1885755"/>
                  <a:gd name="connsiteY13" fmla="*/ 616743 h 1662201"/>
                  <a:gd name="connsiteX14" fmla="*/ 517876 w 1885755"/>
                  <a:gd name="connsiteY14" fmla="*/ 490761 h 1662201"/>
                  <a:gd name="connsiteX15" fmla="*/ 601325 w 1885755"/>
                  <a:gd name="connsiteY15" fmla="*/ 301839 h 1662201"/>
                  <a:gd name="connsiteX0" fmla="*/ 601325 w 1885755"/>
                  <a:gd name="connsiteY0" fmla="*/ 301839 h 1662201"/>
                  <a:gd name="connsiteX1" fmla="*/ 689874 w 1885755"/>
                  <a:gd name="connsiteY1" fmla="*/ 1578 h 1662201"/>
                  <a:gd name="connsiteX2" fmla="*/ 971968 w 1885755"/>
                  <a:gd name="connsiteY2" fmla="*/ 179672 h 1662201"/>
                  <a:gd name="connsiteX3" fmla="*/ 1346079 w 1885755"/>
                  <a:gd name="connsiteY3" fmla="*/ 93478 h 1662201"/>
                  <a:gd name="connsiteX4" fmla="*/ 1317823 w 1885755"/>
                  <a:gd name="connsiteY4" fmla="*/ 376989 h 1662201"/>
                  <a:gd name="connsiteX5" fmla="*/ 1847107 w 1885755"/>
                  <a:gd name="connsiteY5" fmla="*/ 488040 h 1662201"/>
                  <a:gd name="connsiteX6" fmla="*/ 1794646 w 1885755"/>
                  <a:gd name="connsiteY6" fmla="*/ 770548 h 1662201"/>
                  <a:gd name="connsiteX7" fmla="*/ 1390884 w 1885755"/>
                  <a:gd name="connsiteY7" fmla="*/ 929249 h 1662201"/>
                  <a:gd name="connsiteX8" fmla="*/ 1243647 w 1885755"/>
                  <a:gd name="connsiteY8" fmla="*/ 1113656 h 1662201"/>
                  <a:gd name="connsiteX9" fmla="*/ 969493 w 1885755"/>
                  <a:gd name="connsiteY9" fmla="*/ 1651319 h 1662201"/>
                  <a:gd name="connsiteX10" fmla="*/ 741112 w 1885755"/>
                  <a:gd name="connsiteY10" fmla="*/ 1443142 h 1662201"/>
                  <a:gd name="connsiteX11" fmla="*/ 585155 w 1885755"/>
                  <a:gd name="connsiteY11" fmla="*/ 1068027 h 1662201"/>
                  <a:gd name="connsiteX12" fmla="*/ 168015 w 1885755"/>
                  <a:gd name="connsiteY12" fmla="*/ 1058790 h 1662201"/>
                  <a:gd name="connsiteX13" fmla="*/ 26616 w 1885755"/>
                  <a:gd name="connsiteY13" fmla="*/ 616743 h 1662201"/>
                  <a:gd name="connsiteX14" fmla="*/ 517876 w 1885755"/>
                  <a:gd name="connsiteY14" fmla="*/ 490761 h 1662201"/>
                  <a:gd name="connsiteX15" fmla="*/ 601325 w 1885755"/>
                  <a:gd name="connsiteY15" fmla="*/ 301839 h 1662201"/>
                  <a:gd name="connsiteX0" fmla="*/ 576111 w 1860541"/>
                  <a:gd name="connsiteY0" fmla="*/ 301839 h 1662201"/>
                  <a:gd name="connsiteX1" fmla="*/ 664660 w 1860541"/>
                  <a:gd name="connsiteY1" fmla="*/ 1578 h 1662201"/>
                  <a:gd name="connsiteX2" fmla="*/ 946754 w 1860541"/>
                  <a:gd name="connsiteY2" fmla="*/ 179672 h 1662201"/>
                  <a:gd name="connsiteX3" fmla="*/ 1320865 w 1860541"/>
                  <a:gd name="connsiteY3" fmla="*/ 93478 h 1662201"/>
                  <a:gd name="connsiteX4" fmla="*/ 1292609 w 1860541"/>
                  <a:gd name="connsiteY4" fmla="*/ 376989 h 1662201"/>
                  <a:gd name="connsiteX5" fmla="*/ 1821893 w 1860541"/>
                  <a:gd name="connsiteY5" fmla="*/ 488040 h 1662201"/>
                  <a:gd name="connsiteX6" fmla="*/ 1769432 w 1860541"/>
                  <a:gd name="connsiteY6" fmla="*/ 770548 h 1662201"/>
                  <a:gd name="connsiteX7" fmla="*/ 1365670 w 1860541"/>
                  <a:gd name="connsiteY7" fmla="*/ 929249 h 1662201"/>
                  <a:gd name="connsiteX8" fmla="*/ 1218433 w 1860541"/>
                  <a:gd name="connsiteY8" fmla="*/ 1113656 h 1662201"/>
                  <a:gd name="connsiteX9" fmla="*/ 944279 w 1860541"/>
                  <a:gd name="connsiteY9" fmla="*/ 1651319 h 1662201"/>
                  <a:gd name="connsiteX10" fmla="*/ 715898 w 1860541"/>
                  <a:gd name="connsiteY10" fmla="*/ 1443142 h 1662201"/>
                  <a:gd name="connsiteX11" fmla="*/ 559941 w 1860541"/>
                  <a:gd name="connsiteY11" fmla="*/ 1068027 h 1662201"/>
                  <a:gd name="connsiteX12" fmla="*/ 142801 w 1860541"/>
                  <a:gd name="connsiteY12" fmla="*/ 1058790 h 1662201"/>
                  <a:gd name="connsiteX13" fmla="*/ 1402 w 1860541"/>
                  <a:gd name="connsiteY13" fmla="*/ 616743 h 1662201"/>
                  <a:gd name="connsiteX14" fmla="*/ 492662 w 1860541"/>
                  <a:gd name="connsiteY14" fmla="*/ 490761 h 1662201"/>
                  <a:gd name="connsiteX15" fmla="*/ 576111 w 1860541"/>
                  <a:gd name="connsiteY15" fmla="*/ 301839 h 1662201"/>
                  <a:gd name="connsiteX0" fmla="*/ 580793 w 1865223"/>
                  <a:gd name="connsiteY0" fmla="*/ 301839 h 1662201"/>
                  <a:gd name="connsiteX1" fmla="*/ 669342 w 1865223"/>
                  <a:gd name="connsiteY1" fmla="*/ 1578 h 1662201"/>
                  <a:gd name="connsiteX2" fmla="*/ 951436 w 1865223"/>
                  <a:gd name="connsiteY2" fmla="*/ 179672 h 1662201"/>
                  <a:gd name="connsiteX3" fmla="*/ 1325547 w 1865223"/>
                  <a:gd name="connsiteY3" fmla="*/ 93478 h 1662201"/>
                  <a:gd name="connsiteX4" fmla="*/ 1297291 w 1865223"/>
                  <a:gd name="connsiteY4" fmla="*/ 376989 h 1662201"/>
                  <a:gd name="connsiteX5" fmla="*/ 1826575 w 1865223"/>
                  <a:gd name="connsiteY5" fmla="*/ 488040 h 1662201"/>
                  <a:gd name="connsiteX6" fmla="*/ 1774114 w 1865223"/>
                  <a:gd name="connsiteY6" fmla="*/ 770548 h 1662201"/>
                  <a:gd name="connsiteX7" fmla="*/ 1370352 w 1865223"/>
                  <a:gd name="connsiteY7" fmla="*/ 929249 h 1662201"/>
                  <a:gd name="connsiteX8" fmla="*/ 1223115 w 1865223"/>
                  <a:gd name="connsiteY8" fmla="*/ 1113656 h 1662201"/>
                  <a:gd name="connsiteX9" fmla="*/ 948961 w 1865223"/>
                  <a:gd name="connsiteY9" fmla="*/ 1651319 h 1662201"/>
                  <a:gd name="connsiteX10" fmla="*/ 720580 w 1865223"/>
                  <a:gd name="connsiteY10" fmla="*/ 1443142 h 1662201"/>
                  <a:gd name="connsiteX11" fmla="*/ 564623 w 1865223"/>
                  <a:gd name="connsiteY11" fmla="*/ 1068027 h 1662201"/>
                  <a:gd name="connsiteX12" fmla="*/ 147483 w 1865223"/>
                  <a:gd name="connsiteY12" fmla="*/ 1058790 h 1662201"/>
                  <a:gd name="connsiteX13" fmla="*/ 6084 w 1865223"/>
                  <a:gd name="connsiteY13" fmla="*/ 616743 h 1662201"/>
                  <a:gd name="connsiteX14" fmla="*/ 497344 w 1865223"/>
                  <a:gd name="connsiteY14" fmla="*/ 490761 h 1662201"/>
                  <a:gd name="connsiteX15" fmla="*/ 580793 w 1865223"/>
                  <a:gd name="connsiteY15" fmla="*/ 301839 h 1662201"/>
                  <a:gd name="connsiteX0" fmla="*/ 580793 w 1865223"/>
                  <a:gd name="connsiteY0" fmla="*/ 301839 h 1651319"/>
                  <a:gd name="connsiteX1" fmla="*/ 669342 w 1865223"/>
                  <a:gd name="connsiteY1" fmla="*/ 1578 h 1651319"/>
                  <a:gd name="connsiteX2" fmla="*/ 951436 w 1865223"/>
                  <a:gd name="connsiteY2" fmla="*/ 179672 h 1651319"/>
                  <a:gd name="connsiteX3" fmla="*/ 1325547 w 1865223"/>
                  <a:gd name="connsiteY3" fmla="*/ 93478 h 1651319"/>
                  <a:gd name="connsiteX4" fmla="*/ 1297291 w 1865223"/>
                  <a:gd name="connsiteY4" fmla="*/ 376989 h 1651319"/>
                  <a:gd name="connsiteX5" fmla="*/ 1826575 w 1865223"/>
                  <a:gd name="connsiteY5" fmla="*/ 488040 h 1651319"/>
                  <a:gd name="connsiteX6" fmla="*/ 1774114 w 1865223"/>
                  <a:gd name="connsiteY6" fmla="*/ 770548 h 1651319"/>
                  <a:gd name="connsiteX7" fmla="*/ 1370352 w 1865223"/>
                  <a:gd name="connsiteY7" fmla="*/ 929249 h 1651319"/>
                  <a:gd name="connsiteX8" fmla="*/ 1438971 w 1865223"/>
                  <a:gd name="connsiteY8" fmla="*/ 1443138 h 1651319"/>
                  <a:gd name="connsiteX9" fmla="*/ 948961 w 1865223"/>
                  <a:gd name="connsiteY9" fmla="*/ 1651319 h 1651319"/>
                  <a:gd name="connsiteX10" fmla="*/ 720580 w 1865223"/>
                  <a:gd name="connsiteY10" fmla="*/ 1443142 h 1651319"/>
                  <a:gd name="connsiteX11" fmla="*/ 564623 w 1865223"/>
                  <a:gd name="connsiteY11" fmla="*/ 1068027 h 1651319"/>
                  <a:gd name="connsiteX12" fmla="*/ 147483 w 1865223"/>
                  <a:gd name="connsiteY12" fmla="*/ 1058790 h 1651319"/>
                  <a:gd name="connsiteX13" fmla="*/ 6084 w 1865223"/>
                  <a:gd name="connsiteY13" fmla="*/ 616743 h 1651319"/>
                  <a:gd name="connsiteX14" fmla="*/ 497344 w 1865223"/>
                  <a:gd name="connsiteY14" fmla="*/ 490761 h 1651319"/>
                  <a:gd name="connsiteX15" fmla="*/ 580793 w 1865223"/>
                  <a:gd name="connsiteY15" fmla="*/ 301839 h 1651319"/>
                  <a:gd name="connsiteX0" fmla="*/ 580793 w 1865223"/>
                  <a:gd name="connsiteY0" fmla="*/ 301839 h 1453121"/>
                  <a:gd name="connsiteX1" fmla="*/ 669342 w 1865223"/>
                  <a:gd name="connsiteY1" fmla="*/ 1578 h 1453121"/>
                  <a:gd name="connsiteX2" fmla="*/ 951436 w 1865223"/>
                  <a:gd name="connsiteY2" fmla="*/ 179672 h 1453121"/>
                  <a:gd name="connsiteX3" fmla="*/ 1325547 w 1865223"/>
                  <a:gd name="connsiteY3" fmla="*/ 93478 h 1453121"/>
                  <a:gd name="connsiteX4" fmla="*/ 1297291 w 1865223"/>
                  <a:gd name="connsiteY4" fmla="*/ 376989 h 1453121"/>
                  <a:gd name="connsiteX5" fmla="*/ 1826575 w 1865223"/>
                  <a:gd name="connsiteY5" fmla="*/ 488040 h 1453121"/>
                  <a:gd name="connsiteX6" fmla="*/ 1774114 w 1865223"/>
                  <a:gd name="connsiteY6" fmla="*/ 770548 h 1453121"/>
                  <a:gd name="connsiteX7" fmla="*/ 1370352 w 1865223"/>
                  <a:gd name="connsiteY7" fmla="*/ 929249 h 1453121"/>
                  <a:gd name="connsiteX8" fmla="*/ 1438971 w 1865223"/>
                  <a:gd name="connsiteY8" fmla="*/ 1443138 h 1453121"/>
                  <a:gd name="connsiteX9" fmla="*/ 958465 w 1865223"/>
                  <a:gd name="connsiteY9" fmla="*/ 1281939 h 1453121"/>
                  <a:gd name="connsiteX10" fmla="*/ 720580 w 1865223"/>
                  <a:gd name="connsiteY10" fmla="*/ 1443142 h 1453121"/>
                  <a:gd name="connsiteX11" fmla="*/ 564623 w 1865223"/>
                  <a:gd name="connsiteY11" fmla="*/ 1068027 h 1453121"/>
                  <a:gd name="connsiteX12" fmla="*/ 147483 w 1865223"/>
                  <a:gd name="connsiteY12" fmla="*/ 1058790 h 1453121"/>
                  <a:gd name="connsiteX13" fmla="*/ 6084 w 1865223"/>
                  <a:gd name="connsiteY13" fmla="*/ 616743 h 1453121"/>
                  <a:gd name="connsiteX14" fmla="*/ 497344 w 1865223"/>
                  <a:gd name="connsiteY14" fmla="*/ 490761 h 1453121"/>
                  <a:gd name="connsiteX15" fmla="*/ 580793 w 1865223"/>
                  <a:gd name="connsiteY15" fmla="*/ 301839 h 1453121"/>
                  <a:gd name="connsiteX0" fmla="*/ 580793 w 1861932"/>
                  <a:gd name="connsiteY0" fmla="*/ 301839 h 1447459"/>
                  <a:gd name="connsiteX1" fmla="*/ 669342 w 1861932"/>
                  <a:gd name="connsiteY1" fmla="*/ 1578 h 1447459"/>
                  <a:gd name="connsiteX2" fmla="*/ 951436 w 1861932"/>
                  <a:gd name="connsiteY2" fmla="*/ 179672 h 1447459"/>
                  <a:gd name="connsiteX3" fmla="*/ 1325547 w 1861932"/>
                  <a:gd name="connsiteY3" fmla="*/ 93478 h 1447459"/>
                  <a:gd name="connsiteX4" fmla="*/ 1297291 w 1861932"/>
                  <a:gd name="connsiteY4" fmla="*/ 376989 h 1447459"/>
                  <a:gd name="connsiteX5" fmla="*/ 1826575 w 1861932"/>
                  <a:gd name="connsiteY5" fmla="*/ 488040 h 1447459"/>
                  <a:gd name="connsiteX6" fmla="*/ 1774114 w 1861932"/>
                  <a:gd name="connsiteY6" fmla="*/ 770548 h 1447459"/>
                  <a:gd name="connsiteX7" fmla="*/ 1460151 w 1861932"/>
                  <a:gd name="connsiteY7" fmla="*/ 1113655 h 1447459"/>
                  <a:gd name="connsiteX8" fmla="*/ 1438971 w 1861932"/>
                  <a:gd name="connsiteY8" fmla="*/ 1443138 h 1447459"/>
                  <a:gd name="connsiteX9" fmla="*/ 958465 w 1861932"/>
                  <a:gd name="connsiteY9" fmla="*/ 1281939 h 1447459"/>
                  <a:gd name="connsiteX10" fmla="*/ 720580 w 1861932"/>
                  <a:gd name="connsiteY10" fmla="*/ 1443142 h 1447459"/>
                  <a:gd name="connsiteX11" fmla="*/ 564623 w 1861932"/>
                  <a:gd name="connsiteY11" fmla="*/ 1068027 h 1447459"/>
                  <a:gd name="connsiteX12" fmla="*/ 147483 w 1861932"/>
                  <a:gd name="connsiteY12" fmla="*/ 1058790 h 1447459"/>
                  <a:gd name="connsiteX13" fmla="*/ 6084 w 1861932"/>
                  <a:gd name="connsiteY13" fmla="*/ 616743 h 1447459"/>
                  <a:gd name="connsiteX14" fmla="*/ 497344 w 1861932"/>
                  <a:gd name="connsiteY14" fmla="*/ 490761 h 1447459"/>
                  <a:gd name="connsiteX15" fmla="*/ 580793 w 1861932"/>
                  <a:gd name="connsiteY15" fmla="*/ 301839 h 1447459"/>
                  <a:gd name="connsiteX0" fmla="*/ 580793 w 1856574"/>
                  <a:gd name="connsiteY0" fmla="*/ 301839 h 1447459"/>
                  <a:gd name="connsiteX1" fmla="*/ 669342 w 1856574"/>
                  <a:gd name="connsiteY1" fmla="*/ 1578 h 1447459"/>
                  <a:gd name="connsiteX2" fmla="*/ 951436 w 1856574"/>
                  <a:gd name="connsiteY2" fmla="*/ 179672 h 1447459"/>
                  <a:gd name="connsiteX3" fmla="*/ 1325547 w 1856574"/>
                  <a:gd name="connsiteY3" fmla="*/ 93478 h 1447459"/>
                  <a:gd name="connsiteX4" fmla="*/ 1297291 w 1856574"/>
                  <a:gd name="connsiteY4" fmla="*/ 376989 h 1447459"/>
                  <a:gd name="connsiteX5" fmla="*/ 1826575 w 1856574"/>
                  <a:gd name="connsiteY5" fmla="*/ 488040 h 1447459"/>
                  <a:gd name="connsiteX6" fmla="*/ 1774114 w 1856574"/>
                  <a:gd name="connsiteY6" fmla="*/ 770548 h 1447459"/>
                  <a:gd name="connsiteX7" fmla="*/ 1634853 w 1856574"/>
                  <a:gd name="connsiteY7" fmla="*/ 1223080 h 1447459"/>
                  <a:gd name="connsiteX8" fmla="*/ 1438971 w 1856574"/>
                  <a:gd name="connsiteY8" fmla="*/ 1443138 h 1447459"/>
                  <a:gd name="connsiteX9" fmla="*/ 958465 w 1856574"/>
                  <a:gd name="connsiteY9" fmla="*/ 1281939 h 1447459"/>
                  <a:gd name="connsiteX10" fmla="*/ 720580 w 1856574"/>
                  <a:gd name="connsiteY10" fmla="*/ 1443142 h 1447459"/>
                  <a:gd name="connsiteX11" fmla="*/ 564623 w 1856574"/>
                  <a:gd name="connsiteY11" fmla="*/ 1068027 h 1447459"/>
                  <a:gd name="connsiteX12" fmla="*/ 147483 w 1856574"/>
                  <a:gd name="connsiteY12" fmla="*/ 1058790 h 1447459"/>
                  <a:gd name="connsiteX13" fmla="*/ 6084 w 1856574"/>
                  <a:gd name="connsiteY13" fmla="*/ 616743 h 1447459"/>
                  <a:gd name="connsiteX14" fmla="*/ 497344 w 1856574"/>
                  <a:gd name="connsiteY14" fmla="*/ 490761 h 1447459"/>
                  <a:gd name="connsiteX15" fmla="*/ 580793 w 1856574"/>
                  <a:gd name="connsiteY15" fmla="*/ 301839 h 1447459"/>
                  <a:gd name="connsiteX0" fmla="*/ 580793 w 1845856"/>
                  <a:gd name="connsiteY0" fmla="*/ 301839 h 1447459"/>
                  <a:gd name="connsiteX1" fmla="*/ 669342 w 1845856"/>
                  <a:gd name="connsiteY1" fmla="*/ 1578 h 1447459"/>
                  <a:gd name="connsiteX2" fmla="*/ 951436 w 1845856"/>
                  <a:gd name="connsiteY2" fmla="*/ 179672 h 1447459"/>
                  <a:gd name="connsiteX3" fmla="*/ 1325547 w 1845856"/>
                  <a:gd name="connsiteY3" fmla="*/ 93478 h 1447459"/>
                  <a:gd name="connsiteX4" fmla="*/ 1297291 w 1845856"/>
                  <a:gd name="connsiteY4" fmla="*/ 376989 h 1447459"/>
                  <a:gd name="connsiteX5" fmla="*/ 1826575 w 1845856"/>
                  <a:gd name="connsiteY5" fmla="*/ 488040 h 1447459"/>
                  <a:gd name="connsiteX6" fmla="*/ 1721324 w 1845856"/>
                  <a:gd name="connsiteY6" fmla="*/ 770548 h 1447459"/>
                  <a:gd name="connsiteX7" fmla="*/ 1634853 w 1845856"/>
                  <a:gd name="connsiteY7" fmla="*/ 1223080 h 1447459"/>
                  <a:gd name="connsiteX8" fmla="*/ 1438971 w 1845856"/>
                  <a:gd name="connsiteY8" fmla="*/ 1443138 h 1447459"/>
                  <a:gd name="connsiteX9" fmla="*/ 958465 w 1845856"/>
                  <a:gd name="connsiteY9" fmla="*/ 1281939 h 1447459"/>
                  <a:gd name="connsiteX10" fmla="*/ 720580 w 1845856"/>
                  <a:gd name="connsiteY10" fmla="*/ 1443142 h 1447459"/>
                  <a:gd name="connsiteX11" fmla="*/ 564623 w 1845856"/>
                  <a:gd name="connsiteY11" fmla="*/ 1068027 h 1447459"/>
                  <a:gd name="connsiteX12" fmla="*/ 147483 w 1845856"/>
                  <a:gd name="connsiteY12" fmla="*/ 1058790 h 1447459"/>
                  <a:gd name="connsiteX13" fmla="*/ 6084 w 1845856"/>
                  <a:gd name="connsiteY13" fmla="*/ 616743 h 1447459"/>
                  <a:gd name="connsiteX14" fmla="*/ 497344 w 1845856"/>
                  <a:gd name="connsiteY14" fmla="*/ 490761 h 1447459"/>
                  <a:gd name="connsiteX15" fmla="*/ 580793 w 1845856"/>
                  <a:gd name="connsiteY15" fmla="*/ 301839 h 1447459"/>
                  <a:gd name="connsiteX0" fmla="*/ 580793 w 1843927"/>
                  <a:gd name="connsiteY0" fmla="*/ 301839 h 1447459"/>
                  <a:gd name="connsiteX1" fmla="*/ 669342 w 1843927"/>
                  <a:gd name="connsiteY1" fmla="*/ 1578 h 1447459"/>
                  <a:gd name="connsiteX2" fmla="*/ 951436 w 1843927"/>
                  <a:gd name="connsiteY2" fmla="*/ 179672 h 1447459"/>
                  <a:gd name="connsiteX3" fmla="*/ 1325547 w 1843927"/>
                  <a:gd name="connsiteY3" fmla="*/ 93478 h 1447459"/>
                  <a:gd name="connsiteX4" fmla="*/ 1297291 w 1843927"/>
                  <a:gd name="connsiteY4" fmla="*/ 376989 h 1447459"/>
                  <a:gd name="connsiteX5" fmla="*/ 1826575 w 1843927"/>
                  <a:gd name="connsiteY5" fmla="*/ 488040 h 1447459"/>
                  <a:gd name="connsiteX6" fmla="*/ 1721324 w 1843927"/>
                  <a:gd name="connsiteY6" fmla="*/ 770548 h 1447459"/>
                  <a:gd name="connsiteX7" fmla="*/ 1775894 w 1843927"/>
                  <a:gd name="connsiteY7" fmla="*/ 1150054 h 1447459"/>
                  <a:gd name="connsiteX8" fmla="*/ 1438971 w 1843927"/>
                  <a:gd name="connsiteY8" fmla="*/ 1443138 h 1447459"/>
                  <a:gd name="connsiteX9" fmla="*/ 958465 w 1843927"/>
                  <a:gd name="connsiteY9" fmla="*/ 1281939 h 1447459"/>
                  <a:gd name="connsiteX10" fmla="*/ 720580 w 1843927"/>
                  <a:gd name="connsiteY10" fmla="*/ 1443142 h 1447459"/>
                  <a:gd name="connsiteX11" fmla="*/ 564623 w 1843927"/>
                  <a:gd name="connsiteY11" fmla="*/ 1068027 h 1447459"/>
                  <a:gd name="connsiteX12" fmla="*/ 147483 w 1843927"/>
                  <a:gd name="connsiteY12" fmla="*/ 1058790 h 1447459"/>
                  <a:gd name="connsiteX13" fmla="*/ 6084 w 1843927"/>
                  <a:gd name="connsiteY13" fmla="*/ 616743 h 1447459"/>
                  <a:gd name="connsiteX14" fmla="*/ 497344 w 1843927"/>
                  <a:gd name="connsiteY14" fmla="*/ 490761 h 1447459"/>
                  <a:gd name="connsiteX15" fmla="*/ 580793 w 1843927"/>
                  <a:gd name="connsiteY15" fmla="*/ 301839 h 1447459"/>
                  <a:gd name="connsiteX0" fmla="*/ 580793 w 1843927"/>
                  <a:gd name="connsiteY0" fmla="*/ 301839 h 1447459"/>
                  <a:gd name="connsiteX1" fmla="*/ 669342 w 1843927"/>
                  <a:gd name="connsiteY1" fmla="*/ 1578 h 1447459"/>
                  <a:gd name="connsiteX2" fmla="*/ 951436 w 1843927"/>
                  <a:gd name="connsiteY2" fmla="*/ 179672 h 1447459"/>
                  <a:gd name="connsiteX3" fmla="*/ 1325547 w 1843927"/>
                  <a:gd name="connsiteY3" fmla="*/ 93478 h 1447459"/>
                  <a:gd name="connsiteX4" fmla="*/ 1297291 w 1843927"/>
                  <a:gd name="connsiteY4" fmla="*/ 376989 h 1447459"/>
                  <a:gd name="connsiteX5" fmla="*/ 1826575 w 1843927"/>
                  <a:gd name="connsiteY5" fmla="*/ 488040 h 1447459"/>
                  <a:gd name="connsiteX6" fmla="*/ 1721324 w 1843927"/>
                  <a:gd name="connsiteY6" fmla="*/ 770548 h 1447459"/>
                  <a:gd name="connsiteX7" fmla="*/ 1775894 w 1843927"/>
                  <a:gd name="connsiteY7" fmla="*/ 1150054 h 1447459"/>
                  <a:gd name="connsiteX8" fmla="*/ 1689722 w 1843927"/>
                  <a:gd name="connsiteY8" fmla="*/ 1223080 h 1447459"/>
                  <a:gd name="connsiteX9" fmla="*/ 1438971 w 1843927"/>
                  <a:gd name="connsiteY9" fmla="*/ 1443138 h 1447459"/>
                  <a:gd name="connsiteX10" fmla="*/ 958465 w 1843927"/>
                  <a:gd name="connsiteY10" fmla="*/ 1281939 h 1447459"/>
                  <a:gd name="connsiteX11" fmla="*/ 720580 w 1843927"/>
                  <a:gd name="connsiteY11" fmla="*/ 1443142 h 1447459"/>
                  <a:gd name="connsiteX12" fmla="*/ 564623 w 1843927"/>
                  <a:gd name="connsiteY12" fmla="*/ 1068027 h 1447459"/>
                  <a:gd name="connsiteX13" fmla="*/ 147483 w 1843927"/>
                  <a:gd name="connsiteY13" fmla="*/ 1058790 h 1447459"/>
                  <a:gd name="connsiteX14" fmla="*/ 6084 w 1843927"/>
                  <a:gd name="connsiteY14" fmla="*/ 616743 h 1447459"/>
                  <a:gd name="connsiteX15" fmla="*/ 497344 w 1843927"/>
                  <a:gd name="connsiteY15" fmla="*/ 490761 h 1447459"/>
                  <a:gd name="connsiteX16" fmla="*/ 580793 w 1843927"/>
                  <a:gd name="connsiteY16" fmla="*/ 301839 h 1447459"/>
                  <a:gd name="connsiteX0" fmla="*/ 580793 w 1845062"/>
                  <a:gd name="connsiteY0" fmla="*/ 301839 h 1447459"/>
                  <a:gd name="connsiteX1" fmla="*/ 669342 w 1845062"/>
                  <a:gd name="connsiteY1" fmla="*/ 1578 h 1447459"/>
                  <a:gd name="connsiteX2" fmla="*/ 951436 w 1845062"/>
                  <a:gd name="connsiteY2" fmla="*/ 179672 h 1447459"/>
                  <a:gd name="connsiteX3" fmla="*/ 1325547 w 1845062"/>
                  <a:gd name="connsiteY3" fmla="*/ 93478 h 1447459"/>
                  <a:gd name="connsiteX4" fmla="*/ 1297291 w 1845062"/>
                  <a:gd name="connsiteY4" fmla="*/ 376989 h 1447459"/>
                  <a:gd name="connsiteX5" fmla="*/ 1826575 w 1845062"/>
                  <a:gd name="connsiteY5" fmla="*/ 488040 h 1447459"/>
                  <a:gd name="connsiteX6" fmla="*/ 1721324 w 1845062"/>
                  <a:gd name="connsiteY6" fmla="*/ 770548 h 1447459"/>
                  <a:gd name="connsiteX7" fmla="*/ 1689722 w 1845062"/>
                  <a:gd name="connsiteY7" fmla="*/ 1150054 h 1447459"/>
                  <a:gd name="connsiteX8" fmla="*/ 1689722 w 1845062"/>
                  <a:gd name="connsiteY8" fmla="*/ 1223080 h 1447459"/>
                  <a:gd name="connsiteX9" fmla="*/ 1438971 w 1845062"/>
                  <a:gd name="connsiteY9" fmla="*/ 1443138 h 1447459"/>
                  <a:gd name="connsiteX10" fmla="*/ 958465 w 1845062"/>
                  <a:gd name="connsiteY10" fmla="*/ 1281939 h 1447459"/>
                  <a:gd name="connsiteX11" fmla="*/ 720580 w 1845062"/>
                  <a:gd name="connsiteY11" fmla="*/ 1443142 h 1447459"/>
                  <a:gd name="connsiteX12" fmla="*/ 564623 w 1845062"/>
                  <a:gd name="connsiteY12" fmla="*/ 1068027 h 1447459"/>
                  <a:gd name="connsiteX13" fmla="*/ 147483 w 1845062"/>
                  <a:gd name="connsiteY13" fmla="*/ 1058790 h 1447459"/>
                  <a:gd name="connsiteX14" fmla="*/ 6084 w 1845062"/>
                  <a:gd name="connsiteY14" fmla="*/ 616743 h 1447459"/>
                  <a:gd name="connsiteX15" fmla="*/ 497344 w 1845062"/>
                  <a:gd name="connsiteY15" fmla="*/ 490761 h 1447459"/>
                  <a:gd name="connsiteX16" fmla="*/ 580793 w 1845062"/>
                  <a:gd name="connsiteY16" fmla="*/ 301839 h 1447459"/>
                  <a:gd name="connsiteX0" fmla="*/ 580793 w 1845062"/>
                  <a:gd name="connsiteY0" fmla="*/ 301839 h 1447459"/>
                  <a:gd name="connsiteX1" fmla="*/ 669342 w 1845062"/>
                  <a:gd name="connsiteY1" fmla="*/ 1578 h 1447459"/>
                  <a:gd name="connsiteX2" fmla="*/ 951436 w 1845062"/>
                  <a:gd name="connsiteY2" fmla="*/ 179672 h 1447459"/>
                  <a:gd name="connsiteX3" fmla="*/ 1325547 w 1845062"/>
                  <a:gd name="connsiteY3" fmla="*/ 93478 h 1447459"/>
                  <a:gd name="connsiteX4" fmla="*/ 1297291 w 1845062"/>
                  <a:gd name="connsiteY4" fmla="*/ 376989 h 1447459"/>
                  <a:gd name="connsiteX5" fmla="*/ 1826575 w 1845062"/>
                  <a:gd name="connsiteY5" fmla="*/ 488040 h 1447459"/>
                  <a:gd name="connsiteX6" fmla="*/ 1721324 w 1845062"/>
                  <a:gd name="connsiteY6" fmla="*/ 770548 h 1447459"/>
                  <a:gd name="connsiteX7" fmla="*/ 1689722 w 1845062"/>
                  <a:gd name="connsiteY7" fmla="*/ 1150054 h 1447459"/>
                  <a:gd name="connsiteX8" fmla="*/ 1438971 w 1845062"/>
                  <a:gd name="connsiteY8" fmla="*/ 1443138 h 1447459"/>
                  <a:gd name="connsiteX9" fmla="*/ 958465 w 1845062"/>
                  <a:gd name="connsiteY9" fmla="*/ 1281939 h 1447459"/>
                  <a:gd name="connsiteX10" fmla="*/ 720580 w 1845062"/>
                  <a:gd name="connsiteY10" fmla="*/ 1443142 h 1447459"/>
                  <a:gd name="connsiteX11" fmla="*/ 564623 w 1845062"/>
                  <a:gd name="connsiteY11" fmla="*/ 1068027 h 1447459"/>
                  <a:gd name="connsiteX12" fmla="*/ 147483 w 1845062"/>
                  <a:gd name="connsiteY12" fmla="*/ 1058790 h 1447459"/>
                  <a:gd name="connsiteX13" fmla="*/ 6084 w 1845062"/>
                  <a:gd name="connsiteY13" fmla="*/ 616743 h 1447459"/>
                  <a:gd name="connsiteX14" fmla="*/ 497344 w 1845062"/>
                  <a:gd name="connsiteY14" fmla="*/ 490761 h 1447459"/>
                  <a:gd name="connsiteX15" fmla="*/ 580793 w 1845062"/>
                  <a:gd name="connsiteY15" fmla="*/ 301839 h 1447459"/>
                  <a:gd name="connsiteX0" fmla="*/ 580793 w 1844631"/>
                  <a:gd name="connsiteY0" fmla="*/ 301839 h 1447459"/>
                  <a:gd name="connsiteX1" fmla="*/ 669342 w 1844631"/>
                  <a:gd name="connsiteY1" fmla="*/ 1578 h 1447459"/>
                  <a:gd name="connsiteX2" fmla="*/ 951436 w 1844631"/>
                  <a:gd name="connsiteY2" fmla="*/ 179672 h 1447459"/>
                  <a:gd name="connsiteX3" fmla="*/ 1325547 w 1844631"/>
                  <a:gd name="connsiteY3" fmla="*/ 93478 h 1447459"/>
                  <a:gd name="connsiteX4" fmla="*/ 1297291 w 1844631"/>
                  <a:gd name="connsiteY4" fmla="*/ 376989 h 1447459"/>
                  <a:gd name="connsiteX5" fmla="*/ 1826575 w 1844631"/>
                  <a:gd name="connsiteY5" fmla="*/ 488040 h 1447459"/>
                  <a:gd name="connsiteX6" fmla="*/ 1721324 w 1844631"/>
                  <a:gd name="connsiteY6" fmla="*/ 770548 h 1447459"/>
                  <a:gd name="connsiteX7" fmla="*/ 1721324 w 1844631"/>
                  <a:gd name="connsiteY7" fmla="*/ 1150054 h 1447459"/>
                  <a:gd name="connsiteX8" fmla="*/ 1438971 w 1844631"/>
                  <a:gd name="connsiteY8" fmla="*/ 1443138 h 1447459"/>
                  <a:gd name="connsiteX9" fmla="*/ 958465 w 1844631"/>
                  <a:gd name="connsiteY9" fmla="*/ 1281939 h 1447459"/>
                  <a:gd name="connsiteX10" fmla="*/ 720580 w 1844631"/>
                  <a:gd name="connsiteY10" fmla="*/ 1443142 h 1447459"/>
                  <a:gd name="connsiteX11" fmla="*/ 564623 w 1844631"/>
                  <a:gd name="connsiteY11" fmla="*/ 1068027 h 1447459"/>
                  <a:gd name="connsiteX12" fmla="*/ 147483 w 1844631"/>
                  <a:gd name="connsiteY12" fmla="*/ 1058790 h 1447459"/>
                  <a:gd name="connsiteX13" fmla="*/ 6084 w 1844631"/>
                  <a:gd name="connsiteY13" fmla="*/ 616743 h 1447459"/>
                  <a:gd name="connsiteX14" fmla="*/ 497344 w 1844631"/>
                  <a:gd name="connsiteY14" fmla="*/ 490761 h 1447459"/>
                  <a:gd name="connsiteX15" fmla="*/ 580793 w 1844631"/>
                  <a:gd name="connsiteY15" fmla="*/ 301839 h 1447459"/>
                  <a:gd name="connsiteX0" fmla="*/ 580793 w 1838072"/>
                  <a:gd name="connsiteY0" fmla="*/ 301839 h 1447459"/>
                  <a:gd name="connsiteX1" fmla="*/ 669342 w 1838072"/>
                  <a:gd name="connsiteY1" fmla="*/ 1578 h 1447459"/>
                  <a:gd name="connsiteX2" fmla="*/ 951436 w 1838072"/>
                  <a:gd name="connsiteY2" fmla="*/ 179672 h 1447459"/>
                  <a:gd name="connsiteX3" fmla="*/ 1325547 w 1838072"/>
                  <a:gd name="connsiteY3" fmla="*/ 93478 h 1447459"/>
                  <a:gd name="connsiteX4" fmla="*/ 1409928 w 1838072"/>
                  <a:gd name="connsiteY4" fmla="*/ 345832 h 1447459"/>
                  <a:gd name="connsiteX5" fmla="*/ 1826575 w 1838072"/>
                  <a:gd name="connsiteY5" fmla="*/ 488040 h 1447459"/>
                  <a:gd name="connsiteX6" fmla="*/ 1721324 w 1838072"/>
                  <a:gd name="connsiteY6" fmla="*/ 770548 h 1447459"/>
                  <a:gd name="connsiteX7" fmla="*/ 1721324 w 1838072"/>
                  <a:gd name="connsiteY7" fmla="*/ 1150054 h 1447459"/>
                  <a:gd name="connsiteX8" fmla="*/ 1438971 w 1838072"/>
                  <a:gd name="connsiteY8" fmla="*/ 1443138 h 1447459"/>
                  <a:gd name="connsiteX9" fmla="*/ 958465 w 1838072"/>
                  <a:gd name="connsiteY9" fmla="*/ 1281939 h 1447459"/>
                  <a:gd name="connsiteX10" fmla="*/ 720580 w 1838072"/>
                  <a:gd name="connsiteY10" fmla="*/ 1443142 h 1447459"/>
                  <a:gd name="connsiteX11" fmla="*/ 564623 w 1838072"/>
                  <a:gd name="connsiteY11" fmla="*/ 1068027 h 1447459"/>
                  <a:gd name="connsiteX12" fmla="*/ 147483 w 1838072"/>
                  <a:gd name="connsiteY12" fmla="*/ 1058790 h 1447459"/>
                  <a:gd name="connsiteX13" fmla="*/ 6084 w 1838072"/>
                  <a:gd name="connsiteY13" fmla="*/ 616743 h 1447459"/>
                  <a:gd name="connsiteX14" fmla="*/ 497344 w 1838072"/>
                  <a:gd name="connsiteY14" fmla="*/ 490761 h 1447459"/>
                  <a:gd name="connsiteX15" fmla="*/ 580793 w 1838072"/>
                  <a:gd name="connsiteY15" fmla="*/ 301839 h 1447459"/>
                  <a:gd name="connsiteX0" fmla="*/ 580793 w 1855212"/>
                  <a:gd name="connsiteY0" fmla="*/ 301839 h 1447459"/>
                  <a:gd name="connsiteX1" fmla="*/ 669342 w 1855212"/>
                  <a:gd name="connsiteY1" fmla="*/ 1578 h 1447459"/>
                  <a:gd name="connsiteX2" fmla="*/ 951436 w 1855212"/>
                  <a:gd name="connsiteY2" fmla="*/ 179672 h 1447459"/>
                  <a:gd name="connsiteX3" fmla="*/ 1325547 w 1855212"/>
                  <a:gd name="connsiteY3" fmla="*/ 93478 h 1447459"/>
                  <a:gd name="connsiteX4" fmla="*/ 1409928 w 1855212"/>
                  <a:gd name="connsiteY4" fmla="*/ 345832 h 1447459"/>
                  <a:gd name="connsiteX5" fmla="*/ 1844622 w 1855212"/>
                  <a:gd name="connsiteY5" fmla="*/ 446107 h 1447459"/>
                  <a:gd name="connsiteX6" fmla="*/ 1721324 w 1855212"/>
                  <a:gd name="connsiteY6" fmla="*/ 770548 h 1447459"/>
                  <a:gd name="connsiteX7" fmla="*/ 1721324 w 1855212"/>
                  <a:gd name="connsiteY7" fmla="*/ 1150054 h 1447459"/>
                  <a:gd name="connsiteX8" fmla="*/ 1438971 w 1855212"/>
                  <a:gd name="connsiteY8" fmla="*/ 1443138 h 1447459"/>
                  <a:gd name="connsiteX9" fmla="*/ 958465 w 1855212"/>
                  <a:gd name="connsiteY9" fmla="*/ 1281939 h 1447459"/>
                  <a:gd name="connsiteX10" fmla="*/ 720580 w 1855212"/>
                  <a:gd name="connsiteY10" fmla="*/ 1443142 h 1447459"/>
                  <a:gd name="connsiteX11" fmla="*/ 564623 w 1855212"/>
                  <a:gd name="connsiteY11" fmla="*/ 1068027 h 1447459"/>
                  <a:gd name="connsiteX12" fmla="*/ 147483 w 1855212"/>
                  <a:gd name="connsiteY12" fmla="*/ 1058790 h 1447459"/>
                  <a:gd name="connsiteX13" fmla="*/ 6084 w 1855212"/>
                  <a:gd name="connsiteY13" fmla="*/ 616743 h 1447459"/>
                  <a:gd name="connsiteX14" fmla="*/ 497344 w 1855212"/>
                  <a:gd name="connsiteY14" fmla="*/ 490761 h 1447459"/>
                  <a:gd name="connsiteX15" fmla="*/ 580793 w 1855212"/>
                  <a:gd name="connsiteY15" fmla="*/ 301839 h 1447459"/>
                  <a:gd name="connsiteX0" fmla="*/ 580793 w 1852443"/>
                  <a:gd name="connsiteY0" fmla="*/ 301839 h 1447459"/>
                  <a:gd name="connsiteX1" fmla="*/ 669342 w 1852443"/>
                  <a:gd name="connsiteY1" fmla="*/ 1578 h 1447459"/>
                  <a:gd name="connsiteX2" fmla="*/ 951436 w 1852443"/>
                  <a:gd name="connsiteY2" fmla="*/ 179672 h 1447459"/>
                  <a:gd name="connsiteX3" fmla="*/ 1325547 w 1852443"/>
                  <a:gd name="connsiteY3" fmla="*/ 93478 h 1447459"/>
                  <a:gd name="connsiteX4" fmla="*/ 1464794 w 1852443"/>
                  <a:gd name="connsiteY4" fmla="*/ 314675 h 1447459"/>
                  <a:gd name="connsiteX5" fmla="*/ 1844622 w 1852443"/>
                  <a:gd name="connsiteY5" fmla="*/ 446107 h 1447459"/>
                  <a:gd name="connsiteX6" fmla="*/ 1721324 w 1852443"/>
                  <a:gd name="connsiteY6" fmla="*/ 770548 h 1447459"/>
                  <a:gd name="connsiteX7" fmla="*/ 1721324 w 1852443"/>
                  <a:gd name="connsiteY7" fmla="*/ 1150054 h 1447459"/>
                  <a:gd name="connsiteX8" fmla="*/ 1438971 w 1852443"/>
                  <a:gd name="connsiteY8" fmla="*/ 1443138 h 1447459"/>
                  <a:gd name="connsiteX9" fmla="*/ 958465 w 1852443"/>
                  <a:gd name="connsiteY9" fmla="*/ 1281939 h 1447459"/>
                  <a:gd name="connsiteX10" fmla="*/ 720580 w 1852443"/>
                  <a:gd name="connsiteY10" fmla="*/ 1443142 h 1447459"/>
                  <a:gd name="connsiteX11" fmla="*/ 564623 w 1852443"/>
                  <a:gd name="connsiteY11" fmla="*/ 1068027 h 1447459"/>
                  <a:gd name="connsiteX12" fmla="*/ 147483 w 1852443"/>
                  <a:gd name="connsiteY12" fmla="*/ 1058790 h 1447459"/>
                  <a:gd name="connsiteX13" fmla="*/ 6084 w 1852443"/>
                  <a:gd name="connsiteY13" fmla="*/ 616743 h 1447459"/>
                  <a:gd name="connsiteX14" fmla="*/ 497344 w 1852443"/>
                  <a:gd name="connsiteY14" fmla="*/ 490761 h 1447459"/>
                  <a:gd name="connsiteX15" fmla="*/ 580793 w 1852443"/>
                  <a:gd name="connsiteY15" fmla="*/ 301839 h 1447459"/>
                  <a:gd name="connsiteX0" fmla="*/ 580793 w 1960027"/>
                  <a:gd name="connsiteY0" fmla="*/ 301839 h 1447459"/>
                  <a:gd name="connsiteX1" fmla="*/ 669342 w 1960027"/>
                  <a:gd name="connsiteY1" fmla="*/ 1578 h 1447459"/>
                  <a:gd name="connsiteX2" fmla="*/ 951436 w 1960027"/>
                  <a:gd name="connsiteY2" fmla="*/ 179672 h 1447459"/>
                  <a:gd name="connsiteX3" fmla="*/ 1325547 w 1960027"/>
                  <a:gd name="connsiteY3" fmla="*/ 93478 h 1447459"/>
                  <a:gd name="connsiteX4" fmla="*/ 1464794 w 1960027"/>
                  <a:gd name="connsiteY4" fmla="*/ 314675 h 1447459"/>
                  <a:gd name="connsiteX5" fmla="*/ 1954897 w 1960027"/>
                  <a:gd name="connsiteY5" fmla="*/ 485054 h 1447459"/>
                  <a:gd name="connsiteX6" fmla="*/ 1721324 w 1960027"/>
                  <a:gd name="connsiteY6" fmla="*/ 770548 h 1447459"/>
                  <a:gd name="connsiteX7" fmla="*/ 1721324 w 1960027"/>
                  <a:gd name="connsiteY7" fmla="*/ 1150054 h 1447459"/>
                  <a:gd name="connsiteX8" fmla="*/ 1438971 w 1960027"/>
                  <a:gd name="connsiteY8" fmla="*/ 1443138 h 1447459"/>
                  <a:gd name="connsiteX9" fmla="*/ 958465 w 1960027"/>
                  <a:gd name="connsiteY9" fmla="*/ 1281939 h 1447459"/>
                  <a:gd name="connsiteX10" fmla="*/ 720580 w 1960027"/>
                  <a:gd name="connsiteY10" fmla="*/ 1443142 h 1447459"/>
                  <a:gd name="connsiteX11" fmla="*/ 564623 w 1960027"/>
                  <a:gd name="connsiteY11" fmla="*/ 1068027 h 1447459"/>
                  <a:gd name="connsiteX12" fmla="*/ 147483 w 1960027"/>
                  <a:gd name="connsiteY12" fmla="*/ 1058790 h 1447459"/>
                  <a:gd name="connsiteX13" fmla="*/ 6084 w 1960027"/>
                  <a:gd name="connsiteY13" fmla="*/ 616743 h 1447459"/>
                  <a:gd name="connsiteX14" fmla="*/ 497344 w 1960027"/>
                  <a:gd name="connsiteY14" fmla="*/ 490761 h 1447459"/>
                  <a:gd name="connsiteX15" fmla="*/ 580793 w 1960027"/>
                  <a:gd name="connsiteY15" fmla="*/ 301839 h 1447459"/>
                  <a:gd name="connsiteX0" fmla="*/ 580793 w 1971565"/>
                  <a:gd name="connsiteY0" fmla="*/ 301839 h 1447459"/>
                  <a:gd name="connsiteX1" fmla="*/ 669342 w 1971565"/>
                  <a:gd name="connsiteY1" fmla="*/ 1578 h 1447459"/>
                  <a:gd name="connsiteX2" fmla="*/ 951436 w 1971565"/>
                  <a:gd name="connsiteY2" fmla="*/ 179672 h 1447459"/>
                  <a:gd name="connsiteX3" fmla="*/ 1325547 w 1971565"/>
                  <a:gd name="connsiteY3" fmla="*/ 93478 h 1447459"/>
                  <a:gd name="connsiteX4" fmla="*/ 1464794 w 1971565"/>
                  <a:gd name="connsiteY4" fmla="*/ 314675 h 1447459"/>
                  <a:gd name="connsiteX5" fmla="*/ 1954897 w 1971565"/>
                  <a:gd name="connsiteY5" fmla="*/ 485054 h 1447459"/>
                  <a:gd name="connsiteX6" fmla="*/ 1844620 w 1971565"/>
                  <a:gd name="connsiteY6" fmla="*/ 786127 h 1447459"/>
                  <a:gd name="connsiteX7" fmla="*/ 1721324 w 1971565"/>
                  <a:gd name="connsiteY7" fmla="*/ 1150054 h 1447459"/>
                  <a:gd name="connsiteX8" fmla="*/ 1438971 w 1971565"/>
                  <a:gd name="connsiteY8" fmla="*/ 1443138 h 1447459"/>
                  <a:gd name="connsiteX9" fmla="*/ 958465 w 1971565"/>
                  <a:gd name="connsiteY9" fmla="*/ 1281939 h 1447459"/>
                  <a:gd name="connsiteX10" fmla="*/ 720580 w 1971565"/>
                  <a:gd name="connsiteY10" fmla="*/ 1443142 h 1447459"/>
                  <a:gd name="connsiteX11" fmla="*/ 564623 w 1971565"/>
                  <a:gd name="connsiteY11" fmla="*/ 1068027 h 1447459"/>
                  <a:gd name="connsiteX12" fmla="*/ 147483 w 1971565"/>
                  <a:gd name="connsiteY12" fmla="*/ 1058790 h 1447459"/>
                  <a:gd name="connsiteX13" fmla="*/ 6084 w 1971565"/>
                  <a:gd name="connsiteY13" fmla="*/ 616743 h 1447459"/>
                  <a:gd name="connsiteX14" fmla="*/ 497344 w 1971565"/>
                  <a:gd name="connsiteY14" fmla="*/ 490761 h 1447459"/>
                  <a:gd name="connsiteX15" fmla="*/ 580793 w 1971565"/>
                  <a:gd name="connsiteY15" fmla="*/ 301839 h 1447459"/>
                  <a:gd name="connsiteX0" fmla="*/ 580793 w 1971594"/>
                  <a:gd name="connsiteY0" fmla="*/ 301839 h 1447459"/>
                  <a:gd name="connsiteX1" fmla="*/ 669342 w 1971594"/>
                  <a:gd name="connsiteY1" fmla="*/ 1578 h 1447459"/>
                  <a:gd name="connsiteX2" fmla="*/ 951436 w 1971594"/>
                  <a:gd name="connsiteY2" fmla="*/ 179672 h 1447459"/>
                  <a:gd name="connsiteX3" fmla="*/ 1325547 w 1971594"/>
                  <a:gd name="connsiteY3" fmla="*/ 93478 h 1447459"/>
                  <a:gd name="connsiteX4" fmla="*/ 1464794 w 1971594"/>
                  <a:gd name="connsiteY4" fmla="*/ 314675 h 1447459"/>
                  <a:gd name="connsiteX5" fmla="*/ 1954897 w 1971594"/>
                  <a:gd name="connsiteY5" fmla="*/ 485054 h 1447459"/>
                  <a:gd name="connsiteX6" fmla="*/ 1844620 w 1971594"/>
                  <a:gd name="connsiteY6" fmla="*/ 786127 h 1447459"/>
                  <a:gd name="connsiteX7" fmla="*/ 1719197 w 1971594"/>
                  <a:gd name="connsiteY7" fmla="*/ 1190311 h 1447459"/>
                  <a:gd name="connsiteX8" fmla="*/ 1438971 w 1971594"/>
                  <a:gd name="connsiteY8" fmla="*/ 1443138 h 1447459"/>
                  <a:gd name="connsiteX9" fmla="*/ 958465 w 1971594"/>
                  <a:gd name="connsiteY9" fmla="*/ 1281939 h 1447459"/>
                  <a:gd name="connsiteX10" fmla="*/ 720580 w 1971594"/>
                  <a:gd name="connsiteY10" fmla="*/ 1443142 h 1447459"/>
                  <a:gd name="connsiteX11" fmla="*/ 564623 w 1971594"/>
                  <a:gd name="connsiteY11" fmla="*/ 1068027 h 1447459"/>
                  <a:gd name="connsiteX12" fmla="*/ 147483 w 1971594"/>
                  <a:gd name="connsiteY12" fmla="*/ 1058790 h 1447459"/>
                  <a:gd name="connsiteX13" fmla="*/ 6084 w 1971594"/>
                  <a:gd name="connsiteY13" fmla="*/ 616743 h 1447459"/>
                  <a:gd name="connsiteX14" fmla="*/ 497344 w 1971594"/>
                  <a:gd name="connsiteY14" fmla="*/ 490761 h 1447459"/>
                  <a:gd name="connsiteX15" fmla="*/ 580793 w 1971594"/>
                  <a:gd name="connsiteY15" fmla="*/ 301839 h 1447459"/>
                  <a:gd name="connsiteX0" fmla="*/ 580793 w 1971594"/>
                  <a:gd name="connsiteY0" fmla="*/ 301839 h 1447459"/>
                  <a:gd name="connsiteX1" fmla="*/ 669342 w 1971594"/>
                  <a:gd name="connsiteY1" fmla="*/ 1578 h 1447459"/>
                  <a:gd name="connsiteX2" fmla="*/ 951436 w 1971594"/>
                  <a:gd name="connsiteY2" fmla="*/ 179672 h 1447459"/>
                  <a:gd name="connsiteX3" fmla="*/ 1325547 w 1971594"/>
                  <a:gd name="connsiteY3" fmla="*/ 93478 h 1447459"/>
                  <a:gd name="connsiteX4" fmla="*/ 1464794 w 1971594"/>
                  <a:gd name="connsiteY4" fmla="*/ 314675 h 1447459"/>
                  <a:gd name="connsiteX5" fmla="*/ 1954897 w 1971594"/>
                  <a:gd name="connsiteY5" fmla="*/ 485054 h 1447459"/>
                  <a:gd name="connsiteX6" fmla="*/ 1844620 w 1971594"/>
                  <a:gd name="connsiteY6" fmla="*/ 786127 h 1447459"/>
                  <a:gd name="connsiteX7" fmla="*/ 1719197 w 1971594"/>
                  <a:gd name="connsiteY7" fmla="*/ 1190311 h 1447459"/>
                  <a:gd name="connsiteX8" fmla="*/ 1438971 w 1971594"/>
                  <a:gd name="connsiteY8" fmla="*/ 1443138 h 1447459"/>
                  <a:gd name="connsiteX9" fmla="*/ 958465 w 1971594"/>
                  <a:gd name="connsiteY9" fmla="*/ 1281939 h 1447459"/>
                  <a:gd name="connsiteX10" fmla="*/ 720580 w 1971594"/>
                  <a:gd name="connsiteY10" fmla="*/ 1443142 h 1447459"/>
                  <a:gd name="connsiteX11" fmla="*/ 564623 w 1971594"/>
                  <a:gd name="connsiteY11" fmla="*/ 1068027 h 1447459"/>
                  <a:gd name="connsiteX12" fmla="*/ 147483 w 1971594"/>
                  <a:gd name="connsiteY12" fmla="*/ 1058790 h 1447459"/>
                  <a:gd name="connsiteX13" fmla="*/ 6084 w 1971594"/>
                  <a:gd name="connsiteY13" fmla="*/ 616743 h 1447459"/>
                  <a:gd name="connsiteX14" fmla="*/ 497344 w 1971594"/>
                  <a:gd name="connsiteY14" fmla="*/ 490761 h 1447459"/>
                  <a:gd name="connsiteX15" fmla="*/ 580793 w 1971594"/>
                  <a:gd name="connsiteY15" fmla="*/ 301839 h 1447459"/>
                  <a:gd name="connsiteX0" fmla="*/ 580793 w 1971484"/>
                  <a:gd name="connsiteY0" fmla="*/ 301839 h 1447459"/>
                  <a:gd name="connsiteX1" fmla="*/ 669342 w 1971484"/>
                  <a:gd name="connsiteY1" fmla="*/ 1578 h 1447459"/>
                  <a:gd name="connsiteX2" fmla="*/ 951436 w 1971484"/>
                  <a:gd name="connsiteY2" fmla="*/ 179672 h 1447459"/>
                  <a:gd name="connsiteX3" fmla="*/ 1325547 w 1971484"/>
                  <a:gd name="connsiteY3" fmla="*/ 93478 h 1447459"/>
                  <a:gd name="connsiteX4" fmla="*/ 1464794 w 1971484"/>
                  <a:gd name="connsiteY4" fmla="*/ 314675 h 1447459"/>
                  <a:gd name="connsiteX5" fmla="*/ 1954897 w 1971484"/>
                  <a:gd name="connsiteY5" fmla="*/ 485054 h 1447459"/>
                  <a:gd name="connsiteX6" fmla="*/ 1844620 w 1971484"/>
                  <a:gd name="connsiteY6" fmla="*/ 786127 h 1447459"/>
                  <a:gd name="connsiteX7" fmla="*/ 1727082 w 1971484"/>
                  <a:gd name="connsiteY7" fmla="*/ 1250504 h 1447459"/>
                  <a:gd name="connsiteX8" fmla="*/ 1438971 w 1971484"/>
                  <a:gd name="connsiteY8" fmla="*/ 1443138 h 1447459"/>
                  <a:gd name="connsiteX9" fmla="*/ 958465 w 1971484"/>
                  <a:gd name="connsiteY9" fmla="*/ 1281939 h 1447459"/>
                  <a:gd name="connsiteX10" fmla="*/ 720580 w 1971484"/>
                  <a:gd name="connsiteY10" fmla="*/ 1443142 h 1447459"/>
                  <a:gd name="connsiteX11" fmla="*/ 564623 w 1971484"/>
                  <a:gd name="connsiteY11" fmla="*/ 1068027 h 1447459"/>
                  <a:gd name="connsiteX12" fmla="*/ 147483 w 1971484"/>
                  <a:gd name="connsiteY12" fmla="*/ 1058790 h 1447459"/>
                  <a:gd name="connsiteX13" fmla="*/ 6084 w 1971484"/>
                  <a:gd name="connsiteY13" fmla="*/ 616743 h 1447459"/>
                  <a:gd name="connsiteX14" fmla="*/ 497344 w 1971484"/>
                  <a:gd name="connsiteY14" fmla="*/ 490761 h 1447459"/>
                  <a:gd name="connsiteX15" fmla="*/ 580793 w 1971484"/>
                  <a:gd name="connsiteY15" fmla="*/ 301839 h 1447459"/>
                  <a:gd name="connsiteX0" fmla="*/ 580793 w 1964942"/>
                  <a:gd name="connsiteY0" fmla="*/ 301839 h 1447459"/>
                  <a:gd name="connsiteX1" fmla="*/ 669342 w 1964942"/>
                  <a:gd name="connsiteY1" fmla="*/ 1578 h 1447459"/>
                  <a:gd name="connsiteX2" fmla="*/ 951436 w 1964942"/>
                  <a:gd name="connsiteY2" fmla="*/ 179672 h 1447459"/>
                  <a:gd name="connsiteX3" fmla="*/ 1325547 w 1964942"/>
                  <a:gd name="connsiteY3" fmla="*/ 93478 h 1447459"/>
                  <a:gd name="connsiteX4" fmla="*/ 1464794 w 1964942"/>
                  <a:gd name="connsiteY4" fmla="*/ 314675 h 1447459"/>
                  <a:gd name="connsiteX5" fmla="*/ 1954897 w 1964942"/>
                  <a:gd name="connsiteY5" fmla="*/ 485054 h 1447459"/>
                  <a:gd name="connsiteX6" fmla="*/ 1790051 w 1964942"/>
                  <a:gd name="connsiteY6" fmla="*/ 786127 h 1447459"/>
                  <a:gd name="connsiteX7" fmla="*/ 1727082 w 1964942"/>
                  <a:gd name="connsiteY7" fmla="*/ 1250504 h 1447459"/>
                  <a:gd name="connsiteX8" fmla="*/ 1438971 w 1964942"/>
                  <a:gd name="connsiteY8" fmla="*/ 1443138 h 1447459"/>
                  <a:gd name="connsiteX9" fmla="*/ 958465 w 1964942"/>
                  <a:gd name="connsiteY9" fmla="*/ 1281939 h 1447459"/>
                  <a:gd name="connsiteX10" fmla="*/ 720580 w 1964942"/>
                  <a:gd name="connsiteY10" fmla="*/ 1443142 h 1447459"/>
                  <a:gd name="connsiteX11" fmla="*/ 564623 w 1964942"/>
                  <a:gd name="connsiteY11" fmla="*/ 1068027 h 1447459"/>
                  <a:gd name="connsiteX12" fmla="*/ 147483 w 1964942"/>
                  <a:gd name="connsiteY12" fmla="*/ 1058790 h 1447459"/>
                  <a:gd name="connsiteX13" fmla="*/ 6084 w 1964942"/>
                  <a:gd name="connsiteY13" fmla="*/ 616743 h 1447459"/>
                  <a:gd name="connsiteX14" fmla="*/ 497344 w 1964942"/>
                  <a:gd name="connsiteY14" fmla="*/ 490761 h 1447459"/>
                  <a:gd name="connsiteX15" fmla="*/ 580793 w 1964942"/>
                  <a:gd name="connsiteY15" fmla="*/ 301839 h 1447459"/>
                  <a:gd name="connsiteX0" fmla="*/ 580793 w 1964942"/>
                  <a:gd name="connsiteY0" fmla="*/ 301839 h 1447577"/>
                  <a:gd name="connsiteX1" fmla="*/ 669342 w 1964942"/>
                  <a:gd name="connsiteY1" fmla="*/ 1578 h 1447577"/>
                  <a:gd name="connsiteX2" fmla="*/ 951436 w 1964942"/>
                  <a:gd name="connsiteY2" fmla="*/ 179672 h 1447577"/>
                  <a:gd name="connsiteX3" fmla="*/ 1325547 w 1964942"/>
                  <a:gd name="connsiteY3" fmla="*/ 93478 h 1447577"/>
                  <a:gd name="connsiteX4" fmla="*/ 1464794 w 1964942"/>
                  <a:gd name="connsiteY4" fmla="*/ 314675 h 1447577"/>
                  <a:gd name="connsiteX5" fmla="*/ 1954897 w 1964942"/>
                  <a:gd name="connsiteY5" fmla="*/ 485054 h 1447577"/>
                  <a:gd name="connsiteX6" fmla="*/ 1790051 w 1964942"/>
                  <a:gd name="connsiteY6" fmla="*/ 786127 h 1447577"/>
                  <a:gd name="connsiteX7" fmla="*/ 1727082 w 1964942"/>
                  <a:gd name="connsiteY7" fmla="*/ 1250504 h 1447577"/>
                  <a:gd name="connsiteX8" fmla="*/ 1367846 w 1964942"/>
                  <a:gd name="connsiteY8" fmla="*/ 1447459 h 1447577"/>
                  <a:gd name="connsiteX9" fmla="*/ 958465 w 1964942"/>
                  <a:gd name="connsiteY9" fmla="*/ 1281939 h 1447577"/>
                  <a:gd name="connsiteX10" fmla="*/ 720580 w 1964942"/>
                  <a:gd name="connsiteY10" fmla="*/ 1443142 h 1447577"/>
                  <a:gd name="connsiteX11" fmla="*/ 564623 w 1964942"/>
                  <a:gd name="connsiteY11" fmla="*/ 1068027 h 1447577"/>
                  <a:gd name="connsiteX12" fmla="*/ 147483 w 1964942"/>
                  <a:gd name="connsiteY12" fmla="*/ 1058790 h 1447577"/>
                  <a:gd name="connsiteX13" fmla="*/ 6084 w 1964942"/>
                  <a:gd name="connsiteY13" fmla="*/ 616743 h 1447577"/>
                  <a:gd name="connsiteX14" fmla="*/ 497344 w 1964942"/>
                  <a:gd name="connsiteY14" fmla="*/ 490761 h 1447577"/>
                  <a:gd name="connsiteX15" fmla="*/ 580793 w 1964942"/>
                  <a:gd name="connsiteY15" fmla="*/ 301839 h 1447577"/>
                  <a:gd name="connsiteX0" fmla="*/ 580793 w 1964999"/>
                  <a:gd name="connsiteY0" fmla="*/ 301839 h 1447892"/>
                  <a:gd name="connsiteX1" fmla="*/ 669342 w 1964999"/>
                  <a:gd name="connsiteY1" fmla="*/ 1578 h 1447892"/>
                  <a:gd name="connsiteX2" fmla="*/ 951436 w 1964999"/>
                  <a:gd name="connsiteY2" fmla="*/ 179672 h 1447892"/>
                  <a:gd name="connsiteX3" fmla="*/ 1325547 w 1964999"/>
                  <a:gd name="connsiteY3" fmla="*/ 93478 h 1447892"/>
                  <a:gd name="connsiteX4" fmla="*/ 1464794 w 1964999"/>
                  <a:gd name="connsiteY4" fmla="*/ 314675 h 1447892"/>
                  <a:gd name="connsiteX5" fmla="*/ 1954897 w 1964999"/>
                  <a:gd name="connsiteY5" fmla="*/ 485054 h 1447892"/>
                  <a:gd name="connsiteX6" fmla="*/ 1790051 w 1964999"/>
                  <a:gd name="connsiteY6" fmla="*/ 786127 h 1447892"/>
                  <a:gd name="connsiteX7" fmla="*/ 1719198 w 1964999"/>
                  <a:gd name="connsiteY7" fmla="*/ 1220447 h 1447892"/>
                  <a:gd name="connsiteX8" fmla="*/ 1367846 w 1964999"/>
                  <a:gd name="connsiteY8" fmla="*/ 1447459 h 1447892"/>
                  <a:gd name="connsiteX9" fmla="*/ 958465 w 1964999"/>
                  <a:gd name="connsiteY9" fmla="*/ 1281939 h 1447892"/>
                  <a:gd name="connsiteX10" fmla="*/ 720580 w 1964999"/>
                  <a:gd name="connsiteY10" fmla="*/ 1443142 h 1447892"/>
                  <a:gd name="connsiteX11" fmla="*/ 564623 w 1964999"/>
                  <a:gd name="connsiteY11" fmla="*/ 1068027 h 1447892"/>
                  <a:gd name="connsiteX12" fmla="*/ 147483 w 1964999"/>
                  <a:gd name="connsiteY12" fmla="*/ 1058790 h 1447892"/>
                  <a:gd name="connsiteX13" fmla="*/ 6084 w 1964999"/>
                  <a:gd name="connsiteY13" fmla="*/ 616743 h 1447892"/>
                  <a:gd name="connsiteX14" fmla="*/ 497344 w 1964999"/>
                  <a:gd name="connsiteY14" fmla="*/ 490761 h 1447892"/>
                  <a:gd name="connsiteX15" fmla="*/ 580793 w 1964999"/>
                  <a:gd name="connsiteY15" fmla="*/ 301839 h 1447892"/>
                  <a:gd name="connsiteX0" fmla="*/ 580793 w 1964507"/>
                  <a:gd name="connsiteY0" fmla="*/ 301839 h 1448378"/>
                  <a:gd name="connsiteX1" fmla="*/ 669342 w 1964507"/>
                  <a:gd name="connsiteY1" fmla="*/ 1578 h 1448378"/>
                  <a:gd name="connsiteX2" fmla="*/ 951436 w 1964507"/>
                  <a:gd name="connsiteY2" fmla="*/ 179672 h 1448378"/>
                  <a:gd name="connsiteX3" fmla="*/ 1325547 w 1964507"/>
                  <a:gd name="connsiteY3" fmla="*/ 93478 h 1448378"/>
                  <a:gd name="connsiteX4" fmla="*/ 1464794 w 1964507"/>
                  <a:gd name="connsiteY4" fmla="*/ 314675 h 1448378"/>
                  <a:gd name="connsiteX5" fmla="*/ 1954897 w 1964507"/>
                  <a:gd name="connsiteY5" fmla="*/ 485054 h 1448378"/>
                  <a:gd name="connsiteX6" fmla="*/ 1790051 w 1964507"/>
                  <a:gd name="connsiteY6" fmla="*/ 786127 h 1448378"/>
                  <a:gd name="connsiteX7" fmla="*/ 1790051 w 1964507"/>
                  <a:gd name="connsiteY7" fmla="*/ 1190311 h 1448378"/>
                  <a:gd name="connsiteX8" fmla="*/ 1367846 w 1964507"/>
                  <a:gd name="connsiteY8" fmla="*/ 1447459 h 1448378"/>
                  <a:gd name="connsiteX9" fmla="*/ 958465 w 1964507"/>
                  <a:gd name="connsiteY9" fmla="*/ 1281939 h 1448378"/>
                  <a:gd name="connsiteX10" fmla="*/ 720580 w 1964507"/>
                  <a:gd name="connsiteY10" fmla="*/ 1443142 h 1448378"/>
                  <a:gd name="connsiteX11" fmla="*/ 564623 w 1964507"/>
                  <a:gd name="connsiteY11" fmla="*/ 1068027 h 1448378"/>
                  <a:gd name="connsiteX12" fmla="*/ 147483 w 1964507"/>
                  <a:gd name="connsiteY12" fmla="*/ 1058790 h 1448378"/>
                  <a:gd name="connsiteX13" fmla="*/ 6084 w 1964507"/>
                  <a:gd name="connsiteY13" fmla="*/ 616743 h 1448378"/>
                  <a:gd name="connsiteX14" fmla="*/ 497344 w 1964507"/>
                  <a:gd name="connsiteY14" fmla="*/ 490761 h 1448378"/>
                  <a:gd name="connsiteX15" fmla="*/ 580793 w 1964507"/>
                  <a:gd name="connsiteY15" fmla="*/ 301839 h 1448378"/>
                  <a:gd name="connsiteX0" fmla="*/ 580793 w 1964507"/>
                  <a:gd name="connsiteY0" fmla="*/ 301839 h 1448378"/>
                  <a:gd name="connsiteX1" fmla="*/ 669342 w 1964507"/>
                  <a:gd name="connsiteY1" fmla="*/ 1578 h 1448378"/>
                  <a:gd name="connsiteX2" fmla="*/ 951436 w 1964507"/>
                  <a:gd name="connsiteY2" fmla="*/ 179672 h 1448378"/>
                  <a:gd name="connsiteX3" fmla="*/ 1325547 w 1964507"/>
                  <a:gd name="connsiteY3" fmla="*/ 93478 h 1448378"/>
                  <a:gd name="connsiteX4" fmla="*/ 1464794 w 1964507"/>
                  <a:gd name="connsiteY4" fmla="*/ 314675 h 1448378"/>
                  <a:gd name="connsiteX5" fmla="*/ 1954897 w 1964507"/>
                  <a:gd name="connsiteY5" fmla="*/ 485054 h 1448378"/>
                  <a:gd name="connsiteX6" fmla="*/ 1790051 w 1964507"/>
                  <a:gd name="connsiteY6" fmla="*/ 786127 h 1448378"/>
                  <a:gd name="connsiteX7" fmla="*/ 1790051 w 1964507"/>
                  <a:gd name="connsiteY7" fmla="*/ 1190312 h 1448378"/>
                  <a:gd name="connsiteX8" fmla="*/ 1367846 w 1964507"/>
                  <a:gd name="connsiteY8" fmla="*/ 1447459 h 1448378"/>
                  <a:gd name="connsiteX9" fmla="*/ 958465 w 1964507"/>
                  <a:gd name="connsiteY9" fmla="*/ 1281939 h 1448378"/>
                  <a:gd name="connsiteX10" fmla="*/ 720580 w 1964507"/>
                  <a:gd name="connsiteY10" fmla="*/ 1443142 h 1448378"/>
                  <a:gd name="connsiteX11" fmla="*/ 564623 w 1964507"/>
                  <a:gd name="connsiteY11" fmla="*/ 1068027 h 1448378"/>
                  <a:gd name="connsiteX12" fmla="*/ 147483 w 1964507"/>
                  <a:gd name="connsiteY12" fmla="*/ 1058790 h 1448378"/>
                  <a:gd name="connsiteX13" fmla="*/ 6084 w 1964507"/>
                  <a:gd name="connsiteY13" fmla="*/ 616743 h 1448378"/>
                  <a:gd name="connsiteX14" fmla="*/ 497344 w 1964507"/>
                  <a:gd name="connsiteY14" fmla="*/ 490761 h 1448378"/>
                  <a:gd name="connsiteX15" fmla="*/ 580793 w 1964507"/>
                  <a:gd name="connsiteY15" fmla="*/ 301839 h 1448378"/>
                  <a:gd name="connsiteX0" fmla="*/ 580793 w 1964507"/>
                  <a:gd name="connsiteY0" fmla="*/ 301839 h 1490040"/>
                  <a:gd name="connsiteX1" fmla="*/ 669342 w 1964507"/>
                  <a:gd name="connsiteY1" fmla="*/ 1578 h 1490040"/>
                  <a:gd name="connsiteX2" fmla="*/ 951436 w 1964507"/>
                  <a:gd name="connsiteY2" fmla="*/ 179672 h 1490040"/>
                  <a:gd name="connsiteX3" fmla="*/ 1325547 w 1964507"/>
                  <a:gd name="connsiteY3" fmla="*/ 93478 h 1490040"/>
                  <a:gd name="connsiteX4" fmla="*/ 1464794 w 1964507"/>
                  <a:gd name="connsiteY4" fmla="*/ 314675 h 1490040"/>
                  <a:gd name="connsiteX5" fmla="*/ 1954897 w 1964507"/>
                  <a:gd name="connsiteY5" fmla="*/ 485054 h 1490040"/>
                  <a:gd name="connsiteX6" fmla="*/ 1790051 w 1964507"/>
                  <a:gd name="connsiteY6" fmla="*/ 786127 h 1490040"/>
                  <a:gd name="connsiteX7" fmla="*/ 1790051 w 1964507"/>
                  <a:gd name="connsiteY7" fmla="*/ 1190312 h 1490040"/>
                  <a:gd name="connsiteX8" fmla="*/ 1367846 w 1964507"/>
                  <a:gd name="connsiteY8" fmla="*/ 1447459 h 1490040"/>
                  <a:gd name="connsiteX9" fmla="*/ 958465 w 1964507"/>
                  <a:gd name="connsiteY9" fmla="*/ 1281939 h 1490040"/>
                  <a:gd name="connsiteX10" fmla="*/ 720580 w 1964507"/>
                  <a:gd name="connsiteY10" fmla="*/ 1443142 h 1490040"/>
                  <a:gd name="connsiteX11" fmla="*/ 564623 w 1964507"/>
                  <a:gd name="connsiteY11" fmla="*/ 1068027 h 1490040"/>
                  <a:gd name="connsiteX12" fmla="*/ 147483 w 1964507"/>
                  <a:gd name="connsiteY12" fmla="*/ 1058790 h 1490040"/>
                  <a:gd name="connsiteX13" fmla="*/ 6084 w 1964507"/>
                  <a:gd name="connsiteY13" fmla="*/ 616743 h 1490040"/>
                  <a:gd name="connsiteX14" fmla="*/ 497344 w 1964507"/>
                  <a:gd name="connsiteY14" fmla="*/ 490761 h 1490040"/>
                  <a:gd name="connsiteX15" fmla="*/ 580793 w 1964507"/>
                  <a:gd name="connsiteY15" fmla="*/ 301839 h 1490040"/>
                  <a:gd name="connsiteX0" fmla="*/ 580793 w 1964507"/>
                  <a:gd name="connsiteY0" fmla="*/ 212545 h 1400746"/>
                  <a:gd name="connsiteX1" fmla="*/ 951436 w 1964507"/>
                  <a:gd name="connsiteY1" fmla="*/ 90378 h 1400746"/>
                  <a:gd name="connsiteX2" fmla="*/ 1325547 w 1964507"/>
                  <a:gd name="connsiteY2" fmla="*/ 4184 h 1400746"/>
                  <a:gd name="connsiteX3" fmla="*/ 1464794 w 1964507"/>
                  <a:gd name="connsiteY3" fmla="*/ 225381 h 1400746"/>
                  <a:gd name="connsiteX4" fmla="*/ 1954897 w 1964507"/>
                  <a:gd name="connsiteY4" fmla="*/ 395760 h 1400746"/>
                  <a:gd name="connsiteX5" fmla="*/ 1790051 w 1964507"/>
                  <a:gd name="connsiteY5" fmla="*/ 696833 h 1400746"/>
                  <a:gd name="connsiteX6" fmla="*/ 1790051 w 1964507"/>
                  <a:gd name="connsiteY6" fmla="*/ 1101018 h 1400746"/>
                  <a:gd name="connsiteX7" fmla="*/ 1367846 w 1964507"/>
                  <a:gd name="connsiteY7" fmla="*/ 1358165 h 1400746"/>
                  <a:gd name="connsiteX8" fmla="*/ 958465 w 1964507"/>
                  <a:gd name="connsiteY8" fmla="*/ 1192645 h 1400746"/>
                  <a:gd name="connsiteX9" fmla="*/ 720580 w 1964507"/>
                  <a:gd name="connsiteY9" fmla="*/ 1353848 h 1400746"/>
                  <a:gd name="connsiteX10" fmla="*/ 564623 w 1964507"/>
                  <a:gd name="connsiteY10" fmla="*/ 978733 h 1400746"/>
                  <a:gd name="connsiteX11" fmla="*/ 147483 w 1964507"/>
                  <a:gd name="connsiteY11" fmla="*/ 969496 h 1400746"/>
                  <a:gd name="connsiteX12" fmla="*/ 6084 w 1964507"/>
                  <a:gd name="connsiteY12" fmla="*/ 527449 h 1400746"/>
                  <a:gd name="connsiteX13" fmla="*/ 497344 w 1964507"/>
                  <a:gd name="connsiteY13" fmla="*/ 401467 h 1400746"/>
                  <a:gd name="connsiteX14" fmla="*/ 580793 w 1964507"/>
                  <a:gd name="connsiteY14" fmla="*/ 212545 h 1400746"/>
                  <a:gd name="connsiteX0" fmla="*/ 580793 w 1964507"/>
                  <a:gd name="connsiteY0" fmla="*/ 122214 h 1310415"/>
                  <a:gd name="connsiteX1" fmla="*/ 951436 w 1964507"/>
                  <a:gd name="connsiteY1" fmla="*/ 47 h 1310415"/>
                  <a:gd name="connsiteX2" fmla="*/ 1464794 w 1964507"/>
                  <a:gd name="connsiteY2" fmla="*/ 135050 h 1310415"/>
                  <a:gd name="connsiteX3" fmla="*/ 1954897 w 1964507"/>
                  <a:gd name="connsiteY3" fmla="*/ 305429 h 1310415"/>
                  <a:gd name="connsiteX4" fmla="*/ 1790051 w 1964507"/>
                  <a:gd name="connsiteY4" fmla="*/ 606502 h 1310415"/>
                  <a:gd name="connsiteX5" fmla="*/ 1790051 w 1964507"/>
                  <a:gd name="connsiteY5" fmla="*/ 1010687 h 1310415"/>
                  <a:gd name="connsiteX6" fmla="*/ 1367846 w 1964507"/>
                  <a:gd name="connsiteY6" fmla="*/ 1267834 h 1310415"/>
                  <a:gd name="connsiteX7" fmla="*/ 958465 w 1964507"/>
                  <a:gd name="connsiteY7" fmla="*/ 1102314 h 1310415"/>
                  <a:gd name="connsiteX8" fmla="*/ 720580 w 1964507"/>
                  <a:gd name="connsiteY8" fmla="*/ 1263517 h 1310415"/>
                  <a:gd name="connsiteX9" fmla="*/ 564623 w 1964507"/>
                  <a:gd name="connsiteY9" fmla="*/ 888402 h 1310415"/>
                  <a:gd name="connsiteX10" fmla="*/ 147483 w 1964507"/>
                  <a:gd name="connsiteY10" fmla="*/ 879165 h 1310415"/>
                  <a:gd name="connsiteX11" fmla="*/ 6084 w 1964507"/>
                  <a:gd name="connsiteY11" fmla="*/ 437118 h 1310415"/>
                  <a:gd name="connsiteX12" fmla="*/ 497344 w 1964507"/>
                  <a:gd name="connsiteY12" fmla="*/ 311136 h 1310415"/>
                  <a:gd name="connsiteX13" fmla="*/ 580793 w 1964507"/>
                  <a:gd name="connsiteY13" fmla="*/ 122214 h 1310415"/>
                  <a:gd name="connsiteX0" fmla="*/ 589995 w 1973709"/>
                  <a:gd name="connsiteY0" fmla="*/ 122198 h 1310399"/>
                  <a:gd name="connsiteX1" fmla="*/ 960638 w 1973709"/>
                  <a:gd name="connsiteY1" fmla="*/ 31 h 1310399"/>
                  <a:gd name="connsiteX2" fmla="*/ 1473996 w 1973709"/>
                  <a:gd name="connsiteY2" fmla="*/ 135034 h 1310399"/>
                  <a:gd name="connsiteX3" fmla="*/ 1964099 w 1973709"/>
                  <a:gd name="connsiteY3" fmla="*/ 305413 h 1310399"/>
                  <a:gd name="connsiteX4" fmla="*/ 1799253 w 1973709"/>
                  <a:gd name="connsiteY4" fmla="*/ 606486 h 1310399"/>
                  <a:gd name="connsiteX5" fmla="*/ 1799253 w 1973709"/>
                  <a:gd name="connsiteY5" fmla="*/ 1010671 h 1310399"/>
                  <a:gd name="connsiteX6" fmla="*/ 1377048 w 1973709"/>
                  <a:gd name="connsiteY6" fmla="*/ 1267818 h 1310399"/>
                  <a:gd name="connsiteX7" fmla="*/ 967667 w 1973709"/>
                  <a:gd name="connsiteY7" fmla="*/ 1102298 h 1310399"/>
                  <a:gd name="connsiteX8" fmla="*/ 729782 w 1973709"/>
                  <a:gd name="connsiteY8" fmla="*/ 1263501 h 1310399"/>
                  <a:gd name="connsiteX9" fmla="*/ 573825 w 1973709"/>
                  <a:gd name="connsiteY9" fmla="*/ 888386 h 1310399"/>
                  <a:gd name="connsiteX10" fmla="*/ 156685 w 1973709"/>
                  <a:gd name="connsiteY10" fmla="*/ 879149 h 1310399"/>
                  <a:gd name="connsiteX11" fmla="*/ 15286 w 1973709"/>
                  <a:gd name="connsiteY11" fmla="*/ 437102 h 1310399"/>
                  <a:gd name="connsiteX12" fmla="*/ 198579 w 1973709"/>
                  <a:gd name="connsiteY12" fmla="*/ 72601 h 1310399"/>
                  <a:gd name="connsiteX13" fmla="*/ 589995 w 1973709"/>
                  <a:gd name="connsiteY13" fmla="*/ 122198 h 1310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73709" h="1310399">
                    <a:moveTo>
                      <a:pt x="589995" y="122198"/>
                    </a:moveTo>
                    <a:cubicBezTo>
                      <a:pt x="717005" y="110103"/>
                      <a:pt x="813305" y="-2108"/>
                      <a:pt x="960638" y="31"/>
                    </a:cubicBezTo>
                    <a:cubicBezTo>
                      <a:pt x="1107971" y="2170"/>
                      <a:pt x="1306753" y="84137"/>
                      <a:pt x="1473996" y="135034"/>
                    </a:cubicBezTo>
                    <a:cubicBezTo>
                      <a:pt x="1641239" y="185931"/>
                      <a:pt x="1909889" y="226838"/>
                      <a:pt x="1964099" y="305413"/>
                    </a:cubicBezTo>
                    <a:cubicBezTo>
                      <a:pt x="2018309" y="383988"/>
                      <a:pt x="1826727" y="488943"/>
                      <a:pt x="1799253" y="606486"/>
                    </a:cubicBezTo>
                    <a:cubicBezTo>
                      <a:pt x="1771779" y="724029"/>
                      <a:pt x="1869620" y="900449"/>
                      <a:pt x="1799253" y="1010671"/>
                    </a:cubicBezTo>
                    <a:cubicBezTo>
                      <a:pt x="1728886" y="1120893"/>
                      <a:pt x="1485794" y="1180544"/>
                      <a:pt x="1377048" y="1267818"/>
                    </a:cubicBezTo>
                    <a:cubicBezTo>
                      <a:pt x="1183313" y="1423300"/>
                      <a:pt x="1075545" y="1103018"/>
                      <a:pt x="967667" y="1102298"/>
                    </a:cubicBezTo>
                    <a:cubicBezTo>
                      <a:pt x="859789" y="1101579"/>
                      <a:pt x="795422" y="1299153"/>
                      <a:pt x="729782" y="1263501"/>
                    </a:cubicBezTo>
                    <a:cubicBezTo>
                      <a:pt x="664142" y="1227849"/>
                      <a:pt x="669341" y="952445"/>
                      <a:pt x="573825" y="888386"/>
                    </a:cubicBezTo>
                    <a:cubicBezTo>
                      <a:pt x="478309" y="824327"/>
                      <a:pt x="249775" y="954363"/>
                      <a:pt x="156685" y="879149"/>
                    </a:cubicBezTo>
                    <a:cubicBezTo>
                      <a:pt x="63595" y="803935"/>
                      <a:pt x="135496" y="645074"/>
                      <a:pt x="15286" y="437102"/>
                    </a:cubicBezTo>
                    <a:cubicBezTo>
                      <a:pt x="-48682" y="326786"/>
                      <a:pt x="102794" y="125085"/>
                      <a:pt x="198579" y="72601"/>
                    </a:cubicBezTo>
                    <a:cubicBezTo>
                      <a:pt x="294364" y="20117"/>
                      <a:pt x="462985" y="134293"/>
                      <a:pt x="589995" y="122198"/>
                    </a:cubicBezTo>
                    <a:close/>
                  </a:path>
                </a:pathLst>
              </a:custGeom>
              <a:noFill/>
              <a:ln w="3175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4047095" y="2438400"/>
                <a:ext cx="3091665" cy="2471045"/>
              </a:xfrm>
              <a:custGeom>
                <a:avLst/>
                <a:gdLst>
                  <a:gd name="connsiteX0" fmla="*/ 798898 w 1759613"/>
                  <a:gd name="connsiteY0" fmla="*/ 126797 h 1307385"/>
                  <a:gd name="connsiteX1" fmla="*/ 1030910 w 1759613"/>
                  <a:gd name="connsiteY1" fmla="*/ 3967 h 1307385"/>
                  <a:gd name="connsiteX2" fmla="*/ 1003614 w 1759613"/>
                  <a:gd name="connsiteY2" fmla="*/ 283746 h 1307385"/>
                  <a:gd name="connsiteX3" fmla="*/ 1337985 w 1759613"/>
                  <a:gd name="connsiteY3" fmla="*/ 160916 h 1307385"/>
                  <a:gd name="connsiteX4" fmla="*/ 1126444 w 1759613"/>
                  <a:gd name="connsiteY4" fmla="*/ 556701 h 1307385"/>
                  <a:gd name="connsiteX5" fmla="*/ 1672355 w 1759613"/>
                  <a:gd name="connsiteY5" fmla="*/ 563525 h 1307385"/>
                  <a:gd name="connsiteX6" fmla="*/ 1460814 w 1759613"/>
                  <a:gd name="connsiteY6" fmla="*/ 645412 h 1307385"/>
                  <a:gd name="connsiteX7" fmla="*/ 1754241 w 1759613"/>
                  <a:gd name="connsiteY7" fmla="*/ 693179 h 1307385"/>
                  <a:gd name="connsiteX8" fmla="*/ 1153740 w 1759613"/>
                  <a:gd name="connsiteY8" fmla="*/ 775066 h 1307385"/>
                  <a:gd name="connsiteX9" fmla="*/ 1290217 w 1759613"/>
                  <a:gd name="connsiteY9" fmla="*/ 1129907 h 1307385"/>
                  <a:gd name="connsiteX10" fmla="*/ 1003614 w 1759613"/>
                  <a:gd name="connsiteY10" fmla="*/ 877424 h 1307385"/>
                  <a:gd name="connsiteX11" fmla="*/ 921728 w 1759613"/>
                  <a:gd name="connsiteY11" fmla="*/ 1082140 h 1307385"/>
                  <a:gd name="connsiteX12" fmla="*/ 703364 w 1759613"/>
                  <a:gd name="connsiteY12" fmla="*/ 1007078 h 1307385"/>
                  <a:gd name="connsiteX13" fmla="*/ 450880 w 1759613"/>
                  <a:gd name="connsiteY13" fmla="*/ 1307328 h 1307385"/>
                  <a:gd name="connsiteX14" fmla="*/ 457704 w 1759613"/>
                  <a:gd name="connsiteY14" fmla="*/ 979782 h 1307385"/>
                  <a:gd name="connsiteX15" fmla="*/ 504 w 1759613"/>
                  <a:gd name="connsiteY15" fmla="*/ 1170851 h 1307385"/>
                  <a:gd name="connsiteX16" fmla="*/ 362170 w 1759613"/>
                  <a:gd name="connsiteY16" fmla="*/ 740946 h 1307385"/>
                  <a:gd name="connsiteX17" fmla="*/ 68743 w 1759613"/>
                  <a:gd name="connsiteY17" fmla="*/ 604469 h 1307385"/>
                  <a:gd name="connsiteX18" fmla="*/ 416761 w 1759613"/>
                  <a:gd name="connsiteY18" fmla="*/ 399752 h 1307385"/>
                  <a:gd name="connsiteX19" fmla="*/ 403113 w 1759613"/>
                  <a:gd name="connsiteY19" fmla="*/ 133621 h 1307385"/>
                  <a:gd name="connsiteX20" fmla="*/ 614653 w 1759613"/>
                  <a:gd name="connsiteY20" fmla="*/ 235979 h 1307385"/>
                  <a:gd name="connsiteX21" fmla="*/ 798898 w 1759613"/>
                  <a:gd name="connsiteY21" fmla="*/ 126797 h 1307385"/>
                  <a:gd name="connsiteX0" fmla="*/ 798898 w 1718439"/>
                  <a:gd name="connsiteY0" fmla="*/ 126797 h 1307385"/>
                  <a:gd name="connsiteX1" fmla="*/ 1030910 w 1718439"/>
                  <a:gd name="connsiteY1" fmla="*/ 3967 h 1307385"/>
                  <a:gd name="connsiteX2" fmla="*/ 1003614 w 1718439"/>
                  <a:gd name="connsiteY2" fmla="*/ 283746 h 1307385"/>
                  <a:gd name="connsiteX3" fmla="*/ 1337985 w 1718439"/>
                  <a:gd name="connsiteY3" fmla="*/ 160916 h 1307385"/>
                  <a:gd name="connsiteX4" fmla="*/ 1126444 w 1718439"/>
                  <a:gd name="connsiteY4" fmla="*/ 556701 h 1307385"/>
                  <a:gd name="connsiteX5" fmla="*/ 1672355 w 1718439"/>
                  <a:gd name="connsiteY5" fmla="*/ 563525 h 1307385"/>
                  <a:gd name="connsiteX6" fmla="*/ 1460814 w 1718439"/>
                  <a:gd name="connsiteY6" fmla="*/ 645412 h 1307385"/>
                  <a:gd name="connsiteX7" fmla="*/ 1712499 w 1718439"/>
                  <a:gd name="connsiteY7" fmla="*/ 816483 h 1307385"/>
                  <a:gd name="connsiteX8" fmla="*/ 1153740 w 1718439"/>
                  <a:gd name="connsiteY8" fmla="*/ 775066 h 1307385"/>
                  <a:gd name="connsiteX9" fmla="*/ 1290217 w 1718439"/>
                  <a:gd name="connsiteY9" fmla="*/ 1129907 h 1307385"/>
                  <a:gd name="connsiteX10" fmla="*/ 1003614 w 1718439"/>
                  <a:gd name="connsiteY10" fmla="*/ 877424 h 1307385"/>
                  <a:gd name="connsiteX11" fmla="*/ 921728 w 1718439"/>
                  <a:gd name="connsiteY11" fmla="*/ 1082140 h 1307385"/>
                  <a:gd name="connsiteX12" fmla="*/ 703364 w 1718439"/>
                  <a:gd name="connsiteY12" fmla="*/ 1007078 h 1307385"/>
                  <a:gd name="connsiteX13" fmla="*/ 450880 w 1718439"/>
                  <a:gd name="connsiteY13" fmla="*/ 1307328 h 1307385"/>
                  <a:gd name="connsiteX14" fmla="*/ 457704 w 1718439"/>
                  <a:gd name="connsiteY14" fmla="*/ 979782 h 1307385"/>
                  <a:gd name="connsiteX15" fmla="*/ 504 w 1718439"/>
                  <a:gd name="connsiteY15" fmla="*/ 1170851 h 1307385"/>
                  <a:gd name="connsiteX16" fmla="*/ 362170 w 1718439"/>
                  <a:gd name="connsiteY16" fmla="*/ 740946 h 1307385"/>
                  <a:gd name="connsiteX17" fmla="*/ 68743 w 1718439"/>
                  <a:gd name="connsiteY17" fmla="*/ 604469 h 1307385"/>
                  <a:gd name="connsiteX18" fmla="*/ 416761 w 1718439"/>
                  <a:gd name="connsiteY18" fmla="*/ 399752 h 1307385"/>
                  <a:gd name="connsiteX19" fmla="*/ 403113 w 1718439"/>
                  <a:gd name="connsiteY19" fmla="*/ 133621 h 1307385"/>
                  <a:gd name="connsiteX20" fmla="*/ 614653 w 1718439"/>
                  <a:gd name="connsiteY20" fmla="*/ 235979 h 1307385"/>
                  <a:gd name="connsiteX21" fmla="*/ 798898 w 1718439"/>
                  <a:gd name="connsiteY21" fmla="*/ 126797 h 1307385"/>
                  <a:gd name="connsiteX0" fmla="*/ 798898 w 1717771"/>
                  <a:gd name="connsiteY0" fmla="*/ 126797 h 1307385"/>
                  <a:gd name="connsiteX1" fmla="*/ 1030910 w 1717771"/>
                  <a:gd name="connsiteY1" fmla="*/ 3967 h 1307385"/>
                  <a:gd name="connsiteX2" fmla="*/ 1003614 w 1717771"/>
                  <a:gd name="connsiteY2" fmla="*/ 283746 h 1307385"/>
                  <a:gd name="connsiteX3" fmla="*/ 1337985 w 1717771"/>
                  <a:gd name="connsiteY3" fmla="*/ 160916 h 1307385"/>
                  <a:gd name="connsiteX4" fmla="*/ 1126444 w 1717771"/>
                  <a:gd name="connsiteY4" fmla="*/ 556701 h 1307385"/>
                  <a:gd name="connsiteX5" fmla="*/ 1672355 w 1717771"/>
                  <a:gd name="connsiteY5" fmla="*/ 563525 h 1307385"/>
                  <a:gd name="connsiteX6" fmla="*/ 1447275 w 1717771"/>
                  <a:gd name="connsiteY6" fmla="*/ 693473 h 1307385"/>
                  <a:gd name="connsiteX7" fmla="*/ 1712499 w 1717771"/>
                  <a:gd name="connsiteY7" fmla="*/ 816483 h 1307385"/>
                  <a:gd name="connsiteX8" fmla="*/ 1153740 w 1717771"/>
                  <a:gd name="connsiteY8" fmla="*/ 775066 h 1307385"/>
                  <a:gd name="connsiteX9" fmla="*/ 1290217 w 1717771"/>
                  <a:gd name="connsiteY9" fmla="*/ 1129907 h 1307385"/>
                  <a:gd name="connsiteX10" fmla="*/ 1003614 w 1717771"/>
                  <a:gd name="connsiteY10" fmla="*/ 877424 h 1307385"/>
                  <a:gd name="connsiteX11" fmla="*/ 921728 w 1717771"/>
                  <a:gd name="connsiteY11" fmla="*/ 1082140 h 1307385"/>
                  <a:gd name="connsiteX12" fmla="*/ 703364 w 1717771"/>
                  <a:gd name="connsiteY12" fmla="*/ 1007078 h 1307385"/>
                  <a:gd name="connsiteX13" fmla="*/ 450880 w 1717771"/>
                  <a:gd name="connsiteY13" fmla="*/ 1307328 h 1307385"/>
                  <a:gd name="connsiteX14" fmla="*/ 457704 w 1717771"/>
                  <a:gd name="connsiteY14" fmla="*/ 979782 h 1307385"/>
                  <a:gd name="connsiteX15" fmla="*/ 504 w 1717771"/>
                  <a:gd name="connsiteY15" fmla="*/ 1170851 h 1307385"/>
                  <a:gd name="connsiteX16" fmla="*/ 362170 w 1717771"/>
                  <a:gd name="connsiteY16" fmla="*/ 740946 h 1307385"/>
                  <a:gd name="connsiteX17" fmla="*/ 68743 w 1717771"/>
                  <a:gd name="connsiteY17" fmla="*/ 604469 h 1307385"/>
                  <a:gd name="connsiteX18" fmla="*/ 416761 w 1717771"/>
                  <a:gd name="connsiteY18" fmla="*/ 399752 h 1307385"/>
                  <a:gd name="connsiteX19" fmla="*/ 403113 w 1717771"/>
                  <a:gd name="connsiteY19" fmla="*/ 133621 h 1307385"/>
                  <a:gd name="connsiteX20" fmla="*/ 614653 w 1717771"/>
                  <a:gd name="connsiteY20" fmla="*/ 235979 h 1307385"/>
                  <a:gd name="connsiteX21" fmla="*/ 798898 w 1717771"/>
                  <a:gd name="connsiteY21" fmla="*/ 126797 h 1307385"/>
                  <a:gd name="connsiteX0" fmla="*/ 798898 w 1714790"/>
                  <a:gd name="connsiteY0" fmla="*/ 126797 h 1307385"/>
                  <a:gd name="connsiteX1" fmla="*/ 1030910 w 1714790"/>
                  <a:gd name="connsiteY1" fmla="*/ 3967 h 1307385"/>
                  <a:gd name="connsiteX2" fmla="*/ 1003614 w 1714790"/>
                  <a:gd name="connsiteY2" fmla="*/ 283746 h 1307385"/>
                  <a:gd name="connsiteX3" fmla="*/ 1337985 w 1714790"/>
                  <a:gd name="connsiteY3" fmla="*/ 160916 h 1307385"/>
                  <a:gd name="connsiteX4" fmla="*/ 1126444 w 1714790"/>
                  <a:gd name="connsiteY4" fmla="*/ 556701 h 1307385"/>
                  <a:gd name="connsiteX5" fmla="*/ 1672355 w 1714790"/>
                  <a:gd name="connsiteY5" fmla="*/ 563525 h 1307385"/>
                  <a:gd name="connsiteX6" fmla="*/ 1447275 w 1714790"/>
                  <a:gd name="connsiteY6" fmla="*/ 693473 h 1307385"/>
                  <a:gd name="connsiteX7" fmla="*/ 1709478 w 1714790"/>
                  <a:gd name="connsiteY7" fmla="*/ 891925 h 1307385"/>
                  <a:gd name="connsiteX8" fmla="*/ 1153740 w 1714790"/>
                  <a:gd name="connsiteY8" fmla="*/ 775066 h 1307385"/>
                  <a:gd name="connsiteX9" fmla="*/ 1290217 w 1714790"/>
                  <a:gd name="connsiteY9" fmla="*/ 1129907 h 1307385"/>
                  <a:gd name="connsiteX10" fmla="*/ 1003614 w 1714790"/>
                  <a:gd name="connsiteY10" fmla="*/ 877424 h 1307385"/>
                  <a:gd name="connsiteX11" fmla="*/ 921728 w 1714790"/>
                  <a:gd name="connsiteY11" fmla="*/ 1082140 h 1307385"/>
                  <a:gd name="connsiteX12" fmla="*/ 703364 w 1714790"/>
                  <a:gd name="connsiteY12" fmla="*/ 1007078 h 1307385"/>
                  <a:gd name="connsiteX13" fmla="*/ 450880 w 1714790"/>
                  <a:gd name="connsiteY13" fmla="*/ 1307328 h 1307385"/>
                  <a:gd name="connsiteX14" fmla="*/ 457704 w 1714790"/>
                  <a:gd name="connsiteY14" fmla="*/ 979782 h 1307385"/>
                  <a:gd name="connsiteX15" fmla="*/ 504 w 1714790"/>
                  <a:gd name="connsiteY15" fmla="*/ 1170851 h 1307385"/>
                  <a:gd name="connsiteX16" fmla="*/ 362170 w 1714790"/>
                  <a:gd name="connsiteY16" fmla="*/ 740946 h 1307385"/>
                  <a:gd name="connsiteX17" fmla="*/ 68743 w 1714790"/>
                  <a:gd name="connsiteY17" fmla="*/ 604469 h 1307385"/>
                  <a:gd name="connsiteX18" fmla="*/ 416761 w 1714790"/>
                  <a:gd name="connsiteY18" fmla="*/ 399752 h 1307385"/>
                  <a:gd name="connsiteX19" fmla="*/ 403113 w 1714790"/>
                  <a:gd name="connsiteY19" fmla="*/ 133621 h 1307385"/>
                  <a:gd name="connsiteX20" fmla="*/ 614653 w 1714790"/>
                  <a:gd name="connsiteY20" fmla="*/ 235979 h 1307385"/>
                  <a:gd name="connsiteX21" fmla="*/ 798898 w 1714790"/>
                  <a:gd name="connsiteY21" fmla="*/ 126797 h 1307385"/>
                  <a:gd name="connsiteX0" fmla="*/ 798898 w 1715999"/>
                  <a:gd name="connsiteY0" fmla="*/ 126797 h 1307385"/>
                  <a:gd name="connsiteX1" fmla="*/ 1030910 w 1715999"/>
                  <a:gd name="connsiteY1" fmla="*/ 3967 h 1307385"/>
                  <a:gd name="connsiteX2" fmla="*/ 1003614 w 1715999"/>
                  <a:gd name="connsiteY2" fmla="*/ 283746 h 1307385"/>
                  <a:gd name="connsiteX3" fmla="*/ 1337985 w 1715999"/>
                  <a:gd name="connsiteY3" fmla="*/ 160916 h 1307385"/>
                  <a:gd name="connsiteX4" fmla="*/ 1126444 w 1715999"/>
                  <a:gd name="connsiteY4" fmla="*/ 556701 h 1307385"/>
                  <a:gd name="connsiteX5" fmla="*/ 1672355 w 1715999"/>
                  <a:gd name="connsiteY5" fmla="*/ 563525 h 1307385"/>
                  <a:gd name="connsiteX6" fmla="*/ 1447275 w 1715999"/>
                  <a:gd name="connsiteY6" fmla="*/ 693473 h 1307385"/>
                  <a:gd name="connsiteX7" fmla="*/ 1709478 w 1715999"/>
                  <a:gd name="connsiteY7" fmla="*/ 891925 h 1307385"/>
                  <a:gd name="connsiteX8" fmla="*/ 1117154 w 1715999"/>
                  <a:gd name="connsiteY8" fmla="*/ 816483 h 1307385"/>
                  <a:gd name="connsiteX9" fmla="*/ 1290217 w 1715999"/>
                  <a:gd name="connsiteY9" fmla="*/ 1129907 h 1307385"/>
                  <a:gd name="connsiteX10" fmla="*/ 1003614 w 1715999"/>
                  <a:gd name="connsiteY10" fmla="*/ 877424 h 1307385"/>
                  <a:gd name="connsiteX11" fmla="*/ 921728 w 1715999"/>
                  <a:gd name="connsiteY11" fmla="*/ 1082140 h 1307385"/>
                  <a:gd name="connsiteX12" fmla="*/ 703364 w 1715999"/>
                  <a:gd name="connsiteY12" fmla="*/ 1007078 h 1307385"/>
                  <a:gd name="connsiteX13" fmla="*/ 450880 w 1715999"/>
                  <a:gd name="connsiteY13" fmla="*/ 1307328 h 1307385"/>
                  <a:gd name="connsiteX14" fmla="*/ 457704 w 1715999"/>
                  <a:gd name="connsiteY14" fmla="*/ 979782 h 1307385"/>
                  <a:gd name="connsiteX15" fmla="*/ 504 w 1715999"/>
                  <a:gd name="connsiteY15" fmla="*/ 1170851 h 1307385"/>
                  <a:gd name="connsiteX16" fmla="*/ 362170 w 1715999"/>
                  <a:gd name="connsiteY16" fmla="*/ 740946 h 1307385"/>
                  <a:gd name="connsiteX17" fmla="*/ 68743 w 1715999"/>
                  <a:gd name="connsiteY17" fmla="*/ 604469 h 1307385"/>
                  <a:gd name="connsiteX18" fmla="*/ 416761 w 1715999"/>
                  <a:gd name="connsiteY18" fmla="*/ 399752 h 1307385"/>
                  <a:gd name="connsiteX19" fmla="*/ 403113 w 1715999"/>
                  <a:gd name="connsiteY19" fmla="*/ 133621 h 1307385"/>
                  <a:gd name="connsiteX20" fmla="*/ 614653 w 1715999"/>
                  <a:gd name="connsiteY20" fmla="*/ 235979 h 1307385"/>
                  <a:gd name="connsiteX21" fmla="*/ 798898 w 1715999"/>
                  <a:gd name="connsiteY21" fmla="*/ 126797 h 1307385"/>
                  <a:gd name="connsiteX0" fmla="*/ 798898 w 1715999"/>
                  <a:gd name="connsiteY0" fmla="*/ 126797 h 1307385"/>
                  <a:gd name="connsiteX1" fmla="*/ 1030910 w 1715999"/>
                  <a:gd name="connsiteY1" fmla="*/ 3967 h 1307385"/>
                  <a:gd name="connsiteX2" fmla="*/ 1003614 w 1715999"/>
                  <a:gd name="connsiteY2" fmla="*/ 283746 h 1307385"/>
                  <a:gd name="connsiteX3" fmla="*/ 1337985 w 1715999"/>
                  <a:gd name="connsiteY3" fmla="*/ 160916 h 1307385"/>
                  <a:gd name="connsiteX4" fmla="*/ 1126444 w 1715999"/>
                  <a:gd name="connsiteY4" fmla="*/ 556701 h 1307385"/>
                  <a:gd name="connsiteX5" fmla="*/ 1672355 w 1715999"/>
                  <a:gd name="connsiteY5" fmla="*/ 563525 h 1307385"/>
                  <a:gd name="connsiteX6" fmla="*/ 1447275 w 1715999"/>
                  <a:gd name="connsiteY6" fmla="*/ 693473 h 1307385"/>
                  <a:gd name="connsiteX7" fmla="*/ 1709478 w 1715999"/>
                  <a:gd name="connsiteY7" fmla="*/ 891925 h 1307385"/>
                  <a:gd name="connsiteX8" fmla="*/ 1117154 w 1715999"/>
                  <a:gd name="connsiteY8" fmla="*/ 816483 h 1307385"/>
                  <a:gd name="connsiteX9" fmla="*/ 1290217 w 1715999"/>
                  <a:gd name="connsiteY9" fmla="*/ 1129907 h 1307385"/>
                  <a:gd name="connsiteX10" fmla="*/ 941822 w 1715999"/>
                  <a:gd name="connsiteY10" fmla="*/ 898276 h 1307385"/>
                  <a:gd name="connsiteX11" fmla="*/ 921728 w 1715999"/>
                  <a:gd name="connsiteY11" fmla="*/ 1082140 h 1307385"/>
                  <a:gd name="connsiteX12" fmla="*/ 703364 w 1715999"/>
                  <a:gd name="connsiteY12" fmla="*/ 1007078 h 1307385"/>
                  <a:gd name="connsiteX13" fmla="*/ 450880 w 1715999"/>
                  <a:gd name="connsiteY13" fmla="*/ 1307328 h 1307385"/>
                  <a:gd name="connsiteX14" fmla="*/ 457704 w 1715999"/>
                  <a:gd name="connsiteY14" fmla="*/ 979782 h 1307385"/>
                  <a:gd name="connsiteX15" fmla="*/ 504 w 1715999"/>
                  <a:gd name="connsiteY15" fmla="*/ 1170851 h 1307385"/>
                  <a:gd name="connsiteX16" fmla="*/ 362170 w 1715999"/>
                  <a:gd name="connsiteY16" fmla="*/ 740946 h 1307385"/>
                  <a:gd name="connsiteX17" fmla="*/ 68743 w 1715999"/>
                  <a:gd name="connsiteY17" fmla="*/ 604469 h 1307385"/>
                  <a:gd name="connsiteX18" fmla="*/ 416761 w 1715999"/>
                  <a:gd name="connsiteY18" fmla="*/ 399752 h 1307385"/>
                  <a:gd name="connsiteX19" fmla="*/ 403113 w 1715999"/>
                  <a:gd name="connsiteY19" fmla="*/ 133621 h 1307385"/>
                  <a:gd name="connsiteX20" fmla="*/ 614653 w 1715999"/>
                  <a:gd name="connsiteY20" fmla="*/ 235979 h 1307385"/>
                  <a:gd name="connsiteX21" fmla="*/ 798898 w 1715999"/>
                  <a:gd name="connsiteY21" fmla="*/ 126797 h 1307385"/>
                  <a:gd name="connsiteX0" fmla="*/ 798898 w 1715999"/>
                  <a:gd name="connsiteY0" fmla="*/ 126797 h 1307385"/>
                  <a:gd name="connsiteX1" fmla="*/ 1030910 w 1715999"/>
                  <a:gd name="connsiteY1" fmla="*/ 3967 h 1307385"/>
                  <a:gd name="connsiteX2" fmla="*/ 1003614 w 1715999"/>
                  <a:gd name="connsiteY2" fmla="*/ 283746 h 1307385"/>
                  <a:gd name="connsiteX3" fmla="*/ 1337985 w 1715999"/>
                  <a:gd name="connsiteY3" fmla="*/ 160916 h 1307385"/>
                  <a:gd name="connsiteX4" fmla="*/ 1153940 w 1715999"/>
                  <a:gd name="connsiteY4" fmla="*/ 481844 h 1307385"/>
                  <a:gd name="connsiteX5" fmla="*/ 1672355 w 1715999"/>
                  <a:gd name="connsiteY5" fmla="*/ 563525 h 1307385"/>
                  <a:gd name="connsiteX6" fmla="*/ 1447275 w 1715999"/>
                  <a:gd name="connsiteY6" fmla="*/ 693473 h 1307385"/>
                  <a:gd name="connsiteX7" fmla="*/ 1709478 w 1715999"/>
                  <a:gd name="connsiteY7" fmla="*/ 891925 h 1307385"/>
                  <a:gd name="connsiteX8" fmla="*/ 1117154 w 1715999"/>
                  <a:gd name="connsiteY8" fmla="*/ 816483 h 1307385"/>
                  <a:gd name="connsiteX9" fmla="*/ 1290217 w 1715999"/>
                  <a:gd name="connsiteY9" fmla="*/ 1129907 h 1307385"/>
                  <a:gd name="connsiteX10" fmla="*/ 941822 w 1715999"/>
                  <a:gd name="connsiteY10" fmla="*/ 898276 h 1307385"/>
                  <a:gd name="connsiteX11" fmla="*/ 921728 w 1715999"/>
                  <a:gd name="connsiteY11" fmla="*/ 1082140 h 1307385"/>
                  <a:gd name="connsiteX12" fmla="*/ 703364 w 1715999"/>
                  <a:gd name="connsiteY12" fmla="*/ 1007078 h 1307385"/>
                  <a:gd name="connsiteX13" fmla="*/ 450880 w 1715999"/>
                  <a:gd name="connsiteY13" fmla="*/ 1307328 h 1307385"/>
                  <a:gd name="connsiteX14" fmla="*/ 457704 w 1715999"/>
                  <a:gd name="connsiteY14" fmla="*/ 979782 h 1307385"/>
                  <a:gd name="connsiteX15" fmla="*/ 504 w 1715999"/>
                  <a:gd name="connsiteY15" fmla="*/ 1170851 h 1307385"/>
                  <a:gd name="connsiteX16" fmla="*/ 362170 w 1715999"/>
                  <a:gd name="connsiteY16" fmla="*/ 740946 h 1307385"/>
                  <a:gd name="connsiteX17" fmla="*/ 68743 w 1715999"/>
                  <a:gd name="connsiteY17" fmla="*/ 604469 h 1307385"/>
                  <a:gd name="connsiteX18" fmla="*/ 416761 w 1715999"/>
                  <a:gd name="connsiteY18" fmla="*/ 399752 h 1307385"/>
                  <a:gd name="connsiteX19" fmla="*/ 403113 w 1715999"/>
                  <a:gd name="connsiteY19" fmla="*/ 133621 h 1307385"/>
                  <a:gd name="connsiteX20" fmla="*/ 614653 w 1715999"/>
                  <a:gd name="connsiteY20" fmla="*/ 235979 h 1307385"/>
                  <a:gd name="connsiteX21" fmla="*/ 798898 w 1715999"/>
                  <a:gd name="connsiteY21" fmla="*/ 126797 h 1307385"/>
                  <a:gd name="connsiteX0" fmla="*/ 798898 w 1716379"/>
                  <a:gd name="connsiteY0" fmla="*/ 126797 h 1307385"/>
                  <a:gd name="connsiteX1" fmla="*/ 1030910 w 1716379"/>
                  <a:gd name="connsiteY1" fmla="*/ 3967 h 1307385"/>
                  <a:gd name="connsiteX2" fmla="*/ 1003614 w 1716379"/>
                  <a:gd name="connsiteY2" fmla="*/ 283746 h 1307385"/>
                  <a:gd name="connsiteX3" fmla="*/ 1337985 w 1716379"/>
                  <a:gd name="connsiteY3" fmla="*/ 160916 h 1307385"/>
                  <a:gd name="connsiteX4" fmla="*/ 1153940 w 1716379"/>
                  <a:gd name="connsiteY4" fmla="*/ 481844 h 1307385"/>
                  <a:gd name="connsiteX5" fmla="*/ 1672355 w 1716379"/>
                  <a:gd name="connsiteY5" fmla="*/ 563525 h 1307385"/>
                  <a:gd name="connsiteX6" fmla="*/ 1454293 w 1716379"/>
                  <a:gd name="connsiteY6" fmla="*/ 734728 h 1307385"/>
                  <a:gd name="connsiteX7" fmla="*/ 1709478 w 1716379"/>
                  <a:gd name="connsiteY7" fmla="*/ 891925 h 1307385"/>
                  <a:gd name="connsiteX8" fmla="*/ 1117154 w 1716379"/>
                  <a:gd name="connsiteY8" fmla="*/ 816483 h 1307385"/>
                  <a:gd name="connsiteX9" fmla="*/ 1290217 w 1716379"/>
                  <a:gd name="connsiteY9" fmla="*/ 1129907 h 1307385"/>
                  <a:gd name="connsiteX10" fmla="*/ 941822 w 1716379"/>
                  <a:gd name="connsiteY10" fmla="*/ 898276 h 1307385"/>
                  <a:gd name="connsiteX11" fmla="*/ 921728 w 1716379"/>
                  <a:gd name="connsiteY11" fmla="*/ 1082140 h 1307385"/>
                  <a:gd name="connsiteX12" fmla="*/ 703364 w 1716379"/>
                  <a:gd name="connsiteY12" fmla="*/ 1007078 h 1307385"/>
                  <a:gd name="connsiteX13" fmla="*/ 450880 w 1716379"/>
                  <a:gd name="connsiteY13" fmla="*/ 1307328 h 1307385"/>
                  <a:gd name="connsiteX14" fmla="*/ 457704 w 1716379"/>
                  <a:gd name="connsiteY14" fmla="*/ 979782 h 1307385"/>
                  <a:gd name="connsiteX15" fmla="*/ 504 w 1716379"/>
                  <a:gd name="connsiteY15" fmla="*/ 1170851 h 1307385"/>
                  <a:gd name="connsiteX16" fmla="*/ 362170 w 1716379"/>
                  <a:gd name="connsiteY16" fmla="*/ 740946 h 1307385"/>
                  <a:gd name="connsiteX17" fmla="*/ 68743 w 1716379"/>
                  <a:gd name="connsiteY17" fmla="*/ 604469 h 1307385"/>
                  <a:gd name="connsiteX18" fmla="*/ 416761 w 1716379"/>
                  <a:gd name="connsiteY18" fmla="*/ 399752 h 1307385"/>
                  <a:gd name="connsiteX19" fmla="*/ 403113 w 1716379"/>
                  <a:gd name="connsiteY19" fmla="*/ 133621 h 1307385"/>
                  <a:gd name="connsiteX20" fmla="*/ 614653 w 1716379"/>
                  <a:gd name="connsiteY20" fmla="*/ 235979 h 1307385"/>
                  <a:gd name="connsiteX21" fmla="*/ 798898 w 1716379"/>
                  <a:gd name="connsiteY21" fmla="*/ 126797 h 1307385"/>
                  <a:gd name="connsiteX0" fmla="*/ 798898 w 1728458"/>
                  <a:gd name="connsiteY0" fmla="*/ 126797 h 1307385"/>
                  <a:gd name="connsiteX1" fmla="*/ 1030910 w 1728458"/>
                  <a:gd name="connsiteY1" fmla="*/ 3967 h 1307385"/>
                  <a:gd name="connsiteX2" fmla="*/ 1003614 w 1728458"/>
                  <a:gd name="connsiteY2" fmla="*/ 283746 h 1307385"/>
                  <a:gd name="connsiteX3" fmla="*/ 1337985 w 1728458"/>
                  <a:gd name="connsiteY3" fmla="*/ 160916 h 1307385"/>
                  <a:gd name="connsiteX4" fmla="*/ 1153940 w 1728458"/>
                  <a:gd name="connsiteY4" fmla="*/ 481844 h 1307385"/>
                  <a:gd name="connsiteX5" fmla="*/ 1672355 w 1728458"/>
                  <a:gd name="connsiteY5" fmla="*/ 563525 h 1307385"/>
                  <a:gd name="connsiteX6" fmla="*/ 1454293 w 1728458"/>
                  <a:gd name="connsiteY6" fmla="*/ 734728 h 1307385"/>
                  <a:gd name="connsiteX7" fmla="*/ 1709478 w 1728458"/>
                  <a:gd name="connsiteY7" fmla="*/ 891925 h 1307385"/>
                  <a:gd name="connsiteX8" fmla="*/ 1117154 w 1728458"/>
                  <a:gd name="connsiteY8" fmla="*/ 816483 h 1307385"/>
                  <a:gd name="connsiteX9" fmla="*/ 1290217 w 1728458"/>
                  <a:gd name="connsiteY9" fmla="*/ 1129907 h 1307385"/>
                  <a:gd name="connsiteX10" fmla="*/ 941822 w 1728458"/>
                  <a:gd name="connsiteY10" fmla="*/ 898276 h 1307385"/>
                  <a:gd name="connsiteX11" fmla="*/ 921728 w 1728458"/>
                  <a:gd name="connsiteY11" fmla="*/ 1082140 h 1307385"/>
                  <a:gd name="connsiteX12" fmla="*/ 703364 w 1728458"/>
                  <a:gd name="connsiteY12" fmla="*/ 1007078 h 1307385"/>
                  <a:gd name="connsiteX13" fmla="*/ 450880 w 1728458"/>
                  <a:gd name="connsiteY13" fmla="*/ 1307328 h 1307385"/>
                  <a:gd name="connsiteX14" fmla="*/ 457704 w 1728458"/>
                  <a:gd name="connsiteY14" fmla="*/ 979782 h 1307385"/>
                  <a:gd name="connsiteX15" fmla="*/ 504 w 1728458"/>
                  <a:gd name="connsiteY15" fmla="*/ 1170851 h 1307385"/>
                  <a:gd name="connsiteX16" fmla="*/ 362170 w 1728458"/>
                  <a:gd name="connsiteY16" fmla="*/ 740946 h 1307385"/>
                  <a:gd name="connsiteX17" fmla="*/ 68743 w 1728458"/>
                  <a:gd name="connsiteY17" fmla="*/ 604469 h 1307385"/>
                  <a:gd name="connsiteX18" fmla="*/ 416761 w 1728458"/>
                  <a:gd name="connsiteY18" fmla="*/ 399752 h 1307385"/>
                  <a:gd name="connsiteX19" fmla="*/ 403113 w 1728458"/>
                  <a:gd name="connsiteY19" fmla="*/ 133621 h 1307385"/>
                  <a:gd name="connsiteX20" fmla="*/ 614653 w 1728458"/>
                  <a:gd name="connsiteY20" fmla="*/ 235979 h 1307385"/>
                  <a:gd name="connsiteX21" fmla="*/ 798898 w 1728458"/>
                  <a:gd name="connsiteY21" fmla="*/ 126797 h 1307385"/>
                  <a:gd name="connsiteX0" fmla="*/ 798898 w 1728958"/>
                  <a:gd name="connsiteY0" fmla="*/ 126797 h 1307385"/>
                  <a:gd name="connsiteX1" fmla="*/ 1030910 w 1728958"/>
                  <a:gd name="connsiteY1" fmla="*/ 3967 h 1307385"/>
                  <a:gd name="connsiteX2" fmla="*/ 1003614 w 1728958"/>
                  <a:gd name="connsiteY2" fmla="*/ 283746 h 1307385"/>
                  <a:gd name="connsiteX3" fmla="*/ 1337985 w 1728958"/>
                  <a:gd name="connsiteY3" fmla="*/ 160916 h 1307385"/>
                  <a:gd name="connsiteX4" fmla="*/ 1153940 w 1728958"/>
                  <a:gd name="connsiteY4" fmla="*/ 481844 h 1307385"/>
                  <a:gd name="connsiteX5" fmla="*/ 1672355 w 1728958"/>
                  <a:gd name="connsiteY5" fmla="*/ 563525 h 1307385"/>
                  <a:gd name="connsiteX6" fmla="*/ 1454293 w 1728958"/>
                  <a:gd name="connsiteY6" fmla="*/ 734728 h 1307385"/>
                  <a:gd name="connsiteX7" fmla="*/ 1709998 w 1728958"/>
                  <a:gd name="connsiteY7" fmla="*/ 926437 h 1307385"/>
                  <a:gd name="connsiteX8" fmla="*/ 1117154 w 1728958"/>
                  <a:gd name="connsiteY8" fmla="*/ 816483 h 1307385"/>
                  <a:gd name="connsiteX9" fmla="*/ 1290217 w 1728958"/>
                  <a:gd name="connsiteY9" fmla="*/ 1129907 h 1307385"/>
                  <a:gd name="connsiteX10" fmla="*/ 941822 w 1728958"/>
                  <a:gd name="connsiteY10" fmla="*/ 898276 h 1307385"/>
                  <a:gd name="connsiteX11" fmla="*/ 921728 w 1728958"/>
                  <a:gd name="connsiteY11" fmla="*/ 1082140 h 1307385"/>
                  <a:gd name="connsiteX12" fmla="*/ 703364 w 1728958"/>
                  <a:gd name="connsiteY12" fmla="*/ 1007078 h 1307385"/>
                  <a:gd name="connsiteX13" fmla="*/ 450880 w 1728958"/>
                  <a:gd name="connsiteY13" fmla="*/ 1307328 h 1307385"/>
                  <a:gd name="connsiteX14" fmla="*/ 457704 w 1728958"/>
                  <a:gd name="connsiteY14" fmla="*/ 979782 h 1307385"/>
                  <a:gd name="connsiteX15" fmla="*/ 504 w 1728958"/>
                  <a:gd name="connsiteY15" fmla="*/ 1170851 h 1307385"/>
                  <a:gd name="connsiteX16" fmla="*/ 362170 w 1728958"/>
                  <a:gd name="connsiteY16" fmla="*/ 740946 h 1307385"/>
                  <a:gd name="connsiteX17" fmla="*/ 68743 w 1728958"/>
                  <a:gd name="connsiteY17" fmla="*/ 604469 h 1307385"/>
                  <a:gd name="connsiteX18" fmla="*/ 416761 w 1728958"/>
                  <a:gd name="connsiteY18" fmla="*/ 399752 h 1307385"/>
                  <a:gd name="connsiteX19" fmla="*/ 403113 w 1728958"/>
                  <a:gd name="connsiteY19" fmla="*/ 133621 h 1307385"/>
                  <a:gd name="connsiteX20" fmla="*/ 614653 w 1728958"/>
                  <a:gd name="connsiteY20" fmla="*/ 235979 h 1307385"/>
                  <a:gd name="connsiteX21" fmla="*/ 798898 w 1728958"/>
                  <a:gd name="connsiteY21" fmla="*/ 126797 h 1307385"/>
                  <a:gd name="connsiteX0" fmla="*/ 798898 w 1735325"/>
                  <a:gd name="connsiteY0" fmla="*/ 126797 h 1307385"/>
                  <a:gd name="connsiteX1" fmla="*/ 1030910 w 1735325"/>
                  <a:gd name="connsiteY1" fmla="*/ 3967 h 1307385"/>
                  <a:gd name="connsiteX2" fmla="*/ 1003614 w 1735325"/>
                  <a:gd name="connsiteY2" fmla="*/ 283746 h 1307385"/>
                  <a:gd name="connsiteX3" fmla="*/ 1337985 w 1735325"/>
                  <a:gd name="connsiteY3" fmla="*/ 160916 h 1307385"/>
                  <a:gd name="connsiteX4" fmla="*/ 1153940 w 1735325"/>
                  <a:gd name="connsiteY4" fmla="*/ 481844 h 1307385"/>
                  <a:gd name="connsiteX5" fmla="*/ 1672355 w 1735325"/>
                  <a:gd name="connsiteY5" fmla="*/ 563525 h 1307385"/>
                  <a:gd name="connsiteX6" fmla="*/ 1454293 w 1735325"/>
                  <a:gd name="connsiteY6" fmla="*/ 734728 h 1307385"/>
                  <a:gd name="connsiteX7" fmla="*/ 1709998 w 1735325"/>
                  <a:gd name="connsiteY7" fmla="*/ 926437 h 1307385"/>
                  <a:gd name="connsiteX8" fmla="*/ 1117154 w 1735325"/>
                  <a:gd name="connsiteY8" fmla="*/ 816483 h 1307385"/>
                  <a:gd name="connsiteX9" fmla="*/ 1290217 w 1735325"/>
                  <a:gd name="connsiteY9" fmla="*/ 1129907 h 1307385"/>
                  <a:gd name="connsiteX10" fmla="*/ 941822 w 1735325"/>
                  <a:gd name="connsiteY10" fmla="*/ 898276 h 1307385"/>
                  <a:gd name="connsiteX11" fmla="*/ 921728 w 1735325"/>
                  <a:gd name="connsiteY11" fmla="*/ 1082140 h 1307385"/>
                  <a:gd name="connsiteX12" fmla="*/ 703364 w 1735325"/>
                  <a:gd name="connsiteY12" fmla="*/ 1007078 h 1307385"/>
                  <a:gd name="connsiteX13" fmla="*/ 450880 w 1735325"/>
                  <a:gd name="connsiteY13" fmla="*/ 1307328 h 1307385"/>
                  <a:gd name="connsiteX14" fmla="*/ 457704 w 1735325"/>
                  <a:gd name="connsiteY14" fmla="*/ 979782 h 1307385"/>
                  <a:gd name="connsiteX15" fmla="*/ 504 w 1735325"/>
                  <a:gd name="connsiteY15" fmla="*/ 1170851 h 1307385"/>
                  <a:gd name="connsiteX16" fmla="*/ 362170 w 1735325"/>
                  <a:gd name="connsiteY16" fmla="*/ 740946 h 1307385"/>
                  <a:gd name="connsiteX17" fmla="*/ 68743 w 1735325"/>
                  <a:gd name="connsiteY17" fmla="*/ 604469 h 1307385"/>
                  <a:gd name="connsiteX18" fmla="*/ 416761 w 1735325"/>
                  <a:gd name="connsiteY18" fmla="*/ 399752 h 1307385"/>
                  <a:gd name="connsiteX19" fmla="*/ 403113 w 1735325"/>
                  <a:gd name="connsiteY19" fmla="*/ 133621 h 1307385"/>
                  <a:gd name="connsiteX20" fmla="*/ 614653 w 1735325"/>
                  <a:gd name="connsiteY20" fmla="*/ 235979 h 1307385"/>
                  <a:gd name="connsiteX21" fmla="*/ 798898 w 1735325"/>
                  <a:gd name="connsiteY21" fmla="*/ 126797 h 1307385"/>
                  <a:gd name="connsiteX0" fmla="*/ 798898 w 1714915"/>
                  <a:gd name="connsiteY0" fmla="*/ 126797 h 1307385"/>
                  <a:gd name="connsiteX1" fmla="*/ 1030910 w 1714915"/>
                  <a:gd name="connsiteY1" fmla="*/ 3967 h 1307385"/>
                  <a:gd name="connsiteX2" fmla="*/ 1003614 w 1714915"/>
                  <a:gd name="connsiteY2" fmla="*/ 283746 h 1307385"/>
                  <a:gd name="connsiteX3" fmla="*/ 1337985 w 1714915"/>
                  <a:gd name="connsiteY3" fmla="*/ 160916 h 1307385"/>
                  <a:gd name="connsiteX4" fmla="*/ 1153940 w 1714915"/>
                  <a:gd name="connsiteY4" fmla="*/ 481844 h 1307385"/>
                  <a:gd name="connsiteX5" fmla="*/ 1672355 w 1714915"/>
                  <a:gd name="connsiteY5" fmla="*/ 563525 h 1307385"/>
                  <a:gd name="connsiteX6" fmla="*/ 1413760 w 1714915"/>
                  <a:gd name="connsiteY6" fmla="*/ 707733 h 1307385"/>
                  <a:gd name="connsiteX7" fmla="*/ 1709998 w 1714915"/>
                  <a:gd name="connsiteY7" fmla="*/ 926437 h 1307385"/>
                  <a:gd name="connsiteX8" fmla="*/ 1117154 w 1714915"/>
                  <a:gd name="connsiteY8" fmla="*/ 816483 h 1307385"/>
                  <a:gd name="connsiteX9" fmla="*/ 1290217 w 1714915"/>
                  <a:gd name="connsiteY9" fmla="*/ 1129907 h 1307385"/>
                  <a:gd name="connsiteX10" fmla="*/ 941822 w 1714915"/>
                  <a:gd name="connsiteY10" fmla="*/ 898276 h 1307385"/>
                  <a:gd name="connsiteX11" fmla="*/ 921728 w 1714915"/>
                  <a:gd name="connsiteY11" fmla="*/ 1082140 h 1307385"/>
                  <a:gd name="connsiteX12" fmla="*/ 703364 w 1714915"/>
                  <a:gd name="connsiteY12" fmla="*/ 1007078 h 1307385"/>
                  <a:gd name="connsiteX13" fmla="*/ 450880 w 1714915"/>
                  <a:gd name="connsiteY13" fmla="*/ 1307328 h 1307385"/>
                  <a:gd name="connsiteX14" fmla="*/ 457704 w 1714915"/>
                  <a:gd name="connsiteY14" fmla="*/ 979782 h 1307385"/>
                  <a:gd name="connsiteX15" fmla="*/ 504 w 1714915"/>
                  <a:gd name="connsiteY15" fmla="*/ 1170851 h 1307385"/>
                  <a:gd name="connsiteX16" fmla="*/ 362170 w 1714915"/>
                  <a:gd name="connsiteY16" fmla="*/ 740946 h 1307385"/>
                  <a:gd name="connsiteX17" fmla="*/ 68743 w 1714915"/>
                  <a:gd name="connsiteY17" fmla="*/ 604469 h 1307385"/>
                  <a:gd name="connsiteX18" fmla="*/ 416761 w 1714915"/>
                  <a:gd name="connsiteY18" fmla="*/ 399752 h 1307385"/>
                  <a:gd name="connsiteX19" fmla="*/ 403113 w 1714915"/>
                  <a:gd name="connsiteY19" fmla="*/ 133621 h 1307385"/>
                  <a:gd name="connsiteX20" fmla="*/ 614653 w 1714915"/>
                  <a:gd name="connsiteY20" fmla="*/ 235979 h 1307385"/>
                  <a:gd name="connsiteX21" fmla="*/ 798898 w 1714915"/>
                  <a:gd name="connsiteY21" fmla="*/ 126797 h 1307385"/>
                  <a:gd name="connsiteX0" fmla="*/ 798898 w 1713301"/>
                  <a:gd name="connsiteY0" fmla="*/ 126797 h 1307385"/>
                  <a:gd name="connsiteX1" fmla="*/ 1030910 w 1713301"/>
                  <a:gd name="connsiteY1" fmla="*/ 3967 h 1307385"/>
                  <a:gd name="connsiteX2" fmla="*/ 1003614 w 1713301"/>
                  <a:gd name="connsiteY2" fmla="*/ 283746 h 1307385"/>
                  <a:gd name="connsiteX3" fmla="*/ 1337985 w 1713301"/>
                  <a:gd name="connsiteY3" fmla="*/ 160916 h 1307385"/>
                  <a:gd name="connsiteX4" fmla="*/ 1153940 w 1713301"/>
                  <a:gd name="connsiteY4" fmla="*/ 481844 h 1307385"/>
                  <a:gd name="connsiteX5" fmla="*/ 1672355 w 1713301"/>
                  <a:gd name="connsiteY5" fmla="*/ 563525 h 1307385"/>
                  <a:gd name="connsiteX6" fmla="*/ 1413760 w 1713301"/>
                  <a:gd name="connsiteY6" fmla="*/ 707733 h 1307385"/>
                  <a:gd name="connsiteX7" fmla="*/ 1709998 w 1713301"/>
                  <a:gd name="connsiteY7" fmla="*/ 926437 h 1307385"/>
                  <a:gd name="connsiteX8" fmla="*/ 1176078 w 1713301"/>
                  <a:gd name="connsiteY8" fmla="*/ 891924 h 1307385"/>
                  <a:gd name="connsiteX9" fmla="*/ 1290217 w 1713301"/>
                  <a:gd name="connsiteY9" fmla="*/ 1129907 h 1307385"/>
                  <a:gd name="connsiteX10" fmla="*/ 941822 w 1713301"/>
                  <a:gd name="connsiteY10" fmla="*/ 898276 h 1307385"/>
                  <a:gd name="connsiteX11" fmla="*/ 921728 w 1713301"/>
                  <a:gd name="connsiteY11" fmla="*/ 1082140 h 1307385"/>
                  <a:gd name="connsiteX12" fmla="*/ 703364 w 1713301"/>
                  <a:gd name="connsiteY12" fmla="*/ 1007078 h 1307385"/>
                  <a:gd name="connsiteX13" fmla="*/ 450880 w 1713301"/>
                  <a:gd name="connsiteY13" fmla="*/ 1307328 h 1307385"/>
                  <a:gd name="connsiteX14" fmla="*/ 457704 w 1713301"/>
                  <a:gd name="connsiteY14" fmla="*/ 979782 h 1307385"/>
                  <a:gd name="connsiteX15" fmla="*/ 504 w 1713301"/>
                  <a:gd name="connsiteY15" fmla="*/ 1170851 h 1307385"/>
                  <a:gd name="connsiteX16" fmla="*/ 362170 w 1713301"/>
                  <a:gd name="connsiteY16" fmla="*/ 740946 h 1307385"/>
                  <a:gd name="connsiteX17" fmla="*/ 68743 w 1713301"/>
                  <a:gd name="connsiteY17" fmla="*/ 604469 h 1307385"/>
                  <a:gd name="connsiteX18" fmla="*/ 416761 w 1713301"/>
                  <a:gd name="connsiteY18" fmla="*/ 399752 h 1307385"/>
                  <a:gd name="connsiteX19" fmla="*/ 403113 w 1713301"/>
                  <a:gd name="connsiteY19" fmla="*/ 133621 h 1307385"/>
                  <a:gd name="connsiteX20" fmla="*/ 614653 w 1713301"/>
                  <a:gd name="connsiteY20" fmla="*/ 235979 h 1307385"/>
                  <a:gd name="connsiteX21" fmla="*/ 798898 w 1713301"/>
                  <a:gd name="connsiteY21" fmla="*/ 126797 h 1307385"/>
                  <a:gd name="connsiteX0" fmla="*/ 798898 w 1713301"/>
                  <a:gd name="connsiteY0" fmla="*/ 126797 h 1307385"/>
                  <a:gd name="connsiteX1" fmla="*/ 1030910 w 1713301"/>
                  <a:gd name="connsiteY1" fmla="*/ 3967 h 1307385"/>
                  <a:gd name="connsiteX2" fmla="*/ 1003614 w 1713301"/>
                  <a:gd name="connsiteY2" fmla="*/ 283746 h 1307385"/>
                  <a:gd name="connsiteX3" fmla="*/ 1337985 w 1713301"/>
                  <a:gd name="connsiteY3" fmla="*/ 160916 h 1307385"/>
                  <a:gd name="connsiteX4" fmla="*/ 1153940 w 1713301"/>
                  <a:gd name="connsiteY4" fmla="*/ 481844 h 1307385"/>
                  <a:gd name="connsiteX5" fmla="*/ 1672355 w 1713301"/>
                  <a:gd name="connsiteY5" fmla="*/ 563525 h 1307385"/>
                  <a:gd name="connsiteX6" fmla="*/ 1413760 w 1713301"/>
                  <a:gd name="connsiteY6" fmla="*/ 707733 h 1307385"/>
                  <a:gd name="connsiteX7" fmla="*/ 1709998 w 1713301"/>
                  <a:gd name="connsiteY7" fmla="*/ 926437 h 1307385"/>
                  <a:gd name="connsiteX8" fmla="*/ 1176078 w 1713301"/>
                  <a:gd name="connsiteY8" fmla="*/ 891924 h 1307385"/>
                  <a:gd name="connsiteX9" fmla="*/ 1290217 w 1713301"/>
                  <a:gd name="connsiteY9" fmla="*/ 1129907 h 1307385"/>
                  <a:gd name="connsiteX10" fmla="*/ 941735 w 1713301"/>
                  <a:gd name="connsiteY10" fmla="*/ 939619 h 1307385"/>
                  <a:gd name="connsiteX11" fmla="*/ 921728 w 1713301"/>
                  <a:gd name="connsiteY11" fmla="*/ 1082140 h 1307385"/>
                  <a:gd name="connsiteX12" fmla="*/ 703364 w 1713301"/>
                  <a:gd name="connsiteY12" fmla="*/ 1007078 h 1307385"/>
                  <a:gd name="connsiteX13" fmla="*/ 450880 w 1713301"/>
                  <a:gd name="connsiteY13" fmla="*/ 1307328 h 1307385"/>
                  <a:gd name="connsiteX14" fmla="*/ 457704 w 1713301"/>
                  <a:gd name="connsiteY14" fmla="*/ 979782 h 1307385"/>
                  <a:gd name="connsiteX15" fmla="*/ 504 w 1713301"/>
                  <a:gd name="connsiteY15" fmla="*/ 1170851 h 1307385"/>
                  <a:gd name="connsiteX16" fmla="*/ 362170 w 1713301"/>
                  <a:gd name="connsiteY16" fmla="*/ 740946 h 1307385"/>
                  <a:gd name="connsiteX17" fmla="*/ 68743 w 1713301"/>
                  <a:gd name="connsiteY17" fmla="*/ 604469 h 1307385"/>
                  <a:gd name="connsiteX18" fmla="*/ 416761 w 1713301"/>
                  <a:gd name="connsiteY18" fmla="*/ 399752 h 1307385"/>
                  <a:gd name="connsiteX19" fmla="*/ 403113 w 1713301"/>
                  <a:gd name="connsiteY19" fmla="*/ 133621 h 1307385"/>
                  <a:gd name="connsiteX20" fmla="*/ 614653 w 1713301"/>
                  <a:gd name="connsiteY20" fmla="*/ 235979 h 1307385"/>
                  <a:gd name="connsiteX21" fmla="*/ 798898 w 1713301"/>
                  <a:gd name="connsiteY21" fmla="*/ 126797 h 1307385"/>
                  <a:gd name="connsiteX0" fmla="*/ 798898 w 1713301"/>
                  <a:gd name="connsiteY0" fmla="*/ 126797 h 1307384"/>
                  <a:gd name="connsiteX1" fmla="*/ 1030910 w 1713301"/>
                  <a:gd name="connsiteY1" fmla="*/ 3967 h 1307384"/>
                  <a:gd name="connsiteX2" fmla="*/ 1003614 w 1713301"/>
                  <a:gd name="connsiteY2" fmla="*/ 283746 h 1307384"/>
                  <a:gd name="connsiteX3" fmla="*/ 1337985 w 1713301"/>
                  <a:gd name="connsiteY3" fmla="*/ 160916 h 1307384"/>
                  <a:gd name="connsiteX4" fmla="*/ 1153940 w 1713301"/>
                  <a:gd name="connsiteY4" fmla="*/ 481844 h 1307384"/>
                  <a:gd name="connsiteX5" fmla="*/ 1672355 w 1713301"/>
                  <a:gd name="connsiteY5" fmla="*/ 563525 h 1307384"/>
                  <a:gd name="connsiteX6" fmla="*/ 1413760 w 1713301"/>
                  <a:gd name="connsiteY6" fmla="*/ 707733 h 1307384"/>
                  <a:gd name="connsiteX7" fmla="*/ 1709998 w 1713301"/>
                  <a:gd name="connsiteY7" fmla="*/ 926437 h 1307384"/>
                  <a:gd name="connsiteX8" fmla="*/ 1176078 w 1713301"/>
                  <a:gd name="connsiteY8" fmla="*/ 891924 h 1307384"/>
                  <a:gd name="connsiteX9" fmla="*/ 1290217 w 1713301"/>
                  <a:gd name="connsiteY9" fmla="*/ 1129907 h 1307384"/>
                  <a:gd name="connsiteX10" fmla="*/ 941735 w 1713301"/>
                  <a:gd name="connsiteY10" fmla="*/ 939619 h 1307384"/>
                  <a:gd name="connsiteX11" fmla="*/ 867173 w 1713301"/>
                  <a:gd name="connsiteY11" fmla="*/ 1109906 h 1307384"/>
                  <a:gd name="connsiteX12" fmla="*/ 703364 w 1713301"/>
                  <a:gd name="connsiteY12" fmla="*/ 1007078 h 1307384"/>
                  <a:gd name="connsiteX13" fmla="*/ 450880 w 1713301"/>
                  <a:gd name="connsiteY13" fmla="*/ 1307328 h 1307384"/>
                  <a:gd name="connsiteX14" fmla="*/ 457704 w 1713301"/>
                  <a:gd name="connsiteY14" fmla="*/ 979782 h 1307384"/>
                  <a:gd name="connsiteX15" fmla="*/ 504 w 1713301"/>
                  <a:gd name="connsiteY15" fmla="*/ 1170851 h 1307384"/>
                  <a:gd name="connsiteX16" fmla="*/ 362170 w 1713301"/>
                  <a:gd name="connsiteY16" fmla="*/ 740946 h 1307384"/>
                  <a:gd name="connsiteX17" fmla="*/ 68743 w 1713301"/>
                  <a:gd name="connsiteY17" fmla="*/ 604469 h 1307384"/>
                  <a:gd name="connsiteX18" fmla="*/ 416761 w 1713301"/>
                  <a:gd name="connsiteY18" fmla="*/ 399752 h 1307384"/>
                  <a:gd name="connsiteX19" fmla="*/ 403113 w 1713301"/>
                  <a:gd name="connsiteY19" fmla="*/ 133621 h 1307384"/>
                  <a:gd name="connsiteX20" fmla="*/ 614653 w 1713301"/>
                  <a:gd name="connsiteY20" fmla="*/ 235979 h 1307384"/>
                  <a:gd name="connsiteX21" fmla="*/ 798898 w 1713301"/>
                  <a:gd name="connsiteY21" fmla="*/ 126797 h 1307384"/>
                  <a:gd name="connsiteX0" fmla="*/ 798898 w 1754027"/>
                  <a:gd name="connsiteY0" fmla="*/ 126797 h 1307384"/>
                  <a:gd name="connsiteX1" fmla="*/ 1030910 w 1754027"/>
                  <a:gd name="connsiteY1" fmla="*/ 3967 h 1307384"/>
                  <a:gd name="connsiteX2" fmla="*/ 1003614 w 1754027"/>
                  <a:gd name="connsiteY2" fmla="*/ 283746 h 1307384"/>
                  <a:gd name="connsiteX3" fmla="*/ 1337985 w 1754027"/>
                  <a:gd name="connsiteY3" fmla="*/ 160916 h 1307384"/>
                  <a:gd name="connsiteX4" fmla="*/ 1153940 w 1754027"/>
                  <a:gd name="connsiteY4" fmla="*/ 481844 h 1307384"/>
                  <a:gd name="connsiteX5" fmla="*/ 1672355 w 1754027"/>
                  <a:gd name="connsiteY5" fmla="*/ 563525 h 1307384"/>
                  <a:gd name="connsiteX6" fmla="*/ 1413760 w 1754027"/>
                  <a:gd name="connsiteY6" fmla="*/ 707733 h 1307384"/>
                  <a:gd name="connsiteX7" fmla="*/ 1751014 w 1754027"/>
                  <a:gd name="connsiteY7" fmla="*/ 940484 h 1307384"/>
                  <a:gd name="connsiteX8" fmla="*/ 1176078 w 1754027"/>
                  <a:gd name="connsiteY8" fmla="*/ 891924 h 1307384"/>
                  <a:gd name="connsiteX9" fmla="*/ 1290217 w 1754027"/>
                  <a:gd name="connsiteY9" fmla="*/ 1129907 h 1307384"/>
                  <a:gd name="connsiteX10" fmla="*/ 941735 w 1754027"/>
                  <a:gd name="connsiteY10" fmla="*/ 939619 h 1307384"/>
                  <a:gd name="connsiteX11" fmla="*/ 867173 w 1754027"/>
                  <a:gd name="connsiteY11" fmla="*/ 1109906 h 1307384"/>
                  <a:gd name="connsiteX12" fmla="*/ 703364 w 1754027"/>
                  <a:gd name="connsiteY12" fmla="*/ 1007078 h 1307384"/>
                  <a:gd name="connsiteX13" fmla="*/ 450880 w 1754027"/>
                  <a:gd name="connsiteY13" fmla="*/ 1307328 h 1307384"/>
                  <a:gd name="connsiteX14" fmla="*/ 457704 w 1754027"/>
                  <a:gd name="connsiteY14" fmla="*/ 979782 h 1307384"/>
                  <a:gd name="connsiteX15" fmla="*/ 504 w 1754027"/>
                  <a:gd name="connsiteY15" fmla="*/ 1170851 h 1307384"/>
                  <a:gd name="connsiteX16" fmla="*/ 362170 w 1754027"/>
                  <a:gd name="connsiteY16" fmla="*/ 740946 h 1307384"/>
                  <a:gd name="connsiteX17" fmla="*/ 68743 w 1754027"/>
                  <a:gd name="connsiteY17" fmla="*/ 604469 h 1307384"/>
                  <a:gd name="connsiteX18" fmla="*/ 416761 w 1754027"/>
                  <a:gd name="connsiteY18" fmla="*/ 399752 h 1307384"/>
                  <a:gd name="connsiteX19" fmla="*/ 403113 w 1754027"/>
                  <a:gd name="connsiteY19" fmla="*/ 133621 h 1307384"/>
                  <a:gd name="connsiteX20" fmla="*/ 614653 w 1754027"/>
                  <a:gd name="connsiteY20" fmla="*/ 235979 h 1307384"/>
                  <a:gd name="connsiteX21" fmla="*/ 798898 w 1754027"/>
                  <a:gd name="connsiteY21" fmla="*/ 126797 h 1307384"/>
                  <a:gd name="connsiteX0" fmla="*/ 798898 w 1754032"/>
                  <a:gd name="connsiteY0" fmla="*/ 126797 h 1307384"/>
                  <a:gd name="connsiteX1" fmla="*/ 1030910 w 1754032"/>
                  <a:gd name="connsiteY1" fmla="*/ 3967 h 1307384"/>
                  <a:gd name="connsiteX2" fmla="*/ 1003614 w 1754032"/>
                  <a:gd name="connsiteY2" fmla="*/ 283746 h 1307384"/>
                  <a:gd name="connsiteX3" fmla="*/ 1337985 w 1754032"/>
                  <a:gd name="connsiteY3" fmla="*/ 160916 h 1307384"/>
                  <a:gd name="connsiteX4" fmla="*/ 1153940 w 1754032"/>
                  <a:gd name="connsiteY4" fmla="*/ 481844 h 1307384"/>
                  <a:gd name="connsiteX5" fmla="*/ 1672355 w 1754032"/>
                  <a:gd name="connsiteY5" fmla="*/ 563525 h 1307384"/>
                  <a:gd name="connsiteX6" fmla="*/ 1413760 w 1754032"/>
                  <a:gd name="connsiteY6" fmla="*/ 707733 h 1307384"/>
                  <a:gd name="connsiteX7" fmla="*/ 1751014 w 1754032"/>
                  <a:gd name="connsiteY7" fmla="*/ 940484 h 1307384"/>
                  <a:gd name="connsiteX8" fmla="*/ 1175898 w 1754032"/>
                  <a:gd name="connsiteY8" fmla="*/ 864995 h 1307384"/>
                  <a:gd name="connsiteX9" fmla="*/ 1290217 w 1754032"/>
                  <a:gd name="connsiteY9" fmla="*/ 1129907 h 1307384"/>
                  <a:gd name="connsiteX10" fmla="*/ 941735 w 1754032"/>
                  <a:gd name="connsiteY10" fmla="*/ 939619 h 1307384"/>
                  <a:gd name="connsiteX11" fmla="*/ 867173 w 1754032"/>
                  <a:gd name="connsiteY11" fmla="*/ 1109906 h 1307384"/>
                  <a:gd name="connsiteX12" fmla="*/ 703364 w 1754032"/>
                  <a:gd name="connsiteY12" fmla="*/ 1007078 h 1307384"/>
                  <a:gd name="connsiteX13" fmla="*/ 450880 w 1754032"/>
                  <a:gd name="connsiteY13" fmla="*/ 1307328 h 1307384"/>
                  <a:gd name="connsiteX14" fmla="*/ 457704 w 1754032"/>
                  <a:gd name="connsiteY14" fmla="*/ 979782 h 1307384"/>
                  <a:gd name="connsiteX15" fmla="*/ 504 w 1754032"/>
                  <a:gd name="connsiteY15" fmla="*/ 1170851 h 1307384"/>
                  <a:gd name="connsiteX16" fmla="*/ 362170 w 1754032"/>
                  <a:gd name="connsiteY16" fmla="*/ 740946 h 1307384"/>
                  <a:gd name="connsiteX17" fmla="*/ 68743 w 1754032"/>
                  <a:gd name="connsiteY17" fmla="*/ 604469 h 1307384"/>
                  <a:gd name="connsiteX18" fmla="*/ 416761 w 1754032"/>
                  <a:gd name="connsiteY18" fmla="*/ 399752 h 1307384"/>
                  <a:gd name="connsiteX19" fmla="*/ 403113 w 1754032"/>
                  <a:gd name="connsiteY19" fmla="*/ 133621 h 1307384"/>
                  <a:gd name="connsiteX20" fmla="*/ 614653 w 1754032"/>
                  <a:gd name="connsiteY20" fmla="*/ 235979 h 1307384"/>
                  <a:gd name="connsiteX21" fmla="*/ 798898 w 1754032"/>
                  <a:gd name="connsiteY21" fmla="*/ 126797 h 1307384"/>
                  <a:gd name="connsiteX0" fmla="*/ 798898 w 1754560"/>
                  <a:gd name="connsiteY0" fmla="*/ 126797 h 1307384"/>
                  <a:gd name="connsiteX1" fmla="*/ 1030910 w 1754560"/>
                  <a:gd name="connsiteY1" fmla="*/ 3967 h 1307384"/>
                  <a:gd name="connsiteX2" fmla="*/ 1003614 w 1754560"/>
                  <a:gd name="connsiteY2" fmla="*/ 283746 h 1307384"/>
                  <a:gd name="connsiteX3" fmla="*/ 1337985 w 1754560"/>
                  <a:gd name="connsiteY3" fmla="*/ 160916 h 1307384"/>
                  <a:gd name="connsiteX4" fmla="*/ 1153940 w 1754560"/>
                  <a:gd name="connsiteY4" fmla="*/ 481844 h 1307384"/>
                  <a:gd name="connsiteX5" fmla="*/ 1672355 w 1754560"/>
                  <a:gd name="connsiteY5" fmla="*/ 563525 h 1307384"/>
                  <a:gd name="connsiteX6" fmla="*/ 1413760 w 1754560"/>
                  <a:gd name="connsiteY6" fmla="*/ 707733 h 1307384"/>
                  <a:gd name="connsiteX7" fmla="*/ 1751014 w 1754560"/>
                  <a:gd name="connsiteY7" fmla="*/ 940484 h 1307384"/>
                  <a:gd name="connsiteX8" fmla="*/ 1153893 w 1754560"/>
                  <a:gd name="connsiteY8" fmla="*/ 892669 h 1307384"/>
                  <a:gd name="connsiteX9" fmla="*/ 1290217 w 1754560"/>
                  <a:gd name="connsiteY9" fmla="*/ 1129907 h 1307384"/>
                  <a:gd name="connsiteX10" fmla="*/ 941735 w 1754560"/>
                  <a:gd name="connsiteY10" fmla="*/ 939619 h 1307384"/>
                  <a:gd name="connsiteX11" fmla="*/ 867173 w 1754560"/>
                  <a:gd name="connsiteY11" fmla="*/ 1109906 h 1307384"/>
                  <a:gd name="connsiteX12" fmla="*/ 703364 w 1754560"/>
                  <a:gd name="connsiteY12" fmla="*/ 1007078 h 1307384"/>
                  <a:gd name="connsiteX13" fmla="*/ 450880 w 1754560"/>
                  <a:gd name="connsiteY13" fmla="*/ 1307328 h 1307384"/>
                  <a:gd name="connsiteX14" fmla="*/ 457704 w 1754560"/>
                  <a:gd name="connsiteY14" fmla="*/ 979782 h 1307384"/>
                  <a:gd name="connsiteX15" fmla="*/ 504 w 1754560"/>
                  <a:gd name="connsiteY15" fmla="*/ 1170851 h 1307384"/>
                  <a:gd name="connsiteX16" fmla="*/ 362170 w 1754560"/>
                  <a:gd name="connsiteY16" fmla="*/ 740946 h 1307384"/>
                  <a:gd name="connsiteX17" fmla="*/ 68743 w 1754560"/>
                  <a:gd name="connsiteY17" fmla="*/ 604469 h 1307384"/>
                  <a:gd name="connsiteX18" fmla="*/ 416761 w 1754560"/>
                  <a:gd name="connsiteY18" fmla="*/ 399752 h 1307384"/>
                  <a:gd name="connsiteX19" fmla="*/ 403113 w 1754560"/>
                  <a:gd name="connsiteY19" fmla="*/ 133621 h 1307384"/>
                  <a:gd name="connsiteX20" fmla="*/ 614653 w 1754560"/>
                  <a:gd name="connsiteY20" fmla="*/ 235979 h 1307384"/>
                  <a:gd name="connsiteX21" fmla="*/ 798898 w 1754560"/>
                  <a:gd name="connsiteY21" fmla="*/ 126797 h 1307384"/>
                  <a:gd name="connsiteX0" fmla="*/ 798898 w 1758080"/>
                  <a:gd name="connsiteY0" fmla="*/ 126797 h 1307384"/>
                  <a:gd name="connsiteX1" fmla="*/ 1030910 w 1758080"/>
                  <a:gd name="connsiteY1" fmla="*/ 3967 h 1307384"/>
                  <a:gd name="connsiteX2" fmla="*/ 1003614 w 1758080"/>
                  <a:gd name="connsiteY2" fmla="*/ 283746 h 1307384"/>
                  <a:gd name="connsiteX3" fmla="*/ 1337985 w 1758080"/>
                  <a:gd name="connsiteY3" fmla="*/ 160916 h 1307384"/>
                  <a:gd name="connsiteX4" fmla="*/ 1153940 w 1758080"/>
                  <a:gd name="connsiteY4" fmla="*/ 481844 h 1307384"/>
                  <a:gd name="connsiteX5" fmla="*/ 1672355 w 1758080"/>
                  <a:gd name="connsiteY5" fmla="*/ 563525 h 1307384"/>
                  <a:gd name="connsiteX6" fmla="*/ 1413760 w 1758080"/>
                  <a:gd name="connsiteY6" fmla="*/ 707733 h 1307384"/>
                  <a:gd name="connsiteX7" fmla="*/ 1754560 w 1758080"/>
                  <a:gd name="connsiteY7" fmla="*/ 982287 h 1307384"/>
                  <a:gd name="connsiteX8" fmla="*/ 1153893 w 1758080"/>
                  <a:gd name="connsiteY8" fmla="*/ 892669 h 1307384"/>
                  <a:gd name="connsiteX9" fmla="*/ 1290217 w 1758080"/>
                  <a:gd name="connsiteY9" fmla="*/ 1129907 h 1307384"/>
                  <a:gd name="connsiteX10" fmla="*/ 941735 w 1758080"/>
                  <a:gd name="connsiteY10" fmla="*/ 939619 h 1307384"/>
                  <a:gd name="connsiteX11" fmla="*/ 867173 w 1758080"/>
                  <a:gd name="connsiteY11" fmla="*/ 1109906 h 1307384"/>
                  <a:gd name="connsiteX12" fmla="*/ 703364 w 1758080"/>
                  <a:gd name="connsiteY12" fmla="*/ 1007078 h 1307384"/>
                  <a:gd name="connsiteX13" fmla="*/ 450880 w 1758080"/>
                  <a:gd name="connsiteY13" fmla="*/ 1307328 h 1307384"/>
                  <a:gd name="connsiteX14" fmla="*/ 457704 w 1758080"/>
                  <a:gd name="connsiteY14" fmla="*/ 979782 h 1307384"/>
                  <a:gd name="connsiteX15" fmla="*/ 504 w 1758080"/>
                  <a:gd name="connsiteY15" fmla="*/ 1170851 h 1307384"/>
                  <a:gd name="connsiteX16" fmla="*/ 362170 w 1758080"/>
                  <a:gd name="connsiteY16" fmla="*/ 740946 h 1307384"/>
                  <a:gd name="connsiteX17" fmla="*/ 68743 w 1758080"/>
                  <a:gd name="connsiteY17" fmla="*/ 604469 h 1307384"/>
                  <a:gd name="connsiteX18" fmla="*/ 416761 w 1758080"/>
                  <a:gd name="connsiteY18" fmla="*/ 399752 h 1307384"/>
                  <a:gd name="connsiteX19" fmla="*/ 403113 w 1758080"/>
                  <a:gd name="connsiteY19" fmla="*/ 133621 h 1307384"/>
                  <a:gd name="connsiteX20" fmla="*/ 614653 w 1758080"/>
                  <a:gd name="connsiteY20" fmla="*/ 235979 h 1307384"/>
                  <a:gd name="connsiteX21" fmla="*/ 798898 w 1758080"/>
                  <a:gd name="connsiteY21" fmla="*/ 126797 h 1307384"/>
                  <a:gd name="connsiteX0" fmla="*/ 798898 w 1758099"/>
                  <a:gd name="connsiteY0" fmla="*/ 126797 h 1307384"/>
                  <a:gd name="connsiteX1" fmla="*/ 1030910 w 1758099"/>
                  <a:gd name="connsiteY1" fmla="*/ 3967 h 1307384"/>
                  <a:gd name="connsiteX2" fmla="*/ 1003614 w 1758099"/>
                  <a:gd name="connsiteY2" fmla="*/ 283746 h 1307384"/>
                  <a:gd name="connsiteX3" fmla="*/ 1337985 w 1758099"/>
                  <a:gd name="connsiteY3" fmla="*/ 160916 h 1307384"/>
                  <a:gd name="connsiteX4" fmla="*/ 1153940 w 1758099"/>
                  <a:gd name="connsiteY4" fmla="*/ 481844 h 1307384"/>
                  <a:gd name="connsiteX5" fmla="*/ 1658580 w 1758099"/>
                  <a:gd name="connsiteY5" fmla="*/ 597897 h 1307384"/>
                  <a:gd name="connsiteX6" fmla="*/ 1413760 w 1758099"/>
                  <a:gd name="connsiteY6" fmla="*/ 707733 h 1307384"/>
                  <a:gd name="connsiteX7" fmla="*/ 1754560 w 1758099"/>
                  <a:gd name="connsiteY7" fmla="*/ 982287 h 1307384"/>
                  <a:gd name="connsiteX8" fmla="*/ 1153893 w 1758099"/>
                  <a:gd name="connsiteY8" fmla="*/ 892669 h 1307384"/>
                  <a:gd name="connsiteX9" fmla="*/ 1290217 w 1758099"/>
                  <a:gd name="connsiteY9" fmla="*/ 1129907 h 1307384"/>
                  <a:gd name="connsiteX10" fmla="*/ 941735 w 1758099"/>
                  <a:gd name="connsiteY10" fmla="*/ 939619 h 1307384"/>
                  <a:gd name="connsiteX11" fmla="*/ 867173 w 1758099"/>
                  <a:gd name="connsiteY11" fmla="*/ 1109906 h 1307384"/>
                  <a:gd name="connsiteX12" fmla="*/ 703364 w 1758099"/>
                  <a:gd name="connsiteY12" fmla="*/ 1007078 h 1307384"/>
                  <a:gd name="connsiteX13" fmla="*/ 450880 w 1758099"/>
                  <a:gd name="connsiteY13" fmla="*/ 1307328 h 1307384"/>
                  <a:gd name="connsiteX14" fmla="*/ 457704 w 1758099"/>
                  <a:gd name="connsiteY14" fmla="*/ 979782 h 1307384"/>
                  <a:gd name="connsiteX15" fmla="*/ 504 w 1758099"/>
                  <a:gd name="connsiteY15" fmla="*/ 1170851 h 1307384"/>
                  <a:gd name="connsiteX16" fmla="*/ 362170 w 1758099"/>
                  <a:gd name="connsiteY16" fmla="*/ 740946 h 1307384"/>
                  <a:gd name="connsiteX17" fmla="*/ 68743 w 1758099"/>
                  <a:gd name="connsiteY17" fmla="*/ 604469 h 1307384"/>
                  <a:gd name="connsiteX18" fmla="*/ 416761 w 1758099"/>
                  <a:gd name="connsiteY18" fmla="*/ 399752 h 1307384"/>
                  <a:gd name="connsiteX19" fmla="*/ 403113 w 1758099"/>
                  <a:gd name="connsiteY19" fmla="*/ 133621 h 1307384"/>
                  <a:gd name="connsiteX20" fmla="*/ 614653 w 1758099"/>
                  <a:gd name="connsiteY20" fmla="*/ 235979 h 1307384"/>
                  <a:gd name="connsiteX21" fmla="*/ 798898 w 1758099"/>
                  <a:gd name="connsiteY21" fmla="*/ 126797 h 1307384"/>
                  <a:gd name="connsiteX0" fmla="*/ 798898 w 1758095"/>
                  <a:gd name="connsiteY0" fmla="*/ 126797 h 1307384"/>
                  <a:gd name="connsiteX1" fmla="*/ 1030910 w 1758095"/>
                  <a:gd name="connsiteY1" fmla="*/ 3967 h 1307384"/>
                  <a:gd name="connsiteX2" fmla="*/ 1003614 w 1758095"/>
                  <a:gd name="connsiteY2" fmla="*/ 283746 h 1307384"/>
                  <a:gd name="connsiteX3" fmla="*/ 1337985 w 1758095"/>
                  <a:gd name="connsiteY3" fmla="*/ 160916 h 1307384"/>
                  <a:gd name="connsiteX4" fmla="*/ 1153940 w 1758095"/>
                  <a:gd name="connsiteY4" fmla="*/ 481844 h 1307384"/>
                  <a:gd name="connsiteX5" fmla="*/ 1658580 w 1758095"/>
                  <a:gd name="connsiteY5" fmla="*/ 597897 h 1307384"/>
                  <a:gd name="connsiteX6" fmla="*/ 1413760 w 1758095"/>
                  <a:gd name="connsiteY6" fmla="*/ 707733 h 1307384"/>
                  <a:gd name="connsiteX7" fmla="*/ 1754560 w 1758095"/>
                  <a:gd name="connsiteY7" fmla="*/ 982287 h 1307384"/>
                  <a:gd name="connsiteX8" fmla="*/ 1154061 w 1758095"/>
                  <a:gd name="connsiteY8" fmla="*/ 852086 h 1307384"/>
                  <a:gd name="connsiteX9" fmla="*/ 1290217 w 1758095"/>
                  <a:gd name="connsiteY9" fmla="*/ 1129907 h 1307384"/>
                  <a:gd name="connsiteX10" fmla="*/ 941735 w 1758095"/>
                  <a:gd name="connsiteY10" fmla="*/ 939619 h 1307384"/>
                  <a:gd name="connsiteX11" fmla="*/ 867173 w 1758095"/>
                  <a:gd name="connsiteY11" fmla="*/ 1109906 h 1307384"/>
                  <a:gd name="connsiteX12" fmla="*/ 703364 w 1758095"/>
                  <a:gd name="connsiteY12" fmla="*/ 1007078 h 1307384"/>
                  <a:gd name="connsiteX13" fmla="*/ 450880 w 1758095"/>
                  <a:gd name="connsiteY13" fmla="*/ 1307328 h 1307384"/>
                  <a:gd name="connsiteX14" fmla="*/ 457704 w 1758095"/>
                  <a:gd name="connsiteY14" fmla="*/ 979782 h 1307384"/>
                  <a:gd name="connsiteX15" fmla="*/ 504 w 1758095"/>
                  <a:gd name="connsiteY15" fmla="*/ 1170851 h 1307384"/>
                  <a:gd name="connsiteX16" fmla="*/ 362170 w 1758095"/>
                  <a:gd name="connsiteY16" fmla="*/ 740946 h 1307384"/>
                  <a:gd name="connsiteX17" fmla="*/ 68743 w 1758095"/>
                  <a:gd name="connsiteY17" fmla="*/ 604469 h 1307384"/>
                  <a:gd name="connsiteX18" fmla="*/ 416761 w 1758095"/>
                  <a:gd name="connsiteY18" fmla="*/ 399752 h 1307384"/>
                  <a:gd name="connsiteX19" fmla="*/ 403113 w 1758095"/>
                  <a:gd name="connsiteY19" fmla="*/ 133621 h 1307384"/>
                  <a:gd name="connsiteX20" fmla="*/ 614653 w 1758095"/>
                  <a:gd name="connsiteY20" fmla="*/ 235979 h 1307384"/>
                  <a:gd name="connsiteX21" fmla="*/ 798898 w 1758095"/>
                  <a:gd name="connsiteY21" fmla="*/ 126797 h 1307384"/>
                  <a:gd name="connsiteX0" fmla="*/ 798898 w 1761604"/>
                  <a:gd name="connsiteY0" fmla="*/ 126797 h 1307384"/>
                  <a:gd name="connsiteX1" fmla="*/ 1030910 w 1761604"/>
                  <a:gd name="connsiteY1" fmla="*/ 3967 h 1307384"/>
                  <a:gd name="connsiteX2" fmla="*/ 1003614 w 1761604"/>
                  <a:gd name="connsiteY2" fmla="*/ 283746 h 1307384"/>
                  <a:gd name="connsiteX3" fmla="*/ 1337985 w 1761604"/>
                  <a:gd name="connsiteY3" fmla="*/ 160916 h 1307384"/>
                  <a:gd name="connsiteX4" fmla="*/ 1153940 w 1761604"/>
                  <a:gd name="connsiteY4" fmla="*/ 481844 h 1307384"/>
                  <a:gd name="connsiteX5" fmla="*/ 1658580 w 1761604"/>
                  <a:gd name="connsiteY5" fmla="*/ 597897 h 1307384"/>
                  <a:gd name="connsiteX6" fmla="*/ 1413760 w 1761604"/>
                  <a:gd name="connsiteY6" fmla="*/ 707733 h 1307384"/>
                  <a:gd name="connsiteX7" fmla="*/ 1758095 w 1761604"/>
                  <a:gd name="connsiteY7" fmla="*/ 921262 h 1307384"/>
                  <a:gd name="connsiteX8" fmla="*/ 1154061 w 1761604"/>
                  <a:gd name="connsiteY8" fmla="*/ 852086 h 1307384"/>
                  <a:gd name="connsiteX9" fmla="*/ 1290217 w 1761604"/>
                  <a:gd name="connsiteY9" fmla="*/ 1129907 h 1307384"/>
                  <a:gd name="connsiteX10" fmla="*/ 941735 w 1761604"/>
                  <a:gd name="connsiteY10" fmla="*/ 939619 h 1307384"/>
                  <a:gd name="connsiteX11" fmla="*/ 867173 w 1761604"/>
                  <a:gd name="connsiteY11" fmla="*/ 1109906 h 1307384"/>
                  <a:gd name="connsiteX12" fmla="*/ 703364 w 1761604"/>
                  <a:gd name="connsiteY12" fmla="*/ 1007078 h 1307384"/>
                  <a:gd name="connsiteX13" fmla="*/ 450880 w 1761604"/>
                  <a:gd name="connsiteY13" fmla="*/ 1307328 h 1307384"/>
                  <a:gd name="connsiteX14" fmla="*/ 457704 w 1761604"/>
                  <a:gd name="connsiteY14" fmla="*/ 979782 h 1307384"/>
                  <a:gd name="connsiteX15" fmla="*/ 504 w 1761604"/>
                  <a:gd name="connsiteY15" fmla="*/ 1170851 h 1307384"/>
                  <a:gd name="connsiteX16" fmla="*/ 362170 w 1761604"/>
                  <a:gd name="connsiteY16" fmla="*/ 740946 h 1307384"/>
                  <a:gd name="connsiteX17" fmla="*/ 68743 w 1761604"/>
                  <a:gd name="connsiteY17" fmla="*/ 604469 h 1307384"/>
                  <a:gd name="connsiteX18" fmla="*/ 416761 w 1761604"/>
                  <a:gd name="connsiteY18" fmla="*/ 399752 h 1307384"/>
                  <a:gd name="connsiteX19" fmla="*/ 403113 w 1761604"/>
                  <a:gd name="connsiteY19" fmla="*/ 133621 h 1307384"/>
                  <a:gd name="connsiteX20" fmla="*/ 614653 w 1761604"/>
                  <a:gd name="connsiteY20" fmla="*/ 235979 h 1307384"/>
                  <a:gd name="connsiteX21" fmla="*/ 798898 w 1761604"/>
                  <a:gd name="connsiteY21" fmla="*/ 126797 h 1307384"/>
                  <a:gd name="connsiteX0" fmla="*/ 798898 w 1765088"/>
                  <a:gd name="connsiteY0" fmla="*/ 126797 h 1307384"/>
                  <a:gd name="connsiteX1" fmla="*/ 1030910 w 1765088"/>
                  <a:gd name="connsiteY1" fmla="*/ 3967 h 1307384"/>
                  <a:gd name="connsiteX2" fmla="*/ 1003614 w 1765088"/>
                  <a:gd name="connsiteY2" fmla="*/ 283746 h 1307384"/>
                  <a:gd name="connsiteX3" fmla="*/ 1337985 w 1765088"/>
                  <a:gd name="connsiteY3" fmla="*/ 160916 h 1307384"/>
                  <a:gd name="connsiteX4" fmla="*/ 1153940 w 1765088"/>
                  <a:gd name="connsiteY4" fmla="*/ 481844 h 1307384"/>
                  <a:gd name="connsiteX5" fmla="*/ 1658580 w 1765088"/>
                  <a:gd name="connsiteY5" fmla="*/ 597897 h 1307384"/>
                  <a:gd name="connsiteX6" fmla="*/ 1413760 w 1765088"/>
                  <a:gd name="connsiteY6" fmla="*/ 707733 h 1307384"/>
                  <a:gd name="connsiteX7" fmla="*/ 1761604 w 1765088"/>
                  <a:gd name="connsiteY7" fmla="*/ 901173 h 1307384"/>
                  <a:gd name="connsiteX8" fmla="*/ 1154061 w 1765088"/>
                  <a:gd name="connsiteY8" fmla="*/ 852086 h 1307384"/>
                  <a:gd name="connsiteX9" fmla="*/ 1290217 w 1765088"/>
                  <a:gd name="connsiteY9" fmla="*/ 1129907 h 1307384"/>
                  <a:gd name="connsiteX10" fmla="*/ 941735 w 1765088"/>
                  <a:gd name="connsiteY10" fmla="*/ 939619 h 1307384"/>
                  <a:gd name="connsiteX11" fmla="*/ 867173 w 1765088"/>
                  <a:gd name="connsiteY11" fmla="*/ 1109906 h 1307384"/>
                  <a:gd name="connsiteX12" fmla="*/ 703364 w 1765088"/>
                  <a:gd name="connsiteY12" fmla="*/ 1007078 h 1307384"/>
                  <a:gd name="connsiteX13" fmla="*/ 450880 w 1765088"/>
                  <a:gd name="connsiteY13" fmla="*/ 1307328 h 1307384"/>
                  <a:gd name="connsiteX14" fmla="*/ 457704 w 1765088"/>
                  <a:gd name="connsiteY14" fmla="*/ 979782 h 1307384"/>
                  <a:gd name="connsiteX15" fmla="*/ 504 w 1765088"/>
                  <a:gd name="connsiteY15" fmla="*/ 1170851 h 1307384"/>
                  <a:gd name="connsiteX16" fmla="*/ 362170 w 1765088"/>
                  <a:gd name="connsiteY16" fmla="*/ 740946 h 1307384"/>
                  <a:gd name="connsiteX17" fmla="*/ 68743 w 1765088"/>
                  <a:gd name="connsiteY17" fmla="*/ 604469 h 1307384"/>
                  <a:gd name="connsiteX18" fmla="*/ 416761 w 1765088"/>
                  <a:gd name="connsiteY18" fmla="*/ 399752 h 1307384"/>
                  <a:gd name="connsiteX19" fmla="*/ 403113 w 1765088"/>
                  <a:gd name="connsiteY19" fmla="*/ 133621 h 1307384"/>
                  <a:gd name="connsiteX20" fmla="*/ 614653 w 1765088"/>
                  <a:gd name="connsiteY20" fmla="*/ 235979 h 1307384"/>
                  <a:gd name="connsiteX21" fmla="*/ 798898 w 1765088"/>
                  <a:gd name="connsiteY21" fmla="*/ 126797 h 1307384"/>
                  <a:gd name="connsiteX0" fmla="*/ 798898 w 1765088"/>
                  <a:gd name="connsiteY0" fmla="*/ 126797 h 1307384"/>
                  <a:gd name="connsiteX1" fmla="*/ 1030910 w 1765088"/>
                  <a:gd name="connsiteY1" fmla="*/ 3967 h 1307384"/>
                  <a:gd name="connsiteX2" fmla="*/ 1003614 w 1765088"/>
                  <a:gd name="connsiteY2" fmla="*/ 283746 h 1307384"/>
                  <a:gd name="connsiteX3" fmla="*/ 1337985 w 1765088"/>
                  <a:gd name="connsiteY3" fmla="*/ 160916 h 1307384"/>
                  <a:gd name="connsiteX4" fmla="*/ 1153940 w 1765088"/>
                  <a:gd name="connsiteY4" fmla="*/ 481844 h 1307384"/>
                  <a:gd name="connsiteX5" fmla="*/ 1658580 w 1765088"/>
                  <a:gd name="connsiteY5" fmla="*/ 597897 h 1307384"/>
                  <a:gd name="connsiteX6" fmla="*/ 1413760 w 1765088"/>
                  <a:gd name="connsiteY6" fmla="*/ 707733 h 1307384"/>
                  <a:gd name="connsiteX7" fmla="*/ 1761604 w 1765088"/>
                  <a:gd name="connsiteY7" fmla="*/ 901173 h 1307384"/>
                  <a:gd name="connsiteX8" fmla="*/ 1154061 w 1765088"/>
                  <a:gd name="connsiteY8" fmla="*/ 852086 h 1307384"/>
                  <a:gd name="connsiteX9" fmla="*/ 1269546 w 1765088"/>
                  <a:gd name="connsiteY9" fmla="*/ 1152113 h 1307384"/>
                  <a:gd name="connsiteX10" fmla="*/ 941735 w 1765088"/>
                  <a:gd name="connsiteY10" fmla="*/ 939619 h 1307384"/>
                  <a:gd name="connsiteX11" fmla="*/ 867173 w 1765088"/>
                  <a:gd name="connsiteY11" fmla="*/ 1109906 h 1307384"/>
                  <a:gd name="connsiteX12" fmla="*/ 703364 w 1765088"/>
                  <a:gd name="connsiteY12" fmla="*/ 1007078 h 1307384"/>
                  <a:gd name="connsiteX13" fmla="*/ 450880 w 1765088"/>
                  <a:gd name="connsiteY13" fmla="*/ 1307328 h 1307384"/>
                  <a:gd name="connsiteX14" fmla="*/ 457704 w 1765088"/>
                  <a:gd name="connsiteY14" fmla="*/ 979782 h 1307384"/>
                  <a:gd name="connsiteX15" fmla="*/ 504 w 1765088"/>
                  <a:gd name="connsiteY15" fmla="*/ 1170851 h 1307384"/>
                  <a:gd name="connsiteX16" fmla="*/ 362170 w 1765088"/>
                  <a:gd name="connsiteY16" fmla="*/ 740946 h 1307384"/>
                  <a:gd name="connsiteX17" fmla="*/ 68743 w 1765088"/>
                  <a:gd name="connsiteY17" fmla="*/ 604469 h 1307384"/>
                  <a:gd name="connsiteX18" fmla="*/ 416761 w 1765088"/>
                  <a:gd name="connsiteY18" fmla="*/ 399752 h 1307384"/>
                  <a:gd name="connsiteX19" fmla="*/ 403113 w 1765088"/>
                  <a:gd name="connsiteY19" fmla="*/ 133621 h 1307384"/>
                  <a:gd name="connsiteX20" fmla="*/ 614653 w 1765088"/>
                  <a:gd name="connsiteY20" fmla="*/ 235979 h 1307384"/>
                  <a:gd name="connsiteX21" fmla="*/ 798898 w 1765088"/>
                  <a:gd name="connsiteY21" fmla="*/ 126797 h 1307384"/>
                  <a:gd name="connsiteX0" fmla="*/ 798898 w 1765088"/>
                  <a:gd name="connsiteY0" fmla="*/ 126797 h 1309359"/>
                  <a:gd name="connsiteX1" fmla="*/ 1030910 w 1765088"/>
                  <a:gd name="connsiteY1" fmla="*/ 3967 h 1309359"/>
                  <a:gd name="connsiteX2" fmla="*/ 1003614 w 1765088"/>
                  <a:gd name="connsiteY2" fmla="*/ 283746 h 1309359"/>
                  <a:gd name="connsiteX3" fmla="*/ 1337985 w 1765088"/>
                  <a:gd name="connsiteY3" fmla="*/ 160916 h 1309359"/>
                  <a:gd name="connsiteX4" fmla="*/ 1153940 w 1765088"/>
                  <a:gd name="connsiteY4" fmla="*/ 481844 h 1309359"/>
                  <a:gd name="connsiteX5" fmla="*/ 1658580 w 1765088"/>
                  <a:gd name="connsiteY5" fmla="*/ 597897 h 1309359"/>
                  <a:gd name="connsiteX6" fmla="*/ 1413760 w 1765088"/>
                  <a:gd name="connsiteY6" fmla="*/ 707733 h 1309359"/>
                  <a:gd name="connsiteX7" fmla="*/ 1761604 w 1765088"/>
                  <a:gd name="connsiteY7" fmla="*/ 901173 h 1309359"/>
                  <a:gd name="connsiteX8" fmla="*/ 1154061 w 1765088"/>
                  <a:gd name="connsiteY8" fmla="*/ 852086 h 1309359"/>
                  <a:gd name="connsiteX9" fmla="*/ 1269546 w 1765088"/>
                  <a:gd name="connsiteY9" fmla="*/ 1152113 h 1309359"/>
                  <a:gd name="connsiteX10" fmla="*/ 941735 w 1765088"/>
                  <a:gd name="connsiteY10" fmla="*/ 939619 h 1309359"/>
                  <a:gd name="connsiteX11" fmla="*/ 867173 w 1765088"/>
                  <a:gd name="connsiteY11" fmla="*/ 1109906 h 1309359"/>
                  <a:gd name="connsiteX12" fmla="*/ 450880 w 1765088"/>
                  <a:gd name="connsiteY12" fmla="*/ 1307328 h 1309359"/>
                  <a:gd name="connsiteX13" fmla="*/ 457704 w 1765088"/>
                  <a:gd name="connsiteY13" fmla="*/ 979782 h 1309359"/>
                  <a:gd name="connsiteX14" fmla="*/ 504 w 1765088"/>
                  <a:gd name="connsiteY14" fmla="*/ 1170851 h 1309359"/>
                  <a:gd name="connsiteX15" fmla="*/ 362170 w 1765088"/>
                  <a:gd name="connsiteY15" fmla="*/ 740946 h 1309359"/>
                  <a:gd name="connsiteX16" fmla="*/ 68743 w 1765088"/>
                  <a:gd name="connsiteY16" fmla="*/ 604469 h 1309359"/>
                  <a:gd name="connsiteX17" fmla="*/ 416761 w 1765088"/>
                  <a:gd name="connsiteY17" fmla="*/ 399752 h 1309359"/>
                  <a:gd name="connsiteX18" fmla="*/ 403113 w 1765088"/>
                  <a:gd name="connsiteY18" fmla="*/ 133621 h 1309359"/>
                  <a:gd name="connsiteX19" fmla="*/ 614653 w 1765088"/>
                  <a:gd name="connsiteY19" fmla="*/ 235979 h 1309359"/>
                  <a:gd name="connsiteX20" fmla="*/ 798898 w 1765088"/>
                  <a:gd name="connsiteY20" fmla="*/ 126797 h 1309359"/>
                  <a:gd name="connsiteX0" fmla="*/ 798898 w 1765088"/>
                  <a:gd name="connsiteY0" fmla="*/ 126797 h 1309021"/>
                  <a:gd name="connsiteX1" fmla="*/ 1030910 w 1765088"/>
                  <a:gd name="connsiteY1" fmla="*/ 3967 h 1309021"/>
                  <a:gd name="connsiteX2" fmla="*/ 1003614 w 1765088"/>
                  <a:gd name="connsiteY2" fmla="*/ 283746 h 1309021"/>
                  <a:gd name="connsiteX3" fmla="*/ 1337985 w 1765088"/>
                  <a:gd name="connsiteY3" fmla="*/ 160916 h 1309021"/>
                  <a:gd name="connsiteX4" fmla="*/ 1153940 w 1765088"/>
                  <a:gd name="connsiteY4" fmla="*/ 481844 h 1309021"/>
                  <a:gd name="connsiteX5" fmla="*/ 1658580 w 1765088"/>
                  <a:gd name="connsiteY5" fmla="*/ 597897 h 1309021"/>
                  <a:gd name="connsiteX6" fmla="*/ 1413760 w 1765088"/>
                  <a:gd name="connsiteY6" fmla="*/ 707733 h 1309021"/>
                  <a:gd name="connsiteX7" fmla="*/ 1761604 w 1765088"/>
                  <a:gd name="connsiteY7" fmla="*/ 901173 h 1309021"/>
                  <a:gd name="connsiteX8" fmla="*/ 1154061 w 1765088"/>
                  <a:gd name="connsiteY8" fmla="*/ 852086 h 1309021"/>
                  <a:gd name="connsiteX9" fmla="*/ 1269546 w 1765088"/>
                  <a:gd name="connsiteY9" fmla="*/ 1152113 h 1309021"/>
                  <a:gd name="connsiteX10" fmla="*/ 867173 w 1765088"/>
                  <a:gd name="connsiteY10" fmla="*/ 1109906 h 1309021"/>
                  <a:gd name="connsiteX11" fmla="*/ 450880 w 1765088"/>
                  <a:gd name="connsiteY11" fmla="*/ 1307328 h 1309021"/>
                  <a:gd name="connsiteX12" fmla="*/ 457704 w 1765088"/>
                  <a:gd name="connsiteY12" fmla="*/ 979782 h 1309021"/>
                  <a:gd name="connsiteX13" fmla="*/ 504 w 1765088"/>
                  <a:gd name="connsiteY13" fmla="*/ 1170851 h 1309021"/>
                  <a:gd name="connsiteX14" fmla="*/ 362170 w 1765088"/>
                  <a:gd name="connsiteY14" fmla="*/ 740946 h 1309021"/>
                  <a:gd name="connsiteX15" fmla="*/ 68743 w 1765088"/>
                  <a:gd name="connsiteY15" fmla="*/ 604469 h 1309021"/>
                  <a:gd name="connsiteX16" fmla="*/ 416761 w 1765088"/>
                  <a:gd name="connsiteY16" fmla="*/ 399752 h 1309021"/>
                  <a:gd name="connsiteX17" fmla="*/ 403113 w 1765088"/>
                  <a:gd name="connsiteY17" fmla="*/ 133621 h 1309021"/>
                  <a:gd name="connsiteX18" fmla="*/ 614653 w 1765088"/>
                  <a:gd name="connsiteY18" fmla="*/ 235979 h 1309021"/>
                  <a:gd name="connsiteX19" fmla="*/ 798898 w 1765088"/>
                  <a:gd name="connsiteY19" fmla="*/ 126797 h 1309021"/>
                  <a:gd name="connsiteX0" fmla="*/ 798898 w 1762773"/>
                  <a:gd name="connsiteY0" fmla="*/ 126797 h 1309021"/>
                  <a:gd name="connsiteX1" fmla="*/ 1030910 w 1762773"/>
                  <a:gd name="connsiteY1" fmla="*/ 3967 h 1309021"/>
                  <a:gd name="connsiteX2" fmla="*/ 1003614 w 1762773"/>
                  <a:gd name="connsiteY2" fmla="*/ 283746 h 1309021"/>
                  <a:gd name="connsiteX3" fmla="*/ 1337985 w 1762773"/>
                  <a:gd name="connsiteY3" fmla="*/ 160916 h 1309021"/>
                  <a:gd name="connsiteX4" fmla="*/ 1153940 w 1762773"/>
                  <a:gd name="connsiteY4" fmla="*/ 481844 h 1309021"/>
                  <a:gd name="connsiteX5" fmla="*/ 1658580 w 1762773"/>
                  <a:gd name="connsiteY5" fmla="*/ 597897 h 1309021"/>
                  <a:gd name="connsiteX6" fmla="*/ 1413760 w 1762773"/>
                  <a:gd name="connsiteY6" fmla="*/ 707733 h 1309021"/>
                  <a:gd name="connsiteX7" fmla="*/ 1761604 w 1762773"/>
                  <a:gd name="connsiteY7" fmla="*/ 901173 h 1309021"/>
                  <a:gd name="connsiteX8" fmla="*/ 1269546 w 1762773"/>
                  <a:gd name="connsiteY8" fmla="*/ 1152113 h 1309021"/>
                  <a:gd name="connsiteX9" fmla="*/ 867173 w 1762773"/>
                  <a:gd name="connsiteY9" fmla="*/ 1109906 h 1309021"/>
                  <a:gd name="connsiteX10" fmla="*/ 450880 w 1762773"/>
                  <a:gd name="connsiteY10" fmla="*/ 1307328 h 1309021"/>
                  <a:gd name="connsiteX11" fmla="*/ 457704 w 1762773"/>
                  <a:gd name="connsiteY11" fmla="*/ 979782 h 1309021"/>
                  <a:gd name="connsiteX12" fmla="*/ 504 w 1762773"/>
                  <a:gd name="connsiteY12" fmla="*/ 1170851 h 1309021"/>
                  <a:gd name="connsiteX13" fmla="*/ 362170 w 1762773"/>
                  <a:gd name="connsiteY13" fmla="*/ 740946 h 1309021"/>
                  <a:gd name="connsiteX14" fmla="*/ 68743 w 1762773"/>
                  <a:gd name="connsiteY14" fmla="*/ 604469 h 1309021"/>
                  <a:gd name="connsiteX15" fmla="*/ 416761 w 1762773"/>
                  <a:gd name="connsiteY15" fmla="*/ 399752 h 1309021"/>
                  <a:gd name="connsiteX16" fmla="*/ 403113 w 1762773"/>
                  <a:gd name="connsiteY16" fmla="*/ 133621 h 1309021"/>
                  <a:gd name="connsiteX17" fmla="*/ 614653 w 1762773"/>
                  <a:gd name="connsiteY17" fmla="*/ 235979 h 1309021"/>
                  <a:gd name="connsiteX18" fmla="*/ 798898 w 1762773"/>
                  <a:gd name="connsiteY18" fmla="*/ 126797 h 1309021"/>
                  <a:gd name="connsiteX0" fmla="*/ 825366 w 1789240"/>
                  <a:gd name="connsiteY0" fmla="*/ 126797 h 1309021"/>
                  <a:gd name="connsiteX1" fmla="*/ 1057378 w 1789240"/>
                  <a:gd name="connsiteY1" fmla="*/ 3967 h 1309021"/>
                  <a:gd name="connsiteX2" fmla="*/ 1030082 w 1789240"/>
                  <a:gd name="connsiteY2" fmla="*/ 283746 h 1309021"/>
                  <a:gd name="connsiteX3" fmla="*/ 1364453 w 1789240"/>
                  <a:gd name="connsiteY3" fmla="*/ 160916 h 1309021"/>
                  <a:gd name="connsiteX4" fmla="*/ 1180408 w 1789240"/>
                  <a:gd name="connsiteY4" fmla="*/ 481844 h 1309021"/>
                  <a:gd name="connsiteX5" fmla="*/ 1685048 w 1789240"/>
                  <a:gd name="connsiteY5" fmla="*/ 597897 h 1309021"/>
                  <a:gd name="connsiteX6" fmla="*/ 1440228 w 1789240"/>
                  <a:gd name="connsiteY6" fmla="*/ 707733 h 1309021"/>
                  <a:gd name="connsiteX7" fmla="*/ 1788072 w 1789240"/>
                  <a:gd name="connsiteY7" fmla="*/ 901173 h 1309021"/>
                  <a:gd name="connsiteX8" fmla="*/ 1296014 w 1789240"/>
                  <a:gd name="connsiteY8" fmla="*/ 1152113 h 1309021"/>
                  <a:gd name="connsiteX9" fmla="*/ 893641 w 1789240"/>
                  <a:gd name="connsiteY9" fmla="*/ 1109906 h 1309021"/>
                  <a:gd name="connsiteX10" fmla="*/ 477348 w 1789240"/>
                  <a:gd name="connsiteY10" fmla="*/ 1307328 h 1309021"/>
                  <a:gd name="connsiteX11" fmla="*/ 484172 w 1789240"/>
                  <a:gd name="connsiteY11" fmla="*/ 979782 h 1309021"/>
                  <a:gd name="connsiteX12" fmla="*/ 26972 w 1789240"/>
                  <a:gd name="connsiteY12" fmla="*/ 1170851 h 1309021"/>
                  <a:gd name="connsiteX13" fmla="*/ 95211 w 1789240"/>
                  <a:gd name="connsiteY13" fmla="*/ 604469 h 1309021"/>
                  <a:gd name="connsiteX14" fmla="*/ 443229 w 1789240"/>
                  <a:gd name="connsiteY14" fmla="*/ 399752 h 1309021"/>
                  <a:gd name="connsiteX15" fmla="*/ 429581 w 1789240"/>
                  <a:gd name="connsiteY15" fmla="*/ 133621 h 1309021"/>
                  <a:gd name="connsiteX16" fmla="*/ 641121 w 1789240"/>
                  <a:gd name="connsiteY16" fmla="*/ 235979 h 1309021"/>
                  <a:gd name="connsiteX17" fmla="*/ 825366 w 1789240"/>
                  <a:gd name="connsiteY17" fmla="*/ 126797 h 1309021"/>
                  <a:gd name="connsiteX0" fmla="*/ 641123 w 1789242"/>
                  <a:gd name="connsiteY0" fmla="*/ 232225 h 1305267"/>
                  <a:gd name="connsiteX1" fmla="*/ 1057380 w 1789242"/>
                  <a:gd name="connsiteY1" fmla="*/ 213 h 1305267"/>
                  <a:gd name="connsiteX2" fmla="*/ 1030084 w 1789242"/>
                  <a:gd name="connsiteY2" fmla="*/ 279992 h 1305267"/>
                  <a:gd name="connsiteX3" fmla="*/ 1364455 w 1789242"/>
                  <a:gd name="connsiteY3" fmla="*/ 157162 h 1305267"/>
                  <a:gd name="connsiteX4" fmla="*/ 1180410 w 1789242"/>
                  <a:gd name="connsiteY4" fmla="*/ 478090 h 1305267"/>
                  <a:gd name="connsiteX5" fmla="*/ 1685050 w 1789242"/>
                  <a:gd name="connsiteY5" fmla="*/ 594143 h 1305267"/>
                  <a:gd name="connsiteX6" fmla="*/ 1440230 w 1789242"/>
                  <a:gd name="connsiteY6" fmla="*/ 703979 h 1305267"/>
                  <a:gd name="connsiteX7" fmla="*/ 1788074 w 1789242"/>
                  <a:gd name="connsiteY7" fmla="*/ 897419 h 1305267"/>
                  <a:gd name="connsiteX8" fmla="*/ 1296016 w 1789242"/>
                  <a:gd name="connsiteY8" fmla="*/ 1148359 h 1305267"/>
                  <a:gd name="connsiteX9" fmla="*/ 893643 w 1789242"/>
                  <a:gd name="connsiteY9" fmla="*/ 1106152 h 1305267"/>
                  <a:gd name="connsiteX10" fmla="*/ 477350 w 1789242"/>
                  <a:gd name="connsiteY10" fmla="*/ 1303574 h 1305267"/>
                  <a:gd name="connsiteX11" fmla="*/ 484174 w 1789242"/>
                  <a:gd name="connsiteY11" fmla="*/ 976028 h 1305267"/>
                  <a:gd name="connsiteX12" fmla="*/ 26974 w 1789242"/>
                  <a:gd name="connsiteY12" fmla="*/ 1167097 h 1305267"/>
                  <a:gd name="connsiteX13" fmla="*/ 95213 w 1789242"/>
                  <a:gd name="connsiteY13" fmla="*/ 600715 h 1305267"/>
                  <a:gd name="connsiteX14" fmla="*/ 443231 w 1789242"/>
                  <a:gd name="connsiteY14" fmla="*/ 395998 h 1305267"/>
                  <a:gd name="connsiteX15" fmla="*/ 429583 w 1789242"/>
                  <a:gd name="connsiteY15" fmla="*/ 129867 h 1305267"/>
                  <a:gd name="connsiteX16" fmla="*/ 641123 w 1789242"/>
                  <a:gd name="connsiteY16" fmla="*/ 232225 h 1305267"/>
                  <a:gd name="connsiteX0" fmla="*/ 641123 w 1789242"/>
                  <a:gd name="connsiteY0" fmla="*/ 233186 h 1306228"/>
                  <a:gd name="connsiteX1" fmla="*/ 1057380 w 1789242"/>
                  <a:gd name="connsiteY1" fmla="*/ 1174 h 1306228"/>
                  <a:gd name="connsiteX2" fmla="*/ 1364455 w 1789242"/>
                  <a:gd name="connsiteY2" fmla="*/ 158123 h 1306228"/>
                  <a:gd name="connsiteX3" fmla="*/ 1180410 w 1789242"/>
                  <a:gd name="connsiteY3" fmla="*/ 479051 h 1306228"/>
                  <a:gd name="connsiteX4" fmla="*/ 1685050 w 1789242"/>
                  <a:gd name="connsiteY4" fmla="*/ 595104 h 1306228"/>
                  <a:gd name="connsiteX5" fmla="*/ 1440230 w 1789242"/>
                  <a:gd name="connsiteY5" fmla="*/ 704940 h 1306228"/>
                  <a:gd name="connsiteX6" fmla="*/ 1788074 w 1789242"/>
                  <a:gd name="connsiteY6" fmla="*/ 898380 h 1306228"/>
                  <a:gd name="connsiteX7" fmla="*/ 1296016 w 1789242"/>
                  <a:gd name="connsiteY7" fmla="*/ 1149320 h 1306228"/>
                  <a:gd name="connsiteX8" fmla="*/ 893643 w 1789242"/>
                  <a:gd name="connsiteY8" fmla="*/ 1107113 h 1306228"/>
                  <a:gd name="connsiteX9" fmla="*/ 477350 w 1789242"/>
                  <a:gd name="connsiteY9" fmla="*/ 1304535 h 1306228"/>
                  <a:gd name="connsiteX10" fmla="*/ 484174 w 1789242"/>
                  <a:gd name="connsiteY10" fmla="*/ 976989 h 1306228"/>
                  <a:gd name="connsiteX11" fmla="*/ 26974 w 1789242"/>
                  <a:gd name="connsiteY11" fmla="*/ 1168058 h 1306228"/>
                  <a:gd name="connsiteX12" fmla="*/ 95213 w 1789242"/>
                  <a:gd name="connsiteY12" fmla="*/ 601676 h 1306228"/>
                  <a:gd name="connsiteX13" fmla="*/ 443231 w 1789242"/>
                  <a:gd name="connsiteY13" fmla="*/ 396959 h 1306228"/>
                  <a:gd name="connsiteX14" fmla="*/ 429583 w 1789242"/>
                  <a:gd name="connsiteY14" fmla="*/ 130828 h 1306228"/>
                  <a:gd name="connsiteX15" fmla="*/ 641123 w 1789242"/>
                  <a:gd name="connsiteY15" fmla="*/ 233186 h 1306228"/>
                  <a:gd name="connsiteX0" fmla="*/ 640624 w 1788743"/>
                  <a:gd name="connsiteY0" fmla="*/ 233186 h 1306395"/>
                  <a:gd name="connsiteX1" fmla="*/ 1056881 w 1788743"/>
                  <a:gd name="connsiteY1" fmla="*/ 1174 h 1306395"/>
                  <a:gd name="connsiteX2" fmla="*/ 1363956 w 1788743"/>
                  <a:gd name="connsiteY2" fmla="*/ 158123 h 1306395"/>
                  <a:gd name="connsiteX3" fmla="*/ 1179911 w 1788743"/>
                  <a:gd name="connsiteY3" fmla="*/ 479051 h 1306395"/>
                  <a:gd name="connsiteX4" fmla="*/ 1684551 w 1788743"/>
                  <a:gd name="connsiteY4" fmla="*/ 595104 h 1306395"/>
                  <a:gd name="connsiteX5" fmla="*/ 1439731 w 1788743"/>
                  <a:gd name="connsiteY5" fmla="*/ 704940 h 1306395"/>
                  <a:gd name="connsiteX6" fmla="*/ 1787575 w 1788743"/>
                  <a:gd name="connsiteY6" fmla="*/ 898380 h 1306395"/>
                  <a:gd name="connsiteX7" fmla="*/ 1295517 w 1788743"/>
                  <a:gd name="connsiteY7" fmla="*/ 1149320 h 1306395"/>
                  <a:gd name="connsiteX8" fmla="*/ 893144 w 1788743"/>
                  <a:gd name="connsiteY8" fmla="*/ 1107113 h 1306395"/>
                  <a:gd name="connsiteX9" fmla="*/ 476851 w 1788743"/>
                  <a:gd name="connsiteY9" fmla="*/ 1304535 h 1306395"/>
                  <a:gd name="connsiteX10" fmla="*/ 26475 w 1788743"/>
                  <a:gd name="connsiteY10" fmla="*/ 1168058 h 1306395"/>
                  <a:gd name="connsiteX11" fmla="*/ 94714 w 1788743"/>
                  <a:gd name="connsiteY11" fmla="*/ 601676 h 1306395"/>
                  <a:gd name="connsiteX12" fmla="*/ 442732 w 1788743"/>
                  <a:gd name="connsiteY12" fmla="*/ 396959 h 1306395"/>
                  <a:gd name="connsiteX13" fmla="*/ 429084 w 1788743"/>
                  <a:gd name="connsiteY13" fmla="*/ 130828 h 1306395"/>
                  <a:gd name="connsiteX14" fmla="*/ 640624 w 1788743"/>
                  <a:gd name="connsiteY14" fmla="*/ 233186 h 1306395"/>
                  <a:gd name="connsiteX0" fmla="*/ 640622 w 1788741"/>
                  <a:gd name="connsiteY0" fmla="*/ 233186 h 1306395"/>
                  <a:gd name="connsiteX1" fmla="*/ 1056879 w 1788741"/>
                  <a:gd name="connsiteY1" fmla="*/ 1174 h 1306395"/>
                  <a:gd name="connsiteX2" fmla="*/ 1363954 w 1788741"/>
                  <a:gd name="connsiteY2" fmla="*/ 158123 h 1306395"/>
                  <a:gd name="connsiteX3" fmla="*/ 1179909 w 1788741"/>
                  <a:gd name="connsiteY3" fmla="*/ 479051 h 1306395"/>
                  <a:gd name="connsiteX4" fmla="*/ 1684549 w 1788741"/>
                  <a:gd name="connsiteY4" fmla="*/ 595104 h 1306395"/>
                  <a:gd name="connsiteX5" fmla="*/ 1439729 w 1788741"/>
                  <a:gd name="connsiteY5" fmla="*/ 704940 h 1306395"/>
                  <a:gd name="connsiteX6" fmla="*/ 1787573 w 1788741"/>
                  <a:gd name="connsiteY6" fmla="*/ 898380 h 1306395"/>
                  <a:gd name="connsiteX7" fmla="*/ 1295515 w 1788741"/>
                  <a:gd name="connsiteY7" fmla="*/ 1149320 h 1306395"/>
                  <a:gd name="connsiteX8" fmla="*/ 893142 w 1788741"/>
                  <a:gd name="connsiteY8" fmla="*/ 1107113 h 1306395"/>
                  <a:gd name="connsiteX9" fmla="*/ 476849 w 1788741"/>
                  <a:gd name="connsiteY9" fmla="*/ 1304535 h 1306395"/>
                  <a:gd name="connsiteX10" fmla="*/ 26473 w 1788741"/>
                  <a:gd name="connsiteY10" fmla="*/ 1168058 h 1306395"/>
                  <a:gd name="connsiteX11" fmla="*/ 94712 w 1788741"/>
                  <a:gd name="connsiteY11" fmla="*/ 601676 h 1306395"/>
                  <a:gd name="connsiteX12" fmla="*/ 442730 w 1788741"/>
                  <a:gd name="connsiteY12" fmla="*/ 396959 h 1306395"/>
                  <a:gd name="connsiteX13" fmla="*/ 640622 w 1788741"/>
                  <a:gd name="connsiteY13" fmla="*/ 233186 h 1306395"/>
                  <a:gd name="connsiteX0" fmla="*/ 559411 w 1788741"/>
                  <a:gd name="connsiteY0" fmla="*/ 133611 h 1305376"/>
                  <a:gd name="connsiteX1" fmla="*/ 1056879 w 1788741"/>
                  <a:gd name="connsiteY1" fmla="*/ 155 h 1305376"/>
                  <a:gd name="connsiteX2" fmla="*/ 1363954 w 1788741"/>
                  <a:gd name="connsiteY2" fmla="*/ 157104 h 1305376"/>
                  <a:gd name="connsiteX3" fmla="*/ 1179909 w 1788741"/>
                  <a:gd name="connsiteY3" fmla="*/ 478032 h 1305376"/>
                  <a:gd name="connsiteX4" fmla="*/ 1684549 w 1788741"/>
                  <a:gd name="connsiteY4" fmla="*/ 594085 h 1305376"/>
                  <a:gd name="connsiteX5" fmla="*/ 1439729 w 1788741"/>
                  <a:gd name="connsiteY5" fmla="*/ 703921 h 1305376"/>
                  <a:gd name="connsiteX6" fmla="*/ 1787573 w 1788741"/>
                  <a:gd name="connsiteY6" fmla="*/ 897361 h 1305376"/>
                  <a:gd name="connsiteX7" fmla="*/ 1295515 w 1788741"/>
                  <a:gd name="connsiteY7" fmla="*/ 1148301 h 1305376"/>
                  <a:gd name="connsiteX8" fmla="*/ 893142 w 1788741"/>
                  <a:gd name="connsiteY8" fmla="*/ 1106094 h 1305376"/>
                  <a:gd name="connsiteX9" fmla="*/ 476849 w 1788741"/>
                  <a:gd name="connsiteY9" fmla="*/ 1303516 h 1305376"/>
                  <a:gd name="connsiteX10" fmla="*/ 26473 w 1788741"/>
                  <a:gd name="connsiteY10" fmla="*/ 1167039 h 1305376"/>
                  <a:gd name="connsiteX11" fmla="*/ 94712 w 1788741"/>
                  <a:gd name="connsiteY11" fmla="*/ 600657 h 1305376"/>
                  <a:gd name="connsiteX12" fmla="*/ 442730 w 1788741"/>
                  <a:gd name="connsiteY12" fmla="*/ 395940 h 1305376"/>
                  <a:gd name="connsiteX13" fmla="*/ 559411 w 1788741"/>
                  <a:gd name="connsiteY13" fmla="*/ 133611 h 1305376"/>
                  <a:gd name="connsiteX0" fmla="*/ 562928 w 1792258"/>
                  <a:gd name="connsiteY0" fmla="*/ 133629 h 1305394"/>
                  <a:gd name="connsiteX1" fmla="*/ 1060396 w 1792258"/>
                  <a:gd name="connsiteY1" fmla="*/ 173 h 1305394"/>
                  <a:gd name="connsiteX2" fmla="*/ 1367471 w 1792258"/>
                  <a:gd name="connsiteY2" fmla="*/ 157122 h 1305394"/>
                  <a:gd name="connsiteX3" fmla="*/ 1183426 w 1792258"/>
                  <a:gd name="connsiteY3" fmla="*/ 478050 h 1305394"/>
                  <a:gd name="connsiteX4" fmla="*/ 1688066 w 1792258"/>
                  <a:gd name="connsiteY4" fmla="*/ 594103 h 1305394"/>
                  <a:gd name="connsiteX5" fmla="*/ 1443246 w 1792258"/>
                  <a:gd name="connsiteY5" fmla="*/ 703939 h 1305394"/>
                  <a:gd name="connsiteX6" fmla="*/ 1791090 w 1792258"/>
                  <a:gd name="connsiteY6" fmla="*/ 897379 h 1305394"/>
                  <a:gd name="connsiteX7" fmla="*/ 1299032 w 1792258"/>
                  <a:gd name="connsiteY7" fmla="*/ 1148319 h 1305394"/>
                  <a:gd name="connsiteX8" fmla="*/ 896659 w 1792258"/>
                  <a:gd name="connsiteY8" fmla="*/ 1106112 h 1305394"/>
                  <a:gd name="connsiteX9" fmla="*/ 480366 w 1792258"/>
                  <a:gd name="connsiteY9" fmla="*/ 1303534 h 1305394"/>
                  <a:gd name="connsiteX10" fmla="*/ 29990 w 1792258"/>
                  <a:gd name="connsiteY10" fmla="*/ 1167057 h 1305394"/>
                  <a:gd name="connsiteX11" fmla="*/ 98229 w 1792258"/>
                  <a:gd name="connsiteY11" fmla="*/ 600675 h 1305394"/>
                  <a:gd name="connsiteX12" fmla="*/ 552735 w 1792258"/>
                  <a:gd name="connsiteY12" fmla="*/ 444014 h 1305394"/>
                  <a:gd name="connsiteX13" fmla="*/ 562928 w 1792258"/>
                  <a:gd name="connsiteY13" fmla="*/ 133629 h 1305394"/>
                  <a:gd name="connsiteX0" fmla="*/ 591329 w 1792258"/>
                  <a:gd name="connsiteY0" fmla="*/ 19883 h 1451112"/>
                  <a:gd name="connsiteX1" fmla="*/ 1060396 w 1792258"/>
                  <a:gd name="connsiteY1" fmla="*/ 145891 h 1451112"/>
                  <a:gd name="connsiteX2" fmla="*/ 1367471 w 1792258"/>
                  <a:gd name="connsiteY2" fmla="*/ 302840 h 1451112"/>
                  <a:gd name="connsiteX3" fmla="*/ 1183426 w 1792258"/>
                  <a:gd name="connsiteY3" fmla="*/ 623768 h 1451112"/>
                  <a:gd name="connsiteX4" fmla="*/ 1688066 w 1792258"/>
                  <a:gd name="connsiteY4" fmla="*/ 739821 h 1451112"/>
                  <a:gd name="connsiteX5" fmla="*/ 1443246 w 1792258"/>
                  <a:gd name="connsiteY5" fmla="*/ 849657 h 1451112"/>
                  <a:gd name="connsiteX6" fmla="*/ 1791090 w 1792258"/>
                  <a:gd name="connsiteY6" fmla="*/ 1043097 h 1451112"/>
                  <a:gd name="connsiteX7" fmla="*/ 1299032 w 1792258"/>
                  <a:gd name="connsiteY7" fmla="*/ 1294037 h 1451112"/>
                  <a:gd name="connsiteX8" fmla="*/ 896659 w 1792258"/>
                  <a:gd name="connsiteY8" fmla="*/ 1251830 h 1451112"/>
                  <a:gd name="connsiteX9" fmla="*/ 480366 w 1792258"/>
                  <a:gd name="connsiteY9" fmla="*/ 1449252 h 1451112"/>
                  <a:gd name="connsiteX10" fmla="*/ 29990 w 1792258"/>
                  <a:gd name="connsiteY10" fmla="*/ 1312775 h 1451112"/>
                  <a:gd name="connsiteX11" fmla="*/ 98229 w 1792258"/>
                  <a:gd name="connsiteY11" fmla="*/ 746393 h 1451112"/>
                  <a:gd name="connsiteX12" fmla="*/ 552735 w 1792258"/>
                  <a:gd name="connsiteY12" fmla="*/ 589732 h 1451112"/>
                  <a:gd name="connsiteX13" fmla="*/ 591329 w 1792258"/>
                  <a:gd name="connsiteY13" fmla="*/ 19883 h 1451112"/>
                  <a:gd name="connsiteX0" fmla="*/ 592749 w 1793678"/>
                  <a:gd name="connsiteY0" fmla="*/ 18596 h 1449825"/>
                  <a:gd name="connsiteX1" fmla="*/ 1061816 w 1793678"/>
                  <a:gd name="connsiteY1" fmla="*/ 144604 h 1449825"/>
                  <a:gd name="connsiteX2" fmla="*/ 1368891 w 1793678"/>
                  <a:gd name="connsiteY2" fmla="*/ 301553 h 1449825"/>
                  <a:gd name="connsiteX3" fmla="*/ 1184846 w 1793678"/>
                  <a:gd name="connsiteY3" fmla="*/ 622481 h 1449825"/>
                  <a:gd name="connsiteX4" fmla="*/ 1689486 w 1793678"/>
                  <a:gd name="connsiteY4" fmla="*/ 738534 h 1449825"/>
                  <a:gd name="connsiteX5" fmla="*/ 1444666 w 1793678"/>
                  <a:gd name="connsiteY5" fmla="*/ 848370 h 1449825"/>
                  <a:gd name="connsiteX6" fmla="*/ 1792510 w 1793678"/>
                  <a:gd name="connsiteY6" fmla="*/ 1041810 h 1449825"/>
                  <a:gd name="connsiteX7" fmla="*/ 1300452 w 1793678"/>
                  <a:gd name="connsiteY7" fmla="*/ 1292750 h 1449825"/>
                  <a:gd name="connsiteX8" fmla="*/ 898079 w 1793678"/>
                  <a:gd name="connsiteY8" fmla="*/ 1250543 h 1449825"/>
                  <a:gd name="connsiteX9" fmla="*/ 481786 w 1793678"/>
                  <a:gd name="connsiteY9" fmla="*/ 1447965 h 1449825"/>
                  <a:gd name="connsiteX10" fmla="*/ 31410 w 1793678"/>
                  <a:gd name="connsiteY10" fmla="*/ 1311488 h 1449825"/>
                  <a:gd name="connsiteX11" fmla="*/ 99649 w 1793678"/>
                  <a:gd name="connsiteY11" fmla="*/ 745106 h 1449825"/>
                  <a:gd name="connsiteX12" fmla="*/ 592749 w 1793678"/>
                  <a:gd name="connsiteY12" fmla="*/ 567608 h 1449825"/>
                  <a:gd name="connsiteX13" fmla="*/ 592749 w 1793678"/>
                  <a:gd name="connsiteY13" fmla="*/ 18596 h 1449825"/>
                  <a:gd name="connsiteX0" fmla="*/ 590896 w 1791825"/>
                  <a:gd name="connsiteY0" fmla="*/ 17552 h 1448781"/>
                  <a:gd name="connsiteX1" fmla="*/ 1059963 w 1791825"/>
                  <a:gd name="connsiteY1" fmla="*/ 143560 h 1448781"/>
                  <a:gd name="connsiteX2" fmla="*/ 1367038 w 1791825"/>
                  <a:gd name="connsiteY2" fmla="*/ 300509 h 1448781"/>
                  <a:gd name="connsiteX3" fmla="*/ 1182993 w 1791825"/>
                  <a:gd name="connsiteY3" fmla="*/ 621437 h 1448781"/>
                  <a:gd name="connsiteX4" fmla="*/ 1687633 w 1791825"/>
                  <a:gd name="connsiteY4" fmla="*/ 737490 h 1448781"/>
                  <a:gd name="connsiteX5" fmla="*/ 1442813 w 1791825"/>
                  <a:gd name="connsiteY5" fmla="*/ 847326 h 1448781"/>
                  <a:gd name="connsiteX6" fmla="*/ 1790657 w 1791825"/>
                  <a:gd name="connsiteY6" fmla="*/ 1040766 h 1448781"/>
                  <a:gd name="connsiteX7" fmla="*/ 1298599 w 1791825"/>
                  <a:gd name="connsiteY7" fmla="*/ 1291706 h 1448781"/>
                  <a:gd name="connsiteX8" fmla="*/ 896226 w 1791825"/>
                  <a:gd name="connsiteY8" fmla="*/ 1249499 h 1448781"/>
                  <a:gd name="connsiteX9" fmla="*/ 479933 w 1791825"/>
                  <a:gd name="connsiteY9" fmla="*/ 1446921 h 1448781"/>
                  <a:gd name="connsiteX10" fmla="*/ 29557 w 1791825"/>
                  <a:gd name="connsiteY10" fmla="*/ 1310444 h 1448781"/>
                  <a:gd name="connsiteX11" fmla="*/ 97796 w 1791825"/>
                  <a:gd name="connsiteY11" fmla="*/ 744062 h 1448781"/>
                  <a:gd name="connsiteX12" fmla="*/ 540029 w 1791825"/>
                  <a:gd name="connsiteY12" fmla="*/ 549549 h 1448781"/>
                  <a:gd name="connsiteX13" fmla="*/ 590896 w 1791825"/>
                  <a:gd name="connsiteY13" fmla="*/ 17552 h 1448781"/>
                  <a:gd name="connsiteX0" fmla="*/ 590093 w 1791022"/>
                  <a:gd name="connsiteY0" fmla="*/ 17552 h 1448781"/>
                  <a:gd name="connsiteX1" fmla="*/ 1059160 w 1791022"/>
                  <a:gd name="connsiteY1" fmla="*/ 143560 h 1448781"/>
                  <a:gd name="connsiteX2" fmla="*/ 1366235 w 1791022"/>
                  <a:gd name="connsiteY2" fmla="*/ 300509 h 1448781"/>
                  <a:gd name="connsiteX3" fmla="*/ 1182190 w 1791022"/>
                  <a:gd name="connsiteY3" fmla="*/ 621437 h 1448781"/>
                  <a:gd name="connsiteX4" fmla="*/ 1686830 w 1791022"/>
                  <a:gd name="connsiteY4" fmla="*/ 737490 h 1448781"/>
                  <a:gd name="connsiteX5" fmla="*/ 1442010 w 1791022"/>
                  <a:gd name="connsiteY5" fmla="*/ 847326 h 1448781"/>
                  <a:gd name="connsiteX6" fmla="*/ 1789854 w 1791022"/>
                  <a:gd name="connsiteY6" fmla="*/ 1040766 h 1448781"/>
                  <a:gd name="connsiteX7" fmla="*/ 1297796 w 1791022"/>
                  <a:gd name="connsiteY7" fmla="*/ 1291706 h 1448781"/>
                  <a:gd name="connsiteX8" fmla="*/ 895423 w 1791022"/>
                  <a:gd name="connsiteY8" fmla="*/ 1249499 h 1448781"/>
                  <a:gd name="connsiteX9" fmla="*/ 479130 w 1791022"/>
                  <a:gd name="connsiteY9" fmla="*/ 1446921 h 1448781"/>
                  <a:gd name="connsiteX10" fmla="*/ 28754 w 1791022"/>
                  <a:gd name="connsiteY10" fmla="*/ 1310444 h 1448781"/>
                  <a:gd name="connsiteX11" fmla="*/ 96993 w 1791022"/>
                  <a:gd name="connsiteY11" fmla="*/ 744062 h 1448781"/>
                  <a:gd name="connsiteX12" fmla="*/ 516046 w 1791022"/>
                  <a:gd name="connsiteY12" fmla="*/ 549549 h 1448781"/>
                  <a:gd name="connsiteX13" fmla="*/ 590093 w 1791022"/>
                  <a:gd name="connsiteY13" fmla="*/ 17552 h 1448781"/>
                  <a:gd name="connsiteX0" fmla="*/ 590093 w 1791022"/>
                  <a:gd name="connsiteY0" fmla="*/ 7998 h 1439227"/>
                  <a:gd name="connsiteX1" fmla="*/ 1059160 w 1791022"/>
                  <a:gd name="connsiteY1" fmla="*/ 134006 h 1439227"/>
                  <a:gd name="connsiteX2" fmla="*/ 1366235 w 1791022"/>
                  <a:gd name="connsiteY2" fmla="*/ 290955 h 1439227"/>
                  <a:gd name="connsiteX3" fmla="*/ 1182190 w 1791022"/>
                  <a:gd name="connsiteY3" fmla="*/ 611883 h 1439227"/>
                  <a:gd name="connsiteX4" fmla="*/ 1686830 w 1791022"/>
                  <a:gd name="connsiteY4" fmla="*/ 727936 h 1439227"/>
                  <a:gd name="connsiteX5" fmla="*/ 1442010 w 1791022"/>
                  <a:gd name="connsiteY5" fmla="*/ 837772 h 1439227"/>
                  <a:gd name="connsiteX6" fmla="*/ 1789854 w 1791022"/>
                  <a:gd name="connsiteY6" fmla="*/ 1031212 h 1439227"/>
                  <a:gd name="connsiteX7" fmla="*/ 1297796 w 1791022"/>
                  <a:gd name="connsiteY7" fmla="*/ 1282152 h 1439227"/>
                  <a:gd name="connsiteX8" fmla="*/ 895423 w 1791022"/>
                  <a:gd name="connsiteY8" fmla="*/ 1239945 h 1439227"/>
                  <a:gd name="connsiteX9" fmla="*/ 479130 w 1791022"/>
                  <a:gd name="connsiteY9" fmla="*/ 1437367 h 1439227"/>
                  <a:gd name="connsiteX10" fmla="*/ 28754 w 1791022"/>
                  <a:gd name="connsiteY10" fmla="*/ 1300890 h 1439227"/>
                  <a:gd name="connsiteX11" fmla="*/ 96993 w 1791022"/>
                  <a:gd name="connsiteY11" fmla="*/ 734508 h 1439227"/>
                  <a:gd name="connsiteX12" fmla="*/ 516046 w 1791022"/>
                  <a:gd name="connsiteY12" fmla="*/ 539995 h 1439227"/>
                  <a:gd name="connsiteX13" fmla="*/ 649783 w 1791022"/>
                  <a:gd name="connsiteY13" fmla="*/ 372179 h 1439227"/>
                  <a:gd name="connsiteX14" fmla="*/ 590093 w 1791022"/>
                  <a:gd name="connsiteY14" fmla="*/ 7998 h 1439227"/>
                  <a:gd name="connsiteX0" fmla="*/ 590093 w 1791022"/>
                  <a:gd name="connsiteY0" fmla="*/ 7998 h 1439227"/>
                  <a:gd name="connsiteX1" fmla="*/ 1059160 w 1791022"/>
                  <a:gd name="connsiteY1" fmla="*/ 134006 h 1439227"/>
                  <a:gd name="connsiteX2" fmla="*/ 1366235 w 1791022"/>
                  <a:gd name="connsiteY2" fmla="*/ 290955 h 1439227"/>
                  <a:gd name="connsiteX3" fmla="*/ 1182190 w 1791022"/>
                  <a:gd name="connsiteY3" fmla="*/ 611883 h 1439227"/>
                  <a:gd name="connsiteX4" fmla="*/ 1686830 w 1791022"/>
                  <a:gd name="connsiteY4" fmla="*/ 727936 h 1439227"/>
                  <a:gd name="connsiteX5" fmla="*/ 1442010 w 1791022"/>
                  <a:gd name="connsiteY5" fmla="*/ 837772 h 1439227"/>
                  <a:gd name="connsiteX6" fmla="*/ 1789854 w 1791022"/>
                  <a:gd name="connsiteY6" fmla="*/ 1031212 h 1439227"/>
                  <a:gd name="connsiteX7" fmla="*/ 1297796 w 1791022"/>
                  <a:gd name="connsiteY7" fmla="*/ 1282152 h 1439227"/>
                  <a:gd name="connsiteX8" fmla="*/ 895423 w 1791022"/>
                  <a:gd name="connsiteY8" fmla="*/ 1239945 h 1439227"/>
                  <a:gd name="connsiteX9" fmla="*/ 479130 w 1791022"/>
                  <a:gd name="connsiteY9" fmla="*/ 1437367 h 1439227"/>
                  <a:gd name="connsiteX10" fmla="*/ 28754 w 1791022"/>
                  <a:gd name="connsiteY10" fmla="*/ 1300890 h 1439227"/>
                  <a:gd name="connsiteX11" fmla="*/ 96993 w 1791022"/>
                  <a:gd name="connsiteY11" fmla="*/ 734508 h 1439227"/>
                  <a:gd name="connsiteX12" fmla="*/ 516046 w 1791022"/>
                  <a:gd name="connsiteY12" fmla="*/ 539995 h 1439227"/>
                  <a:gd name="connsiteX13" fmla="*/ 649783 w 1791022"/>
                  <a:gd name="connsiteY13" fmla="*/ 372179 h 1439227"/>
                  <a:gd name="connsiteX14" fmla="*/ 590093 w 1791022"/>
                  <a:gd name="connsiteY14" fmla="*/ 7998 h 1439227"/>
                  <a:gd name="connsiteX0" fmla="*/ 590093 w 1791022"/>
                  <a:gd name="connsiteY0" fmla="*/ 7998 h 1439227"/>
                  <a:gd name="connsiteX1" fmla="*/ 1059160 w 1791022"/>
                  <a:gd name="connsiteY1" fmla="*/ 134006 h 1439227"/>
                  <a:gd name="connsiteX2" fmla="*/ 1366235 w 1791022"/>
                  <a:gd name="connsiteY2" fmla="*/ 290955 h 1439227"/>
                  <a:gd name="connsiteX3" fmla="*/ 1182190 w 1791022"/>
                  <a:gd name="connsiteY3" fmla="*/ 611883 h 1439227"/>
                  <a:gd name="connsiteX4" fmla="*/ 1686830 w 1791022"/>
                  <a:gd name="connsiteY4" fmla="*/ 727936 h 1439227"/>
                  <a:gd name="connsiteX5" fmla="*/ 1442010 w 1791022"/>
                  <a:gd name="connsiteY5" fmla="*/ 837772 h 1439227"/>
                  <a:gd name="connsiteX6" fmla="*/ 1789854 w 1791022"/>
                  <a:gd name="connsiteY6" fmla="*/ 1031212 h 1439227"/>
                  <a:gd name="connsiteX7" fmla="*/ 1297796 w 1791022"/>
                  <a:gd name="connsiteY7" fmla="*/ 1282152 h 1439227"/>
                  <a:gd name="connsiteX8" fmla="*/ 895423 w 1791022"/>
                  <a:gd name="connsiteY8" fmla="*/ 1239945 h 1439227"/>
                  <a:gd name="connsiteX9" fmla="*/ 479130 w 1791022"/>
                  <a:gd name="connsiteY9" fmla="*/ 1437367 h 1439227"/>
                  <a:gd name="connsiteX10" fmla="*/ 28754 w 1791022"/>
                  <a:gd name="connsiteY10" fmla="*/ 1300890 h 1439227"/>
                  <a:gd name="connsiteX11" fmla="*/ 96993 w 1791022"/>
                  <a:gd name="connsiteY11" fmla="*/ 734508 h 1439227"/>
                  <a:gd name="connsiteX12" fmla="*/ 516046 w 1791022"/>
                  <a:gd name="connsiteY12" fmla="*/ 539995 h 1439227"/>
                  <a:gd name="connsiteX13" fmla="*/ 649783 w 1791022"/>
                  <a:gd name="connsiteY13" fmla="*/ 372179 h 1439227"/>
                  <a:gd name="connsiteX14" fmla="*/ 590093 w 1791022"/>
                  <a:gd name="connsiteY14" fmla="*/ 7998 h 1439227"/>
                  <a:gd name="connsiteX0" fmla="*/ 590093 w 1791022"/>
                  <a:gd name="connsiteY0" fmla="*/ 7998 h 1439227"/>
                  <a:gd name="connsiteX1" fmla="*/ 1059160 w 1791022"/>
                  <a:gd name="connsiteY1" fmla="*/ 134006 h 1439227"/>
                  <a:gd name="connsiteX2" fmla="*/ 1366235 w 1791022"/>
                  <a:gd name="connsiteY2" fmla="*/ 290955 h 1439227"/>
                  <a:gd name="connsiteX3" fmla="*/ 1182190 w 1791022"/>
                  <a:gd name="connsiteY3" fmla="*/ 611883 h 1439227"/>
                  <a:gd name="connsiteX4" fmla="*/ 1686830 w 1791022"/>
                  <a:gd name="connsiteY4" fmla="*/ 727936 h 1439227"/>
                  <a:gd name="connsiteX5" fmla="*/ 1442010 w 1791022"/>
                  <a:gd name="connsiteY5" fmla="*/ 837772 h 1439227"/>
                  <a:gd name="connsiteX6" fmla="*/ 1789854 w 1791022"/>
                  <a:gd name="connsiteY6" fmla="*/ 1031212 h 1439227"/>
                  <a:gd name="connsiteX7" fmla="*/ 1297796 w 1791022"/>
                  <a:gd name="connsiteY7" fmla="*/ 1282152 h 1439227"/>
                  <a:gd name="connsiteX8" fmla="*/ 895423 w 1791022"/>
                  <a:gd name="connsiteY8" fmla="*/ 1239945 h 1439227"/>
                  <a:gd name="connsiteX9" fmla="*/ 479130 w 1791022"/>
                  <a:gd name="connsiteY9" fmla="*/ 1437367 h 1439227"/>
                  <a:gd name="connsiteX10" fmla="*/ 28754 w 1791022"/>
                  <a:gd name="connsiteY10" fmla="*/ 1300890 h 1439227"/>
                  <a:gd name="connsiteX11" fmla="*/ 96993 w 1791022"/>
                  <a:gd name="connsiteY11" fmla="*/ 734508 h 1439227"/>
                  <a:gd name="connsiteX12" fmla="*/ 516046 w 1791022"/>
                  <a:gd name="connsiteY12" fmla="*/ 539995 h 1439227"/>
                  <a:gd name="connsiteX13" fmla="*/ 649783 w 1791022"/>
                  <a:gd name="connsiteY13" fmla="*/ 372179 h 1439227"/>
                  <a:gd name="connsiteX14" fmla="*/ 590093 w 1791022"/>
                  <a:gd name="connsiteY14" fmla="*/ 7998 h 1439227"/>
                  <a:gd name="connsiteX0" fmla="*/ 590093 w 1791022"/>
                  <a:gd name="connsiteY0" fmla="*/ 7998 h 1439227"/>
                  <a:gd name="connsiteX1" fmla="*/ 1059160 w 1791022"/>
                  <a:gd name="connsiteY1" fmla="*/ 134006 h 1439227"/>
                  <a:gd name="connsiteX2" fmla="*/ 1366235 w 1791022"/>
                  <a:gd name="connsiteY2" fmla="*/ 290955 h 1439227"/>
                  <a:gd name="connsiteX3" fmla="*/ 1182190 w 1791022"/>
                  <a:gd name="connsiteY3" fmla="*/ 611883 h 1439227"/>
                  <a:gd name="connsiteX4" fmla="*/ 1686830 w 1791022"/>
                  <a:gd name="connsiteY4" fmla="*/ 727936 h 1439227"/>
                  <a:gd name="connsiteX5" fmla="*/ 1442010 w 1791022"/>
                  <a:gd name="connsiteY5" fmla="*/ 837772 h 1439227"/>
                  <a:gd name="connsiteX6" fmla="*/ 1789854 w 1791022"/>
                  <a:gd name="connsiteY6" fmla="*/ 1031212 h 1439227"/>
                  <a:gd name="connsiteX7" fmla="*/ 1297796 w 1791022"/>
                  <a:gd name="connsiteY7" fmla="*/ 1282152 h 1439227"/>
                  <a:gd name="connsiteX8" fmla="*/ 895423 w 1791022"/>
                  <a:gd name="connsiteY8" fmla="*/ 1239945 h 1439227"/>
                  <a:gd name="connsiteX9" fmla="*/ 479130 w 1791022"/>
                  <a:gd name="connsiteY9" fmla="*/ 1437367 h 1439227"/>
                  <a:gd name="connsiteX10" fmla="*/ 28754 w 1791022"/>
                  <a:gd name="connsiteY10" fmla="*/ 1300890 h 1439227"/>
                  <a:gd name="connsiteX11" fmla="*/ 96993 w 1791022"/>
                  <a:gd name="connsiteY11" fmla="*/ 734508 h 1439227"/>
                  <a:gd name="connsiteX12" fmla="*/ 516046 w 1791022"/>
                  <a:gd name="connsiteY12" fmla="*/ 539995 h 1439227"/>
                  <a:gd name="connsiteX13" fmla="*/ 649783 w 1791022"/>
                  <a:gd name="connsiteY13" fmla="*/ 372179 h 1439227"/>
                  <a:gd name="connsiteX14" fmla="*/ 590093 w 1791022"/>
                  <a:gd name="connsiteY14" fmla="*/ 7998 h 1439227"/>
                  <a:gd name="connsiteX0" fmla="*/ 590093 w 1791022"/>
                  <a:gd name="connsiteY0" fmla="*/ 6738 h 1437967"/>
                  <a:gd name="connsiteX1" fmla="*/ 1059160 w 1791022"/>
                  <a:gd name="connsiteY1" fmla="*/ 132746 h 1437967"/>
                  <a:gd name="connsiteX2" fmla="*/ 1366235 w 1791022"/>
                  <a:gd name="connsiteY2" fmla="*/ 289695 h 1437967"/>
                  <a:gd name="connsiteX3" fmla="*/ 1182190 w 1791022"/>
                  <a:gd name="connsiteY3" fmla="*/ 610623 h 1437967"/>
                  <a:gd name="connsiteX4" fmla="*/ 1686830 w 1791022"/>
                  <a:gd name="connsiteY4" fmla="*/ 726676 h 1437967"/>
                  <a:gd name="connsiteX5" fmla="*/ 1442010 w 1791022"/>
                  <a:gd name="connsiteY5" fmla="*/ 836512 h 1437967"/>
                  <a:gd name="connsiteX6" fmla="*/ 1789854 w 1791022"/>
                  <a:gd name="connsiteY6" fmla="*/ 1029952 h 1437967"/>
                  <a:gd name="connsiteX7" fmla="*/ 1297796 w 1791022"/>
                  <a:gd name="connsiteY7" fmla="*/ 1280892 h 1437967"/>
                  <a:gd name="connsiteX8" fmla="*/ 895423 w 1791022"/>
                  <a:gd name="connsiteY8" fmla="*/ 1238685 h 1437967"/>
                  <a:gd name="connsiteX9" fmla="*/ 479130 w 1791022"/>
                  <a:gd name="connsiteY9" fmla="*/ 1436107 h 1437967"/>
                  <a:gd name="connsiteX10" fmla="*/ 28754 w 1791022"/>
                  <a:gd name="connsiteY10" fmla="*/ 1299630 h 1437967"/>
                  <a:gd name="connsiteX11" fmla="*/ 96993 w 1791022"/>
                  <a:gd name="connsiteY11" fmla="*/ 733248 h 1437967"/>
                  <a:gd name="connsiteX12" fmla="*/ 516046 w 1791022"/>
                  <a:gd name="connsiteY12" fmla="*/ 538735 h 1437967"/>
                  <a:gd name="connsiteX13" fmla="*/ 607702 w 1791022"/>
                  <a:gd name="connsiteY13" fmla="*/ 346006 h 1437967"/>
                  <a:gd name="connsiteX14" fmla="*/ 590093 w 1791022"/>
                  <a:gd name="connsiteY14" fmla="*/ 6738 h 1437967"/>
                  <a:gd name="connsiteX0" fmla="*/ 590093 w 1791022"/>
                  <a:gd name="connsiteY0" fmla="*/ 6738 h 1437967"/>
                  <a:gd name="connsiteX1" fmla="*/ 1059160 w 1791022"/>
                  <a:gd name="connsiteY1" fmla="*/ 132746 h 1437967"/>
                  <a:gd name="connsiteX2" fmla="*/ 1366235 w 1791022"/>
                  <a:gd name="connsiteY2" fmla="*/ 289695 h 1437967"/>
                  <a:gd name="connsiteX3" fmla="*/ 1182190 w 1791022"/>
                  <a:gd name="connsiteY3" fmla="*/ 610623 h 1437967"/>
                  <a:gd name="connsiteX4" fmla="*/ 1686830 w 1791022"/>
                  <a:gd name="connsiteY4" fmla="*/ 726676 h 1437967"/>
                  <a:gd name="connsiteX5" fmla="*/ 1442010 w 1791022"/>
                  <a:gd name="connsiteY5" fmla="*/ 836512 h 1437967"/>
                  <a:gd name="connsiteX6" fmla="*/ 1789854 w 1791022"/>
                  <a:gd name="connsiteY6" fmla="*/ 1029952 h 1437967"/>
                  <a:gd name="connsiteX7" fmla="*/ 1297796 w 1791022"/>
                  <a:gd name="connsiteY7" fmla="*/ 1280892 h 1437967"/>
                  <a:gd name="connsiteX8" fmla="*/ 895423 w 1791022"/>
                  <a:gd name="connsiteY8" fmla="*/ 1238685 h 1437967"/>
                  <a:gd name="connsiteX9" fmla="*/ 479130 w 1791022"/>
                  <a:gd name="connsiteY9" fmla="*/ 1436107 h 1437967"/>
                  <a:gd name="connsiteX10" fmla="*/ 28754 w 1791022"/>
                  <a:gd name="connsiteY10" fmla="*/ 1299630 h 1437967"/>
                  <a:gd name="connsiteX11" fmla="*/ 96993 w 1791022"/>
                  <a:gd name="connsiteY11" fmla="*/ 733248 h 1437967"/>
                  <a:gd name="connsiteX12" fmla="*/ 516046 w 1791022"/>
                  <a:gd name="connsiteY12" fmla="*/ 538735 h 1437967"/>
                  <a:gd name="connsiteX13" fmla="*/ 607702 w 1791022"/>
                  <a:gd name="connsiteY13" fmla="*/ 346006 h 1437967"/>
                  <a:gd name="connsiteX14" fmla="*/ 590093 w 1791022"/>
                  <a:gd name="connsiteY14" fmla="*/ 6738 h 1437967"/>
                  <a:gd name="connsiteX0" fmla="*/ 590093 w 1791022"/>
                  <a:gd name="connsiteY0" fmla="*/ 6738 h 1437967"/>
                  <a:gd name="connsiteX1" fmla="*/ 1059160 w 1791022"/>
                  <a:gd name="connsiteY1" fmla="*/ 132746 h 1437967"/>
                  <a:gd name="connsiteX2" fmla="*/ 1366235 w 1791022"/>
                  <a:gd name="connsiteY2" fmla="*/ 289695 h 1437967"/>
                  <a:gd name="connsiteX3" fmla="*/ 1182190 w 1791022"/>
                  <a:gd name="connsiteY3" fmla="*/ 610623 h 1437967"/>
                  <a:gd name="connsiteX4" fmla="*/ 1686830 w 1791022"/>
                  <a:gd name="connsiteY4" fmla="*/ 726676 h 1437967"/>
                  <a:gd name="connsiteX5" fmla="*/ 1442010 w 1791022"/>
                  <a:gd name="connsiteY5" fmla="*/ 836512 h 1437967"/>
                  <a:gd name="connsiteX6" fmla="*/ 1789854 w 1791022"/>
                  <a:gd name="connsiteY6" fmla="*/ 1029952 h 1437967"/>
                  <a:gd name="connsiteX7" fmla="*/ 1297796 w 1791022"/>
                  <a:gd name="connsiteY7" fmla="*/ 1280892 h 1437967"/>
                  <a:gd name="connsiteX8" fmla="*/ 895423 w 1791022"/>
                  <a:gd name="connsiteY8" fmla="*/ 1238685 h 1437967"/>
                  <a:gd name="connsiteX9" fmla="*/ 479130 w 1791022"/>
                  <a:gd name="connsiteY9" fmla="*/ 1436107 h 1437967"/>
                  <a:gd name="connsiteX10" fmla="*/ 28754 w 1791022"/>
                  <a:gd name="connsiteY10" fmla="*/ 1299630 h 1437967"/>
                  <a:gd name="connsiteX11" fmla="*/ 96993 w 1791022"/>
                  <a:gd name="connsiteY11" fmla="*/ 733248 h 1437967"/>
                  <a:gd name="connsiteX12" fmla="*/ 516046 w 1791022"/>
                  <a:gd name="connsiteY12" fmla="*/ 538735 h 1437967"/>
                  <a:gd name="connsiteX13" fmla="*/ 578840 w 1791022"/>
                  <a:gd name="connsiteY13" fmla="*/ 346006 h 1437967"/>
                  <a:gd name="connsiteX14" fmla="*/ 590093 w 1791022"/>
                  <a:gd name="connsiteY14" fmla="*/ 6738 h 1437967"/>
                  <a:gd name="connsiteX0" fmla="*/ 590093 w 1791022"/>
                  <a:gd name="connsiteY0" fmla="*/ 9421 h 1440650"/>
                  <a:gd name="connsiteX1" fmla="*/ 1059160 w 1791022"/>
                  <a:gd name="connsiteY1" fmla="*/ 135429 h 1440650"/>
                  <a:gd name="connsiteX2" fmla="*/ 1366235 w 1791022"/>
                  <a:gd name="connsiteY2" fmla="*/ 292378 h 1440650"/>
                  <a:gd name="connsiteX3" fmla="*/ 1182190 w 1791022"/>
                  <a:gd name="connsiteY3" fmla="*/ 613306 h 1440650"/>
                  <a:gd name="connsiteX4" fmla="*/ 1686830 w 1791022"/>
                  <a:gd name="connsiteY4" fmla="*/ 729359 h 1440650"/>
                  <a:gd name="connsiteX5" fmla="*/ 1442010 w 1791022"/>
                  <a:gd name="connsiteY5" fmla="*/ 839195 h 1440650"/>
                  <a:gd name="connsiteX6" fmla="*/ 1789854 w 1791022"/>
                  <a:gd name="connsiteY6" fmla="*/ 1032635 h 1440650"/>
                  <a:gd name="connsiteX7" fmla="*/ 1297796 w 1791022"/>
                  <a:gd name="connsiteY7" fmla="*/ 1283575 h 1440650"/>
                  <a:gd name="connsiteX8" fmla="*/ 895423 w 1791022"/>
                  <a:gd name="connsiteY8" fmla="*/ 1241368 h 1440650"/>
                  <a:gd name="connsiteX9" fmla="*/ 479130 w 1791022"/>
                  <a:gd name="connsiteY9" fmla="*/ 1438790 h 1440650"/>
                  <a:gd name="connsiteX10" fmla="*/ 28754 w 1791022"/>
                  <a:gd name="connsiteY10" fmla="*/ 1302313 h 1440650"/>
                  <a:gd name="connsiteX11" fmla="*/ 96993 w 1791022"/>
                  <a:gd name="connsiteY11" fmla="*/ 735931 h 1440650"/>
                  <a:gd name="connsiteX12" fmla="*/ 516046 w 1791022"/>
                  <a:gd name="connsiteY12" fmla="*/ 541418 h 1440650"/>
                  <a:gd name="connsiteX13" fmla="*/ 607702 w 1791022"/>
                  <a:gd name="connsiteY13" fmla="*/ 400632 h 1440650"/>
                  <a:gd name="connsiteX14" fmla="*/ 590093 w 1791022"/>
                  <a:gd name="connsiteY14" fmla="*/ 9421 h 1440650"/>
                  <a:gd name="connsiteX0" fmla="*/ 590093 w 1791022"/>
                  <a:gd name="connsiteY0" fmla="*/ 9423 h 1440652"/>
                  <a:gd name="connsiteX1" fmla="*/ 1059160 w 1791022"/>
                  <a:gd name="connsiteY1" fmla="*/ 135431 h 1440652"/>
                  <a:gd name="connsiteX2" fmla="*/ 1366235 w 1791022"/>
                  <a:gd name="connsiteY2" fmla="*/ 292380 h 1440652"/>
                  <a:gd name="connsiteX3" fmla="*/ 1182190 w 1791022"/>
                  <a:gd name="connsiteY3" fmla="*/ 613308 h 1440652"/>
                  <a:gd name="connsiteX4" fmla="*/ 1686830 w 1791022"/>
                  <a:gd name="connsiteY4" fmla="*/ 729361 h 1440652"/>
                  <a:gd name="connsiteX5" fmla="*/ 1442010 w 1791022"/>
                  <a:gd name="connsiteY5" fmla="*/ 839197 h 1440652"/>
                  <a:gd name="connsiteX6" fmla="*/ 1789854 w 1791022"/>
                  <a:gd name="connsiteY6" fmla="*/ 1032637 h 1440652"/>
                  <a:gd name="connsiteX7" fmla="*/ 1297796 w 1791022"/>
                  <a:gd name="connsiteY7" fmla="*/ 1283577 h 1440652"/>
                  <a:gd name="connsiteX8" fmla="*/ 895423 w 1791022"/>
                  <a:gd name="connsiteY8" fmla="*/ 1241370 h 1440652"/>
                  <a:gd name="connsiteX9" fmla="*/ 479130 w 1791022"/>
                  <a:gd name="connsiteY9" fmla="*/ 1438792 h 1440652"/>
                  <a:gd name="connsiteX10" fmla="*/ 28754 w 1791022"/>
                  <a:gd name="connsiteY10" fmla="*/ 1302315 h 1440652"/>
                  <a:gd name="connsiteX11" fmla="*/ 96993 w 1791022"/>
                  <a:gd name="connsiteY11" fmla="*/ 735933 h 1440652"/>
                  <a:gd name="connsiteX12" fmla="*/ 516046 w 1791022"/>
                  <a:gd name="connsiteY12" fmla="*/ 541420 h 1440652"/>
                  <a:gd name="connsiteX13" fmla="*/ 607702 w 1791022"/>
                  <a:gd name="connsiteY13" fmla="*/ 400634 h 1440652"/>
                  <a:gd name="connsiteX14" fmla="*/ 590093 w 1791022"/>
                  <a:gd name="connsiteY14" fmla="*/ 9423 h 1440652"/>
                  <a:gd name="connsiteX0" fmla="*/ 590093 w 1791022"/>
                  <a:gd name="connsiteY0" fmla="*/ 9423 h 1440652"/>
                  <a:gd name="connsiteX1" fmla="*/ 1059160 w 1791022"/>
                  <a:gd name="connsiteY1" fmla="*/ 135431 h 1440652"/>
                  <a:gd name="connsiteX2" fmla="*/ 1366235 w 1791022"/>
                  <a:gd name="connsiteY2" fmla="*/ 292380 h 1440652"/>
                  <a:gd name="connsiteX3" fmla="*/ 1182190 w 1791022"/>
                  <a:gd name="connsiteY3" fmla="*/ 613308 h 1440652"/>
                  <a:gd name="connsiteX4" fmla="*/ 1686830 w 1791022"/>
                  <a:gd name="connsiteY4" fmla="*/ 729361 h 1440652"/>
                  <a:gd name="connsiteX5" fmla="*/ 1442010 w 1791022"/>
                  <a:gd name="connsiteY5" fmla="*/ 839197 h 1440652"/>
                  <a:gd name="connsiteX6" fmla="*/ 1789854 w 1791022"/>
                  <a:gd name="connsiteY6" fmla="*/ 1032637 h 1440652"/>
                  <a:gd name="connsiteX7" fmla="*/ 1297796 w 1791022"/>
                  <a:gd name="connsiteY7" fmla="*/ 1283577 h 1440652"/>
                  <a:gd name="connsiteX8" fmla="*/ 895423 w 1791022"/>
                  <a:gd name="connsiteY8" fmla="*/ 1241370 h 1440652"/>
                  <a:gd name="connsiteX9" fmla="*/ 479130 w 1791022"/>
                  <a:gd name="connsiteY9" fmla="*/ 1438792 h 1440652"/>
                  <a:gd name="connsiteX10" fmla="*/ 28754 w 1791022"/>
                  <a:gd name="connsiteY10" fmla="*/ 1302315 h 1440652"/>
                  <a:gd name="connsiteX11" fmla="*/ 96993 w 1791022"/>
                  <a:gd name="connsiteY11" fmla="*/ 735933 h 1440652"/>
                  <a:gd name="connsiteX12" fmla="*/ 516046 w 1791022"/>
                  <a:gd name="connsiteY12" fmla="*/ 541420 h 1440652"/>
                  <a:gd name="connsiteX13" fmla="*/ 607702 w 1791022"/>
                  <a:gd name="connsiteY13" fmla="*/ 400634 h 1440652"/>
                  <a:gd name="connsiteX14" fmla="*/ 590093 w 1791022"/>
                  <a:gd name="connsiteY14" fmla="*/ 9423 h 1440652"/>
                  <a:gd name="connsiteX0" fmla="*/ 590093 w 1791022"/>
                  <a:gd name="connsiteY0" fmla="*/ 6738 h 1437967"/>
                  <a:gd name="connsiteX1" fmla="*/ 1059160 w 1791022"/>
                  <a:gd name="connsiteY1" fmla="*/ 132746 h 1437967"/>
                  <a:gd name="connsiteX2" fmla="*/ 1366235 w 1791022"/>
                  <a:gd name="connsiteY2" fmla="*/ 289695 h 1437967"/>
                  <a:gd name="connsiteX3" fmla="*/ 1182190 w 1791022"/>
                  <a:gd name="connsiteY3" fmla="*/ 610623 h 1437967"/>
                  <a:gd name="connsiteX4" fmla="*/ 1686830 w 1791022"/>
                  <a:gd name="connsiteY4" fmla="*/ 726676 h 1437967"/>
                  <a:gd name="connsiteX5" fmla="*/ 1442010 w 1791022"/>
                  <a:gd name="connsiteY5" fmla="*/ 836512 h 1437967"/>
                  <a:gd name="connsiteX6" fmla="*/ 1789854 w 1791022"/>
                  <a:gd name="connsiteY6" fmla="*/ 1029952 h 1437967"/>
                  <a:gd name="connsiteX7" fmla="*/ 1297796 w 1791022"/>
                  <a:gd name="connsiteY7" fmla="*/ 1280892 h 1437967"/>
                  <a:gd name="connsiteX8" fmla="*/ 895423 w 1791022"/>
                  <a:gd name="connsiteY8" fmla="*/ 1238685 h 1437967"/>
                  <a:gd name="connsiteX9" fmla="*/ 479130 w 1791022"/>
                  <a:gd name="connsiteY9" fmla="*/ 1436107 h 1437967"/>
                  <a:gd name="connsiteX10" fmla="*/ 28754 w 1791022"/>
                  <a:gd name="connsiteY10" fmla="*/ 1299630 h 1437967"/>
                  <a:gd name="connsiteX11" fmla="*/ 96993 w 1791022"/>
                  <a:gd name="connsiteY11" fmla="*/ 733248 h 1437967"/>
                  <a:gd name="connsiteX12" fmla="*/ 516046 w 1791022"/>
                  <a:gd name="connsiteY12" fmla="*/ 538735 h 1437967"/>
                  <a:gd name="connsiteX13" fmla="*/ 633411 w 1791022"/>
                  <a:gd name="connsiteY13" fmla="*/ 346007 h 1437967"/>
                  <a:gd name="connsiteX14" fmla="*/ 590093 w 1791022"/>
                  <a:gd name="connsiteY14" fmla="*/ 6738 h 1437967"/>
                  <a:gd name="connsiteX0" fmla="*/ 590093 w 1791022"/>
                  <a:gd name="connsiteY0" fmla="*/ 6738 h 1437967"/>
                  <a:gd name="connsiteX1" fmla="*/ 1059160 w 1791022"/>
                  <a:gd name="connsiteY1" fmla="*/ 132746 h 1437967"/>
                  <a:gd name="connsiteX2" fmla="*/ 1366235 w 1791022"/>
                  <a:gd name="connsiteY2" fmla="*/ 289695 h 1437967"/>
                  <a:gd name="connsiteX3" fmla="*/ 1182190 w 1791022"/>
                  <a:gd name="connsiteY3" fmla="*/ 610623 h 1437967"/>
                  <a:gd name="connsiteX4" fmla="*/ 1686830 w 1791022"/>
                  <a:gd name="connsiteY4" fmla="*/ 726676 h 1437967"/>
                  <a:gd name="connsiteX5" fmla="*/ 1442010 w 1791022"/>
                  <a:gd name="connsiteY5" fmla="*/ 836512 h 1437967"/>
                  <a:gd name="connsiteX6" fmla="*/ 1789854 w 1791022"/>
                  <a:gd name="connsiteY6" fmla="*/ 1029952 h 1437967"/>
                  <a:gd name="connsiteX7" fmla="*/ 1297796 w 1791022"/>
                  <a:gd name="connsiteY7" fmla="*/ 1280892 h 1437967"/>
                  <a:gd name="connsiteX8" fmla="*/ 895423 w 1791022"/>
                  <a:gd name="connsiteY8" fmla="*/ 1238685 h 1437967"/>
                  <a:gd name="connsiteX9" fmla="*/ 479130 w 1791022"/>
                  <a:gd name="connsiteY9" fmla="*/ 1436107 h 1437967"/>
                  <a:gd name="connsiteX10" fmla="*/ 28754 w 1791022"/>
                  <a:gd name="connsiteY10" fmla="*/ 1299630 h 1437967"/>
                  <a:gd name="connsiteX11" fmla="*/ 96993 w 1791022"/>
                  <a:gd name="connsiteY11" fmla="*/ 733248 h 1437967"/>
                  <a:gd name="connsiteX12" fmla="*/ 516046 w 1791022"/>
                  <a:gd name="connsiteY12" fmla="*/ 538735 h 1437967"/>
                  <a:gd name="connsiteX13" fmla="*/ 601929 w 1791022"/>
                  <a:gd name="connsiteY13" fmla="*/ 346007 h 1437967"/>
                  <a:gd name="connsiteX14" fmla="*/ 590093 w 1791022"/>
                  <a:gd name="connsiteY14" fmla="*/ 6738 h 1437967"/>
                  <a:gd name="connsiteX0" fmla="*/ 590093 w 1791022"/>
                  <a:gd name="connsiteY0" fmla="*/ 6738 h 1437967"/>
                  <a:gd name="connsiteX1" fmla="*/ 1059160 w 1791022"/>
                  <a:gd name="connsiteY1" fmla="*/ 132746 h 1437967"/>
                  <a:gd name="connsiteX2" fmla="*/ 1366235 w 1791022"/>
                  <a:gd name="connsiteY2" fmla="*/ 289695 h 1437967"/>
                  <a:gd name="connsiteX3" fmla="*/ 1182190 w 1791022"/>
                  <a:gd name="connsiteY3" fmla="*/ 610623 h 1437967"/>
                  <a:gd name="connsiteX4" fmla="*/ 1686830 w 1791022"/>
                  <a:gd name="connsiteY4" fmla="*/ 726676 h 1437967"/>
                  <a:gd name="connsiteX5" fmla="*/ 1442010 w 1791022"/>
                  <a:gd name="connsiteY5" fmla="*/ 836512 h 1437967"/>
                  <a:gd name="connsiteX6" fmla="*/ 1789854 w 1791022"/>
                  <a:gd name="connsiteY6" fmla="*/ 1029952 h 1437967"/>
                  <a:gd name="connsiteX7" fmla="*/ 1297796 w 1791022"/>
                  <a:gd name="connsiteY7" fmla="*/ 1280892 h 1437967"/>
                  <a:gd name="connsiteX8" fmla="*/ 895423 w 1791022"/>
                  <a:gd name="connsiteY8" fmla="*/ 1238685 h 1437967"/>
                  <a:gd name="connsiteX9" fmla="*/ 479130 w 1791022"/>
                  <a:gd name="connsiteY9" fmla="*/ 1436107 h 1437967"/>
                  <a:gd name="connsiteX10" fmla="*/ 28754 w 1791022"/>
                  <a:gd name="connsiteY10" fmla="*/ 1299630 h 1437967"/>
                  <a:gd name="connsiteX11" fmla="*/ 96993 w 1791022"/>
                  <a:gd name="connsiteY11" fmla="*/ 733248 h 1437967"/>
                  <a:gd name="connsiteX12" fmla="*/ 516046 w 1791022"/>
                  <a:gd name="connsiteY12" fmla="*/ 538735 h 1437967"/>
                  <a:gd name="connsiteX13" fmla="*/ 607702 w 1791022"/>
                  <a:gd name="connsiteY13" fmla="*/ 346007 h 1437967"/>
                  <a:gd name="connsiteX14" fmla="*/ 590093 w 1791022"/>
                  <a:gd name="connsiteY14" fmla="*/ 6738 h 1437967"/>
                  <a:gd name="connsiteX0" fmla="*/ 590093 w 1791022"/>
                  <a:gd name="connsiteY0" fmla="*/ 9423 h 1440652"/>
                  <a:gd name="connsiteX1" fmla="*/ 1059160 w 1791022"/>
                  <a:gd name="connsiteY1" fmla="*/ 135431 h 1440652"/>
                  <a:gd name="connsiteX2" fmla="*/ 1366235 w 1791022"/>
                  <a:gd name="connsiteY2" fmla="*/ 292380 h 1440652"/>
                  <a:gd name="connsiteX3" fmla="*/ 1182190 w 1791022"/>
                  <a:gd name="connsiteY3" fmla="*/ 613308 h 1440652"/>
                  <a:gd name="connsiteX4" fmla="*/ 1686830 w 1791022"/>
                  <a:gd name="connsiteY4" fmla="*/ 729361 h 1440652"/>
                  <a:gd name="connsiteX5" fmla="*/ 1442010 w 1791022"/>
                  <a:gd name="connsiteY5" fmla="*/ 839197 h 1440652"/>
                  <a:gd name="connsiteX6" fmla="*/ 1789854 w 1791022"/>
                  <a:gd name="connsiteY6" fmla="*/ 1032637 h 1440652"/>
                  <a:gd name="connsiteX7" fmla="*/ 1297796 w 1791022"/>
                  <a:gd name="connsiteY7" fmla="*/ 1283577 h 1440652"/>
                  <a:gd name="connsiteX8" fmla="*/ 895423 w 1791022"/>
                  <a:gd name="connsiteY8" fmla="*/ 1241370 h 1440652"/>
                  <a:gd name="connsiteX9" fmla="*/ 479130 w 1791022"/>
                  <a:gd name="connsiteY9" fmla="*/ 1438792 h 1440652"/>
                  <a:gd name="connsiteX10" fmla="*/ 28754 w 1791022"/>
                  <a:gd name="connsiteY10" fmla="*/ 1302315 h 1440652"/>
                  <a:gd name="connsiteX11" fmla="*/ 96993 w 1791022"/>
                  <a:gd name="connsiteY11" fmla="*/ 735933 h 1440652"/>
                  <a:gd name="connsiteX12" fmla="*/ 516046 w 1791022"/>
                  <a:gd name="connsiteY12" fmla="*/ 541420 h 1440652"/>
                  <a:gd name="connsiteX13" fmla="*/ 607702 w 1791022"/>
                  <a:gd name="connsiteY13" fmla="*/ 400635 h 1440652"/>
                  <a:gd name="connsiteX14" fmla="*/ 590093 w 1791022"/>
                  <a:gd name="connsiteY14" fmla="*/ 9423 h 1440652"/>
                  <a:gd name="connsiteX0" fmla="*/ 590093 w 1791022"/>
                  <a:gd name="connsiteY0" fmla="*/ 6738 h 1437967"/>
                  <a:gd name="connsiteX1" fmla="*/ 1059160 w 1791022"/>
                  <a:gd name="connsiteY1" fmla="*/ 132746 h 1437967"/>
                  <a:gd name="connsiteX2" fmla="*/ 1366235 w 1791022"/>
                  <a:gd name="connsiteY2" fmla="*/ 289695 h 1437967"/>
                  <a:gd name="connsiteX3" fmla="*/ 1182190 w 1791022"/>
                  <a:gd name="connsiteY3" fmla="*/ 610623 h 1437967"/>
                  <a:gd name="connsiteX4" fmla="*/ 1686830 w 1791022"/>
                  <a:gd name="connsiteY4" fmla="*/ 726676 h 1437967"/>
                  <a:gd name="connsiteX5" fmla="*/ 1442010 w 1791022"/>
                  <a:gd name="connsiteY5" fmla="*/ 836512 h 1437967"/>
                  <a:gd name="connsiteX6" fmla="*/ 1789854 w 1791022"/>
                  <a:gd name="connsiteY6" fmla="*/ 1029952 h 1437967"/>
                  <a:gd name="connsiteX7" fmla="*/ 1297796 w 1791022"/>
                  <a:gd name="connsiteY7" fmla="*/ 1280892 h 1437967"/>
                  <a:gd name="connsiteX8" fmla="*/ 895423 w 1791022"/>
                  <a:gd name="connsiteY8" fmla="*/ 1238685 h 1437967"/>
                  <a:gd name="connsiteX9" fmla="*/ 479130 w 1791022"/>
                  <a:gd name="connsiteY9" fmla="*/ 1436107 h 1437967"/>
                  <a:gd name="connsiteX10" fmla="*/ 28754 w 1791022"/>
                  <a:gd name="connsiteY10" fmla="*/ 1299630 h 1437967"/>
                  <a:gd name="connsiteX11" fmla="*/ 96993 w 1791022"/>
                  <a:gd name="connsiteY11" fmla="*/ 733248 h 1437967"/>
                  <a:gd name="connsiteX12" fmla="*/ 516046 w 1791022"/>
                  <a:gd name="connsiteY12" fmla="*/ 538735 h 1437967"/>
                  <a:gd name="connsiteX13" fmla="*/ 607702 w 1791022"/>
                  <a:gd name="connsiteY13" fmla="*/ 346007 h 1437967"/>
                  <a:gd name="connsiteX14" fmla="*/ 590093 w 1791022"/>
                  <a:gd name="connsiteY14" fmla="*/ 6738 h 1437967"/>
                  <a:gd name="connsiteX0" fmla="*/ 590093 w 1791022"/>
                  <a:gd name="connsiteY0" fmla="*/ 766 h 1431995"/>
                  <a:gd name="connsiteX1" fmla="*/ 1059160 w 1791022"/>
                  <a:gd name="connsiteY1" fmla="*/ 126774 h 1431995"/>
                  <a:gd name="connsiteX2" fmla="*/ 1366235 w 1791022"/>
                  <a:gd name="connsiteY2" fmla="*/ 283723 h 1431995"/>
                  <a:gd name="connsiteX3" fmla="*/ 1182190 w 1791022"/>
                  <a:gd name="connsiteY3" fmla="*/ 604651 h 1431995"/>
                  <a:gd name="connsiteX4" fmla="*/ 1686830 w 1791022"/>
                  <a:gd name="connsiteY4" fmla="*/ 720704 h 1431995"/>
                  <a:gd name="connsiteX5" fmla="*/ 1442010 w 1791022"/>
                  <a:gd name="connsiteY5" fmla="*/ 830540 h 1431995"/>
                  <a:gd name="connsiteX6" fmla="*/ 1789854 w 1791022"/>
                  <a:gd name="connsiteY6" fmla="*/ 1023980 h 1431995"/>
                  <a:gd name="connsiteX7" fmla="*/ 1297796 w 1791022"/>
                  <a:gd name="connsiteY7" fmla="*/ 1274920 h 1431995"/>
                  <a:gd name="connsiteX8" fmla="*/ 895423 w 1791022"/>
                  <a:gd name="connsiteY8" fmla="*/ 1232713 h 1431995"/>
                  <a:gd name="connsiteX9" fmla="*/ 479130 w 1791022"/>
                  <a:gd name="connsiteY9" fmla="*/ 1430135 h 1431995"/>
                  <a:gd name="connsiteX10" fmla="*/ 28754 w 1791022"/>
                  <a:gd name="connsiteY10" fmla="*/ 1293658 h 1431995"/>
                  <a:gd name="connsiteX11" fmla="*/ 96993 w 1791022"/>
                  <a:gd name="connsiteY11" fmla="*/ 727276 h 1431995"/>
                  <a:gd name="connsiteX12" fmla="*/ 516046 w 1791022"/>
                  <a:gd name="connsiteY12" fmla="*/ 532763 h 1431995"/>
                  <a:gd name="connsiteX13" fmla="*/ 607702 w 1791022"/>
                  <a:gd name="connsiteY13" fmla="*/ 340035 h 1431995"/>
                  <a:gd name="connsiteX14" fmla="*/ 578840 w 1791022"/>
                  <a:gd name="connsiteY14" fmla="*/ 186231 h 1431995"/>
                  <a:gd name="connsiteX15" fmla="*/ 590093 w 1791022"/>
                  <a:gd name="connsiteY15" fmla="*/ 766 h 1431995"/>
                  <a:gd name="connsiteX0" fmla="*/ 590093 w 1791022"/>
                  <a:gd name="connsiteY0" fmla="*/ 38552 h 1469781"/>
                  <a:gd name="connsiteX1" fmla="*/ 1059160 w 1791022"/>
                  <a:gd name="connsiteY1" fmla="*/ 164560 h 1469781"/>
                  <a:gd name="connsiteX2" fmla="*/ 1366235 w 1791022"/>
                  <a:gd name="connsiteY2" fmla="*/ 321509 h 1469781"/>
                  <a:gd name="connsiteX3" fmla="*/ 1182190 w 1791022"/>
                  <a:gd name="connsiteY3" fmla="*/ 642437 h 1469781"/>
                  <a:gd name="connsiteX4" fmla="*/ 1686830 w 1791022"/>
                  <a:gd name="connsiteY4" fmla="*/ 758490 h 1469781"/>
                  <a:gd name="connsiteX5" fmla="*/ 1442010 w 1791022"/>
                  <a:gd name="connsiteY5" fmla="*/ 868326 h 1469781"/>
                  <a:gd name="connsiteX6" fmla="*/ 1789854 w 1791022"/>
                  <a:gd name="connsiteY6" fmla="*/ 1061766 h 1469781"/>
                  <a:gd name="connsiteX7" fmla="*/ 1297796 w 1791022"/>
                  <a:gd name="connsiteY7" fmla="*/ 1312706 h 1469781"/>
                  <a:gd name="connsiteX8" fmla="*/ 895423 w 1791022"/>
                  <a:gd name="connsiteY8" fmla="*/ 1270499 h 1469781"/>
                  <a:gd name="connsiteX9" fmla="*/ 479130 w 1791022"/>
                  <a:gd name="connsiteY9" fmla="*/ 1467921 h 1469781"/>
                  <a:gd name="connsiteX10" fmla="*/ 28754 w 1791022"/>
                  <a:gd name="connsiteY10" fmla="*/ 1331444 h 1469781"/>
                  <a:gd name="connsiteX11" fmla="*/ 96993 w 1791022"/>
                  <a:gd name="connsiteY11" fmla="*/ 765062 h 1469781"/>
                  <a:gd name="connsiteX12" fmla="*/ 516046 w 1791022"/>
                  <a:gd name="connsiteY12" fmla="*/ 570549 h 1469781"/>
                  <a:gd name="connsiteX13" fmla="*/ 607702 w 1791022"/>
                  <a:gd name="connsiteY13" fmla="*/ 377821 h 1469781"/>
                  <a:gd name="connsiteX14" fmla="*/ 578840 w 1791022"/>
                  <a:gd name="connsiteY14" fmla="*/ 224017 h 1469781"/>
                  <a:gd name="connsiteX15" fmla="*/ 590093 w 1791022"/>
                  <a:gd name="connsiteY15" fmla="*/ 38552 h 1469781"/>
                  <a:gd name="connsiteX0" fmla="*/ 1333569 w 2534498"/>
                  <a:gd name="connsiteY0" fmla="*/ 38552 h 1334383"/>
                  <a:gd name="connsiteX1" fmla="*/ 1802636 w 2534498"/>
                  <a:gd name="connsiteY1" fmla="*/ 164560 h 1334383"/>
                  <a:gd name="connsiteX2" fmla="*/ 2109711 w 2534498"/>
                  <a:gd name="connsiteY2" fmla="*/ 321509 h 1334383"/>
                  <a:gd name="connsiteX3" fmla="*/ 1925666 w 2534498"/>
                  <a:gd name="connsiteY3" fmla="*/ 642437 h 1334383"/>
                  <a:gd name="connsiteX4" fmla="*/ 2430306 w 2534498"/>
                  <a:gd name="connsiteY4" fmla="*/ 758490 h 1334383"/>
                  <a:gd name="connsiteX5" fmla="*/ 2185486 w 2534498"/>
                  <a:gd name="connsiteY5" fmla="*/ 868326 h 1334383"/>
                  <a:gd name="connsiteX6" fmla="*/ 2533330 w 2534498"/>
                  <a:gd name="connsiteY6" fmla="*/ 1061766 h 1334383"/>
                  <a:gd name="connsiteX7" fmla="*/ 2041272 w 2534498"/>
                  <a:gd name="connsiteY7" fmla="*/ 1312706 h 1334383"/>
                  <a:gd name="connsiteX8" fmla="*/ 1638899 w 2534498"/>
                  <a:gd name="connsiteY8" fmla="*/ 1270499 h 1334383"/>
                  <a:gd name="connsiteX9" fmla="*/ 18139 w 2534498"/>
                  <a:gd name="connsiteY9" fmla="*/ 998919 h 1334383"/>
                  <a:gd name="connsiteX10" fmla="*/ 772230 w 2534498"/>
                  <a:gd name="connsiteY10" fmla="*/ 1331444 h 1334383"/>
                  <a:gd name="connsiteX11" fmla="*/ 840469 w 2534498"/>
                  <a:gd name="connsiteY11" fmla="*/ 765062 h 1334383"/>
                  <a:gd name="connsiteX12" fmla="*/ 1259522 w 2534498"/>
                  <a:gd name="connsiteY12" fmla="*/ 570549 h 1334383"/>
                  <a:gd name="connsiteX13" fmla="*/ 1351178 w 2534498"/>
                  <a:gd name="connsiteY13" fmla="*/ 377821 h 1334383"/>
                  <a:gd name="connsiteX14" fmla="*/ 1322316 w 2534498"/>
                  <a:gd name="connsiteY14" fmla="*/ 224017 h 1334383"/>
                  <a:gd name="connsiteX15" fmla="*/ 1333569 w 2534498"/>
                  <a:gd name="connsiteY15" fmla="*/ 38552 h 1334383"/>
                  <a:gd name="connsiteX0" fmla="*/ 1322703 w 2523632"/>
                  <a:gd name="connsiteY0" fmla="*/ 38552 h 1597220"/>
                  <a:gd name="connsiteX1" fmla="*/ 1791770 w 2523632"/>
                  <a:gd name="connsiteY1" fmla="*/ 164560 h 1597220"/>
                  <a:gd name="connsiteX2" fmla="*/ 2098845 w 2523632"/>
                  <a:gd name="connsiteY2" fmla="*/ 321509 h 1597220"/>
                  <a:gd name="connsiteX3" fmla="*/ 1914800 w 2523632"/>
                  <a:gd name="connsiteY3" fmla="*/ 642437 h 1597220"/>
                  <a:gd name="connsiteX4" fmla="*/ 2419440 w 2523632"/>
                  <a:gd name="connsiteY4" fmla="*/ 758490 h 1597220"/>
                  <a:gd name="connsiteX5" fmla="*/ 2174620 w 2523632"/>
                  <a:gd name="connsiteY5" fmla="*/ 868326 h 1597220"/>
                  <a:gd name="connsiteX6" fmla="*/ 2522464 w 2523632"/>
                  <a:gd name="connsiteY6" fmla="*/ 1061766 h 1597220"/>
                  <a:gd name="connsiteX7" fmla="*/ 2030406 w 2523632"/>
                  <a:gd name="connsiteY7" fmla="*/ 1312706 h 1597220"/>
                  <a:gd name="connsiteX8" fmla="*/ 480015 w 2523632"/>
                  <a:gd name="connsiteY8" fmla="*/ 1589885 h 1597220"/>
                  <a:gd name="connsiteX9" fmla="*/ 7273 w 2523632"/>
                  <a:gd name="connsiteY9" fmla="*/ 998919 h 1597220"/>
                  <a:gd name="connsiteX10" fmla="*/ 761364 w 2523632"/>
                  <a:gd name="connsiteY10" fmla="*/ 1331444 h 1597220"/>
                  <a:gd name="connsiteX11" fmla="*/ 829603 w 2523632"/>
                  <a:gd name="connsiteY11" fmla="*/ 765062 h 1597220"/>
                  <a:gd name="connsiteX12" fmla="*/ 1248656 w 2523632"/>
                  <a:gd name="connsiteY12" fmla="*/ 570549 h 1597220"/>
                  <a:gd name="connsiteX13" fmla="*/ 1340312 w 2523632"/>
                  <a:gd name="connsiteY13" fmla="*/ 377821 h 1597220"/>
                  <a:gd name="connsiteX14" fmla="*/ 1311450 w 2523632"/>
                  <a:gd name="connsiteY14" fmla="*/ 224017 h 1597220"/>
                  <a:gd name="connsiteX15" fmla="*/ 1322703 w 2523632"/>
                  <a:gd name="connsiteY15" fmla="*/ 38552 h 1597220"/>
                  <a:gd name="connsiteX0" fmla="*/ 1318883 w 2519812"/>
                  <a:gd name="connsiteY0" fmla="*/ 38552 h 1597220"/>
                  <a:gd name="connsiteX1" fmla="*/ 1787950 w 2519812"/>
                  <a:gd name="connsiteY1" fmla="*/ 164560 h 1597220"/>
                  <a:gd name="connsiteX2" fmla="*/ 2095025 w 2519812"/>
                  <a:gd name="connsiteY2" fmla="*/ 321509 h 1597220"/>
                  <a:gd name="connsiteX3" fmla="*/ 1910980 w 2519812"/>
                  <a:gd name="connsiteY3" fmla="*/ 642437 h 1597220"/>
                  <a:gd name="connsiteX4" fmla="*/ 2415620 w 2519812"/>
                  <a:gd name="connsiteY4" fmla="*/ 758490 h 1597220"/>
                  <a:gd name="connsiteX5" fmla="*/ 2170800 w 2519812"/>
                  <a:gd name="connsiteY5" fmla="*/ 868326 h 1597220"/>
                  <a:gd name="connsiteX6" fmla="*/ 2518644 w 2519812"/>
                  <a:gd name="connsiteY6" fmla="*/ 1061766 h 1597220"/>
                  <a:gd name="connsiteX7" fmla="*/ 2026586 w 2519812"/>
                  <a:gd name="connsiteY7" fmla="*/ 1312706 h 1597220"/>
                  <a:gd name="connsiteX8" fmla="*/ 476195 w 2519812"/>
                  <a:gd name="connsiteY8" fmla="*/ 1589885 h 1597220"/>
                  <a:gd name="connsiteX9" fmla="*/ 3453 w 2519812"/>
                  <a:gd name="connsiteY9" fmla="*/ 998919 h 1597220"/>
                  <a:gd name="connsiteX10" fmla="*/ 655903 w 2519812"/>
                  <a:gd name="connsiteY10" fmla="*/ 1222069 h 1597220"/>
                  <a:gd name="connsiteX11" fmla="*/ 825783 w 2519812"/>
                  <a:gd name="connsiteY11" fmla="*/ 765062 h 1597220"/>
                  <a:gd name="connsiteX12" fmla="*/ 1244836 w 2519812"/>
                  <a:gd name="connsiteY12" fmla="*/ 570549 h 1597220"/>
                  <a:gd name="connsiteX13" fmla="*/ 1336492 w 2519812"/>
                  <a:gd name="connsiteY13" fmla="*/ 377821 h 1597220"/>
                  <a:gd name="connsiteX14" fmla="*/ 1307630 w 2519812"/>
                  <a:gd name="connsiteY14" fmla="*/ 224017 h 1597220"/>
                  <a:gd name="connsiteX15" fmla="*/ 1318883 w 2519812"/>
                  <a:gd name="connsiteY15" fmla="*/ 38552 h 1597220"/>
                  <a:gd name="connsiteX0" fmla="*/ 1140324 w 2341253"/>
                  <a:gd name="connsiteY0" fmla="*/ 38552 h 1600329"/>
                  <a:gd name="connsiteX1" fmla="*/ 1609391 w 2341253"/>
                  <a:gd name="connsiteY1" fmla="*/ 164560 h 1600329"/>
                  <a:gd name="connsiteX2" fmla="*/ 1916466 w 2341253"/>
                  <a:gd name="connsiteY2" fmla="*/ 321509 h 1600329"/>
                  <a:gd name="connsiteX3" fmla="*/ 1732421 w 2341253"/>
                  <a:gd name="connsiteY3" fmla="*/ 642437 h 1600329"/>
                  <a:gd name="connsiteX4" fmla="*/ 2237061 w 2341253"/>
                  <a:gd name="connsiteY4" fmla="*/ 758490 h 1600329"/>
                  <a:gd name="connsiteX5" fmla="*/ 1992241 w 2341253"/>
                  <a:gd name="connsiteY5" fmla="*/ 868326 h 1600329"/>
                  <a:gd name="connsiteX6" fmla="*/ 2340085 w 2341253"/>
                  <a:gd name="connsiteY6" fmla="*/ 1061766 h 1600329"/>
                  <a:gd name="connsiteX7" fmla="*/ 1848027 w 2341253"/>
                  <a:gd name="connsiteY7" fmla="*/ 1312706 h 1600329"/>
                  <a:gd name="connsiteX8" fmla="*/ 297636 w 2341253"/>
                  <a:gd name="connsiteY8" fmla="*/ 1589885 h 1600329"/>
                  <a:gd name="connsiteX9" fmla="*/ 11210 w 2341253"/>
                  <a:gd name="connsiteY9" fmla="*/ 924243 h 1600329"/>
                  <a:gd name="connsiteX10" fmla="*/ 477344 w 2341253"/>
                  <a:gd name="connsiteY10" fmla="*/ 1222069 h 1600329"/>
                  <a:gd name="connsiteX11" fmla="*/ 647224 w 2341253"/>
                  <a:gd name="connsiteY11" fmla="*/ 765062 h 1600329"/>
                  <a:gd name="connsiteX12" fmla="*/ 1066277 w 2341253"/>
                  <a:gd name="connsiteY12" fmla="*/ 570549 h 1600329"/>
                  <a:gd name="connsiteX13" fmla="*/ 1157933 w 2341253"/>
                  <a:gd name="connsiteY13" fmla="*/ 377821 h 1600329"/>
                  <a:gd name="connsiteX14" fmla="*/ 1129071 w 2341253"/>
                  <a:gd name="connsiteY14" fmla="*/ 224017 h 1600329"/>
                  <a:gd name="connsiteX15" fmla="*/ 1140324 w 2341253"/>
                  <a:gd name="connsiteY15" fmla="*/ 38552 h 1600329"/>
                  <a:gd name="connsiteX0" fmla="*/ 1376050 w 2576979"/>
                  <a:gd name="connsiteY0" fmla="*/ 38552 h 1540169"/>
                  <a:gd name="connsiteX1" fmla="*/ 1845117 w 2576979"/>
                  <a:gd name="connsiteY1" fmla="*/ 164560 h 1540169"/>
                  <a:gd name="connsiteX2" fmla="*/ 2152192 w 2576979"/>
                  <a:gd name="connsiteY2" fmla="*/ 321509 h 1540169"/>
                  <a:gd name="connsiteX3" fmla="*/ 1968147 w 2576979"/>
                  <a:gd name="connsiteY3" fmla="*/ 642437 h 1540169"/>
                  <a:gd name="connsiteX4" fmla="*/ 2472787 w 2576979"/>
                  <a:gd name="connsiteY4" fmla="*/ 758490 h 1540169"/>
                  <a:gd name="connsiteX5" fmla="*/ 2227967 w 2576979"/>
                  <a:gd name="connsiteY5" fmla="*/ 868326 h 1540169"/>
                  <a:gd name="connsiteX6" fmla="*/ 2575811 w 2576979"/>
                  <a:gd name="connsiteY6" fmla="*/ 1061766 h 1540169"/>
                  <a:gd name="connsiteX7" fmla="*/ 2083753 w 2576979"/>
                  <a:gd name="connsiteY7" fmla="*/ 1312706 h 1540169"/>
                  <a:gd name="connsiteX8" fmla="*/ 127718 w 2576979"/>
                  <a:gd name="connsiteY8" fmla="*/ 1527569 h 1540169"/>
                  <a:gd name="connsiteX9" fmla="*/ 246936 w 2576979"/>
                  <a:gd name="connsiteY9" fmla="*/ 924243 h 1540169"/>
                  <a:gd name="connsiteX10" fmla="*/ 713070 w 2576979"/>
                  <a:gd name="connsiteY10" fmla="*/ 1222069 h 1540169"/>
                  <a:gd name="connsiteX11" fmla="*/ 882950 w 2576979"/>
                  <a:gd name="connsiteY11" fmla="*/ 765062 h 1540169"/>
                  <a:gd name="connsiteX12" fmla="*/ 1302003 w 2576979"/>
                  <a:gd name="connsiteY12" fmla="*/ 570549 h 1540169"/>
                  <a:gd name="connsiteX13" fmla="*/ 1393659 w 2576979"/>
                  <a:gd name="connsiteY13" fmla="*/ 377821 h 1540169"/>
                  <a:gd name="connsiteX14" fmla="*/ 1364797 w 2576979"/>
                  <a:gd name="connsiteY14" fmla="*/ 224017 h 1540169"/>
                  <a:gd name="connsiteX15" fmla="*/ 1376050 w 2576979"/>
                  <a:gd name="connsiteY15" fmla="*/ 38552 h 1540169"/>
                  <a:gd name="connsiteX0" fmla="*/ 1314208 w 2547402"/>
                  <a:gd name="connsiteY0" fmla="*/ 38552 h 1857502"/>
                  <a:gd name="connsiteX1" fmla="*/ 1783275 w 2547402"/>
                  <a:gd name="connsiteY1" fmla="*/ 164560 h 1857502"/>
                  <a:gd name="connsiteX2" fmla="*/ 2090350 w 2547402"/>
                  <a:gd name="connsiteY2" fmla="*/ 321509 h 1857502"/>
                  <a:gd name="connsiteX3" fmla="*/ 1906305 w 2547402"/>
                  <a:gd name="connsiteY3" fmla="*/ 642437 h 1857502"/>
                  <a:gd name="connsiteX4" fmla="*/ 2410945 w 2547402"/>
                  <a:gd name="connsiteY4" fmla="*/ 758490 h 1857502"/>
                  <a:gd name="connsiteX5" fmla="*/ 2166125 w 2547402"/>
                  <a:gd name="connsiteY5" fmla="*/ 868326 h 1857502"/>
                  <a:gd name="connsiteX6" fmla="*/ 2513969 w 2547402"/>
                  <a:gd name="connsiteY6" fmla="*/ 1061766 h 1857502"/>
                  <a:gd name="connsiteX7" fmla="*/ 1179041 w 2547402"/>
                  <a:gd name="connsiteY7" fmla="*/ 1842403 h 1857502"/>
                  <a:gd name="connsiteX8" fmla="*/ 65876 w 2547402"/>
                  <a:gd name="connsiteY8" fmla="*/ 1527569 h 1857502"/>
                  <a:gd name="connsiteX9" fmla="*/ 185094 w 2547402"/>
                  <a:gd name="connsiteY9" fmla="*/ 924243 h 1857502"/>
                  <a:gd name="connsiteX10" fmla="*/ 651228 w 2547402"/>
                  <a:gd name="connsiteY10" fmla="*/ 1222069 h 1857502"/>
                  <a:gd name="connsiteX11" fmla="*/ 821108 w 2547402"/>
                  <a:gd name="connsiteY11" fmla="*/ 765062 h 1857502"/>
                  <a:gd name="connsiteX12" fmla="*/ 1240161 w 2547402"/>
                  <a:gd name="connsiteY12" fmla="*/ 570549 h 1857502"/>
                  <a:gd name="connsiteX13" fmla="*/ 1331817 w 2547402"/>
                  <a:gd name="connsiteY13" fmla="*/ 377821 h 1857502"/>
                  <a:gd name="connsiteX14" fmla="*/ 1302955 w 2547402"/>
                  <a:gd name="connsiteY14" fmla="*/ 224017 h 1857502"/>
                  <a:gd name="connsiteX15" fmla="*/ 1314208 w 2547402"/>
                  <a:gd name="connsiteY15" fmla="*/ 38552 h 1857502"/>
                  <a:gd name="connsiteX0" fmla="*/ 1710167 w 2547402"/>
                  <a:gd name="connsiteY0" fmla="*/ 268595 h 1695205"/>
                  <a:gd name="connsiteX1" fmla="*/ 1783275 w 2547402"/>
                  <a:gd name="connsiteY1" fmla="*/ 2263 h 1695205"/>
                  <a:gd name="connsiteX2" fmla="*/ 2090350 w 2547402"/>
                  <a:gd name="connsiteY2" fmla="*/ 159212 h 1695205"/>
                  <a:gd name="connsiteX3" fmla="*/ 1906305 w 2547402"/>
                  <a:gd name="connsiteY3" fmla="*/ 480140 h 1695205"/>
                  <a:gd name="connsiteX4" fmla="*/ 2410945 w 2547402"/>
                  <a:gd name="connsiteY4" fmla="*/ 596193 h 1695205"/>
                  <a:gd name="connsiteX5" fmla="*/ 2166125 w 2547402"/>
                  <a:gd name="connsiteY5" fmla="*/ 706029 h 1695205"/>
                  <a:gd name="connsiteX6" fmla="*/ 2513969 w 2547402"/>
                  <a:gd name="connsiteY6" fmla="*/ 899469 h 1695205"/>
                  <a:gd name="connsiteX7" fmla="*/ 1179041 w 2547402"/>
                  <a:gd name="connsiteY7" fmla="*/ 1680106 h 1695205"/>
                  <a:gd name="connsiteX8" fmla="*/ 65876 w 2547402"/>
                  <a:gd name="connsiteY8" fmla="*/ 1365272 h 1695205"/>
                  <a:gd name="connsiteX9" fmla="*/ 185094 w 2547402"/>
                  <a:gd name="connsiteY9" fmla="*/ 761946 h 1695205"/>
                  <a:gd name="connsiteX10" fmla="*/ 651228 w 2547402"/>
                  <a:gd name="connsiteY10" fmla="*/ 1059772 h 1695205"/>
                  <a:gd name="connsiteX11" fmla="*/ 821108 w 2547402"/>
                  <a:gd name="connsiteY11" fmla="*/ 602765 h 1695205"/>
                  <a:gd name="connsiteX12" fmla="*/ 1240161 w 2547402"/>
                  <a:gd name="connsiteY12" fmla="*/ 408252 h 1695205"/>
                  <a:gd name="connsiteX13" fmla="*/ 1331817 w 2547402"/>
                  <a:gd name="connsiteY13" fmla="*/ 215524 h 1695205"/>
                  <a:gd name="connsiteX14" fmla="*/ 1302955 w 2547402"/>
                  <a:gd name="connsiteY14" fmla="*/ 61720 h 1695205"/>
                  <a:gd name="connsiteX15" fmla="*/ 1710167 w 2547402"/>
                  <a:gd name="connsiteY15" fmla="*/ 268595 h 1695205"/>
                  <a:gd name="connsiteX0" fmla="*/ 1710167 w 2547402"/>
                  <a:gd name="connsiteY0" fmla="*/ 268595 h 1695205"/>
                  <a:gd name="connsiteX1" fmla="*/ 1783275 w 2547402"/>
                  <a:gd name="connsiteY1" fmla="*/ 2263 h 1695205"/>
                  <a:gd name="connsiteX2" fmla="*/ 2090350 w 2547402"/>
                  <a:gd name="connsiteY2" fmla="*/ 159212 h 1695205"/>
                  <a:gd name="connsiteX3" fmla="*/ 1906305 w 2547402"/>
                  <a:gd name="connsiteY3" fmla="*/ 480140 h 1695205"/>
                  <a:gd name="connsiteX4" fmla="*/ 2410945 w 2547402"/>
                  <a:gd name="connsiteY4" fmla="*/ 596193 h 1695205"/>
                  <a:gd name="connsiteX5" fmla="*/ 2166125 w 2547402"/>
                  <a:gd name="connsiteY5" fmla="*/ 706029 h 1695205"/>
                  <a:gd name="connsiteX6" fmla="*/ 2513969 w 2547402"/>
                  <a:gd name="connsiteY6" fmla="*/ 899469 h 1695205"/>
                  <a:gd name="connsiteX7" fmla="*/ 1179041 w 2547402"/>
                  <a:gd name="connsiteY7" fmla="*/ 1680106 h 1695205"/>
                  <a:gd name="connsiteX8" fmla="*/ 65876 w 2547402"/>
                  <a:gd name="connsiteY8" fmla="*/ 1365272 h 1695205"/>
                  <a:gd name="connsiteX9" fmla="*/ 185094 w 2547402"/>
                  <a:gd name="connsiteY9" fmla="*/ 761946 h 1695205"/>
                  <a:gd name="connsiteX10" fmla="*/ 651228 w 2547402"/>
                  <a:gd name="connsiteY10" fmla="*/ 1059772 h 1695205"/>
                  <a:gd name="connsiteX11" fmla="*/ 821108 w 2547402"/>
                  <a:gd name="connsiteY11" fmla="*/ 602765 h 1695205"/>
                  <a:gd name="connsiteX12" fmla="*/ 1240161 w 2547402"/>
                  <a:gd name="connsiteY12" fmla="*/ 408252 h 1695205"/>
                  <a:gd name="connsiteX13" fmla="*/ 1331817 w 2547402"/>
                  <a:gd name="connsiteY13" fmla="*/ 215524 h 1695205"/>
                  <a:gd name="connsiteX14" fmla="*/ 1610187 w 2547402"/>
                  <a:gd name="connsiteY14" fmla="*/ 318781 h 1695205"/>
                  <a:gd name="connsiteX15" fmla="*/ 1710167 w 2547402"/>
                  <a:gd name="connsiteY15" fmla="*/ 268595 h 1695205"/>
                  <a:gd name="connsiteX0" fmla="*/ 1710167 w 2418615"/>
                  <a:gd name="connsiteY0" fmla="*/ 268595 h 1697445"/>
                  <a:gd name="connsiteX1" fmla="*/ 1783275 w 2418615"/>
                  <a:gd name="connsiteY1" fmla="*/ 2263 h 1697445"/>
                  <a:gd name="connsiteX2" fmla="*/ 2090350 w 2418615"/>
                  <a:gd name="connsiteY2" fmla="*/ 159212 h 1697445"/>
                  <a:gd name="connsiteX3" fmla="*/ 1906305 w 2418615"/>
                  <a:gd name="connsiteY3" fmla="*/ 480140 h 1697445"/>
                  <a:gd name="connsiteX4" fmla="*/ 2410945 w 2418615"/>
                  <a:gd name="connsiteY4" fmla="*/ 596193 h 1697445"/>
                  <a:gd name="connsiteX5" fmla="*/ 2166125 w 2418615"/>
                  <a:gd name="connsiteY5" fmla="*/ 706029 h 1697445"/>
                  <a:gd name="connsiteX6" fmla="*/ 1570006 w 2418615"/>
                  <a:gd name="connsiteY6" fmla="*/ 1553806 h 1697445"/>
                  <a:gd name="connsiteX7" fmla="*/ 1179041 w 2418615"/>
                  <a:gd name="connsiteY7" fmla="*/ 1680106 h 1697445"/>
                  <a:gd name="connsiteX8" fmla="*/ 65876 w 2418615"/>
                  <a:gd name="connsiteY8" fmla="*/ 1365272 h 1697445"/>
                  <a:gd name="connsiteX9" fmla="*/ 185094 w 2418615"/>
                  <a:gd name="connsiteY9" fmla="*/ 761946 h 1697445"/>
                  <a:gd name="connsiteX10" fmla="*/ 651228 w 2418615"/>
                  <a:gd name="connsiteY10" fmla="*/ 1059772 h 1697445"/>
                  <a:gd name="connsiteX11" fmla="*/ 821108 w 2418615"/>
                  <a:gd name="connsiteY11" fmla="*/ 602765 h 1697445"/>
                  <a:gd name="connsiteX12" fmla="*/ 1240161 w 2418615"/>
                  <a:gd name="connsiteY12" fmla="*/ 408252 h 1697445"/>
                  <a:gd name="connsiteX13" fmla="*/ 1331817 w 2418615"/>
                  <a:gd name="connsiteY13" fmla="*/ 215524 h 1697445"/>
                  <a:gd name="connsiteX14" fmla="*/ 1610187 w 2418615"/>
                  <a:gd name="connsiteY14" fmla="*/ 318781 h 1697445"/>
                  <a:gd name="connsiteX15" fmla="*/ 1710167 w 2418615"/>
                  <a:gd name="connsiteY15" fmla="*/ 268595 h 1697445"/>
                  <a:gd name="connsiteX0" fmla="*/ 1659740 w 2368188"/>
                  <a:gd name="connsiteY0" fmla="*/ 268595 h 1711636"/>
                  <a:gd name="connsiteX1" fmla="*/ 1732848 w 2368188"/>
                  <a:gd name="connsiteY1" fmla="*/ 2263 h 1711636"/>
                  <a:gd name="connsiteX2" fmla="*/ 2039923 w 2368188"/>
                  <a:gd name="connsiteY2" fmla="*/ 159212 h 1711636"/>
                  <a:gd name="connsiteX3" fmla="*/ 1855878 w 2368188"/>
                  <a:gd name="connsiteY3" fmla="*/ 480140 h 1711636"/>
                  <a:gd name="connsiteX4" fmla="*/ 2360518 w 2368188"/>
                  <a:gd name="connsiteY4" fmla="*/ 596193 h 1711636"/>
                  <a:gd name="connsiteX5" fmla="*/ 2115698 w 2368188"/>
                  <a:gd name="connsiteY5" fmla="*/ 706029 h 1711636"/>
                  <a:gd name="connsiteX6" fmla="*/ 1519579 w 2368188"/>
                  <a:gd name="connsiteY6" fmla="*/ 1553806 h 1711636"/>
                  <a:gd name="connsiteX7" fmla="*/ 421092 w 2368188"/>
                  <a:gd name="connsiteY7" fmla="*/ 1697445 h 1711636"/>
                  <a:gd name="connsiteX8" fmla="*/ 15449 w 2368188"/>
                  <a:gd name="connsiteY8" fmla="*/ 1365272 h 1711636"/>
                  <a:gd name="connsiteX9" fmla="*/ 134667 w 2368188"/>
                  <a:gd name="connsiteY9" fmla="*/ 761946 h 1711636"/>
                  <a:gd name="connsiteX10" fmla="*/ 600801 w 2368188"/>
                  <a:gd name="connsiteY10" fmla="*/ 1059772 h 1711636"/>
                  <a:gd name="connsiteX11" fmla="*/ 770681 w 2368188"/>
                  <a:gd name="connsiteY11" fmla="*/ 602765 h 1711636"/>
                  <a:gd name="connsiteX12" fmla="*/ 1189734 w 2368188"/>
                  <a:gd name="connsiteY12" fmla="*/ 408252 h 1711636"/>
                  <a:gd name="connsiteX13" fmla="*/ 1281390 w 2368188"/>
                  <a:gd name="connsiteY13" fmla="*/ 215524 h 1711636"/>
                  <a:gd name="connsiteX14" fmla="*/ 1559760 w 2368188"/>
                  <a:gd name="connsiteY14" fmla="*/ 318781 h 1711636"/>
                  <a:gd name="connsiteX15" fmla="*/ 1659740 w 2368188"/>
                  <a:gd name="connsiteY15" fmla="*/ 268595 h 1711636"/>
                  <a:gd name="connsiteX0" fmla="*/ 1659740 w 2372123"/>
                  <a:gd name="connsiteY0" fmla="*/ 268595 h 1752097"/>
                  <a:gd name="connsiteX1" fmla="*/ 1732848 w 2372123"/>
                  <a:gd name="connsiteY1" fmla="*/ 2263 h 1752097"/>
                  <a:gd name="connsiteX2" fmla="*/ 2039923 w 2372123"/>
                  <a:gd name="connsiteY2" fmla="*/ 159212 h 1752097"/>
                  <a:gd name="connsiteX3" fmla="*/ 1855878 w 2372123"/>
                  <a:gd name="connsiteY3" fmla="*/ 480140 h 1752097"/>
                  <a:gd name="connsiteX4" fmla="*/ 2360518 w 2372123"/>
                  <a:gd name="connsiteY4" fmla="*/ 596193 h 1752097"/>
                  <a:gd name="connsiteX5" fmla="*/ 2115698 w 2372123"/>
                  <a:gd name="connsiteY5" fmla="*/ 706029 h 1752097"/>
                  <a:gd name="connsiteX6" fmla="*/ 1094193 w 2372123"/>
                  <a:gd name="connsiteY6" fmla="*/ 1647291 h 1752097"/>
                  <a:gd name="connsiteX7" fmla="*/ 421092 w 2372123"/>
                  <a:gd name="connsiteY7" fmla="*/ 1697445 h 1752097"/>
                  <a:gd name="connsiteX8" fmla="*/ 15449 w 2372123"/>
                  <a:gd name="connsiteY8" fmla="*/ 1365272 h 1752097"/>
                  <a:gd name="connsiteX9" fmla="*/ 134667 w 2372123"/>
                  <a:gd name="connsiteY9" fmla="*/ 761946 h 1752097"/>
                  <a:gd name="connsiteX10" fmla="*/ 600801 w 2372123"/>
                  <a:gd name="connsiteY10" fmla="*/ 1059772 h 1752097"/>
                  <a:gd name="connsiteX11" fmla="*/ 770681 w 2372123"/>
                  <a:gd name="connsiteY11" fmla="*/ 602765 h 1752097"/>
                  <a:gd name="connsiteX12" fmla="*/ 1189734 w 2372123"/>
                  <a:gd name="connsiteY12" fmla="*/ 408252 h 1752097"/>
                  <a:gd name="connsiteX13" fmla="*/ 1281390 w 2372123"/>
                  <a:gd name="connsiteY13" fmla="*/ 215524 h 1752097"/>
                  <a:gd name="connsiteX14" fmla="*/ 1559760 w 2372123"/>
                  <a:gd name="connsiteY14" fmla="*/ 318781 h 1752097"/>
                  <a:gd name="connsiteX15" fmla="*/ 1659740 w 2372123"/>
                  <a:gd name="connsiteY15" fmla="*/ 268595 h 1752097"/>
                  <a:gd name="connsiteX0" fmla="*/ 1659740 w 2363055"/>
                  <a:gd name="connsiteY0" fmla="*/ 268595 h 1717712"/>
                  <a:gd name="connsiteX1" fmla="*/ 1732848 w 2363055"/>
                  <a:gd name="connsiteY1" fmla="*/ 2263 h 1717712"/>
                  <a:gd name="connsiteX2" fmla="*/ 2039923 w 2363055"/>
                  <a:gd name="connsiteY2" fmla="*/ 159212 h 1717712"/>
                  <a:gd name="connsiteX3" fmla="*/ 1855878 w 2363055"/>
                  <a:gd name="connsiteY3" fmla="*/ 480140 h 1717712"/>
                  <a:gd name="connsiteX4" fmla="*/ 2360518 w 2363055"/>
                  <a:gd name="connsiteY4" fmla="*/ 596193 h 1717712"/>
                  <a:gd name="connsiteX5" fmla="*/ 1603695 w 2363055"/>
                  <a:gd name="connsiteY5" fmla="*/ 1368208 h 1717712"/>
                  <a:gd name="connsiteX6" fmla="*/ 1094193 w 2363055"/>
                  <a:gd name="connsiteY6" fmla="*/ 1647291 h 1717712"/>
                  <a:gd name="connsiteX7" fmla="*/ 421092 w 2363055"/>
                  <a:gd name="connsiteY7" fmla="*/ 1697445 h 1717712"/>
                  <a:gd name="connsiteX8" fmla="*/ 15449 w 2363055"/>
                  <a:gd name="connsiteY8" fmla="*/ 1365272 h 1717712"/>
                  <a:gd name="connsiteX9" fmla="*/ 134667 w 2363055"/>
                  <a:gd name="connsiteY9" fmla="*/ 761946 h 1717712"/>
                  <a:gd name="connsiteX10" fmla="*/ 600801 w 2363055"/>
                  <a:gd name="connsiteY10" fmla="*/ 1059772 h 1717712"/>
                  <a:gd name="connsiteX11" fmla="*/ 770681 w 2363055"/>
                  <a:gd name="connsiteY11" fmla="*/ 602765 h 1717712"/>
                  <a:gd name="connsiteX12" fmla="*/ 1189734 w 2363055"/>
                  <a:gd name="connsiteY12" fmla="*/ 408252 h 1717712"/>
                  <a:gd name="connsiteX13" fmla="*/ 1281390 w 2363055"/>
                  <a:gd name="connsiteY13" fmla="*/ 215524 h 1717712"/>
                  <a:gd name="connsiteX14" fmla="*/ 1559760 w 2363055"/>
                  <a:gd name="connsiteY14" fmla="*/ 318781 h 1717712"/>
                  <a:gd name="connsiteX15" fmla="*/ 1659740 w 2363055"/>
                  <a:gd name="connsiteY15" fmla="*/ 268595 h 1717712"/>
                  <a:gd name="connsiteX0" fmla="*/ 1659740 w 2041532"/>
                  <a:gd name="connsiteY0" fmla="*/ 268595 h 1717712"/>
                  <a:gd name="connsiteX1" fmla="*/ 1732848 w 2041532"/>
                  <a:gd name="connsiteY1" fmla="*/ 2263 h 1717712"/>
                  <a:gd name="connsiteX2" fmla="*/ 2039923 w 2041532"/>
                  <a:gd name="connsiteY2" fmla="*/ 159212 h 1717712"/>
                  <a:gd name="connsiteX3" fmla="*/ 1855878 w 2041532"/>
                  <a:gd name="connsiteY3" fmla="*/ 480140 h 1717712"/>
                  <a:gd name="connsiteX4" fmla="*/ 1903609 w 2041532"/>
                  <a:gd name="connsiteY4" fmla="*/ 996277 h 1717712"/>
                  <a:gd name="connsiteX5" fmla="*/ 1603695 w 2041532"/>
                  <a:gd name="connsiteY5" fmla="*/ 1368208 h 1717712"/>
                  <a:gd name="connsiteX6" fmla="*/ 1094193 w 2041532"/>
                  <a:gd name="connsiteY6" fmla="*/ 1647291 h 1717712"/>
                  <a:gd name="connsiteX7" fmla="*/ 421092 w 2041532"/>
                  <a:gd name="connsiteY7" fmla="*/ 1697445 h 1717712"/>
                  <a:gd name="connsiteX8" fmla="*/ 15449 w 2041532"/>
                  <a:gd name="connsiteY8" fmla="*/ 1365272 h 1717712"/>
                  <a:gd name="connsiteX9" fmla="*/ 134667 w 2041532"/>
                  <a:gd name="connsiteY9" fmla="*/ 761946 h 1717712"/>
                  <a:gd name="connsiteX10" fmla="*/ 600801 w 2041532"/>
                  <a:gd name="connsiteY10" fmla="*/ 1059772 h 1717712"/>
                  <a:gd name="connsiteX11" fmla="*/ 770681 w 2041532"/>
                  <a:gd name="connsiteY11" fmla="*/ 602765 h 1717712"/>
                  <a:gd name="connsiteX12" fmla="*/ 1189734 w 2041532"/>
                  <a:gd name="connsiteY12" fmla="*/ 408252 h 1717712"/>
                  <a:gd name="connsiteX13" fmla="*/ 1281390 w 2041532"/>
                  <a:gd name="connsiteY13" fmla="*/ 215524 h 1717712"/>
                  <a:gd name="connsiteX14" fmla="*/ 1559760 w 2041532"/>
                  <a:gd name="connsiteY14" fmla="*/ 318781 h 1717712"/>
                  <a:gd name="connsiteX15" fmla="*/ 1659740 w 2041532"/>
                  <a:gd name="connsiteY15" fmla="*/ 268595 h 1717712"/>
                  <a:gd name="connsiteX0" fmla="*/ 1659740 w 2041532"/>
                  <a:gd name="connsiteY0" fmla="*/ 268595 h 1751278"/>
                  <a:gd name="connsiteX1" fmla="*/ 1732848 w 2041532"/>
                  <a:gd name="connsiteY1" fmla="*/ 2263 h 1751278"/>
                  <a:gd name="connsiteX2" fmla="*/ 2039923 w 2041532"/>
                  <a:gd name="connsiteY2" fmla="*/ 159212 h 1751278"/>
                  <a:gd name="connsiteX3" fmla="*/ 1855878 w 2041532"/>
                  <a:gd name="connsiteY3" fmla="*/ 480140 h 1751278"/>
                  <a:gd name="connsiteX4" fmla="*/ 1903609 w 2041532"/>
                  <a:gd name="connsiteY4" fmla="*/ 996277 h 1751278"/>
                  <a:gd name="connsiteX5" fmla="*/ 1603695 w 2041532"/>
                  <a:gd name="connsiteY5" fmla="*/ 1368208 h 1751278"/>
                  <a:gd name="connsiteX6" fmla="*/ 794406 w 2041532"/>
                  <a:gd name="connsiteY6" fmla="*/ 1717712 h 1751278"/>
                  <a:gd name="connsiteX7" fmla="*/ 421092 w 2041532"/>
                  <a:gd name="connsiteY7" fmla="*/ 1697445 h 1751278"/>
                  <a:gd name="connsiteX8" fmla="*/ 15449 w 2041532"/>
                  <a:gd name="connsiteY8" fmla="*/ 1365272 h 1751278"/>
                  <a:gd name="connsiteX9" fmla="*/ 134667 w 2041532"/>
                  <a:gd name="connsiteY9" fmla="*/ 761946 h 1751278"/>
                  <a:gd name="connsiteX10" fmla="*/ 600801 w 2041532"/>
                  <a:gd name="connsiteY10" fmla="*/ 1059772 h 1751278"/>
                  <a:gd name="connsiteX11" fmla="*/ 770681 w 2041532"/>
                  <a:gd name="connsiteY11" fmla="*/ 602765 h 1751278"/>
                  <a:gd name="connsiteX12" fmla="*/ 1189734 w 2041532"/>
                  <a:gd name="connsiteY12" fmla="*/ 408252 h 1751278"/>
                  <a:gd name="connsiteX13" fmla="*/ 1281390 w 2041532"/>
                  <a:gd name="connsiteY13" fmla="*/ 215524 h 1751278"/>
                  <a:gd name="connsiteX14" fmla="*/ 1559760 w 2041532"/>
                  <a:gd name="connsiteY14" fmla="*/ 318781 h 1751278"/>
                  <a:gd name="connsiteX15" fmla="*/ 1659740 w 2041532"/>
                  <a:gd name="connsiteY15" fmla="*/ 268595 h 1751278"/>
                  <a:gd name="connsiteX0" fmla="*/ 1647346 w 2029138"/>
                  <a:gd name="connsiteY0" fmla="*/ 268595 h 1730551"/>
                  <a:gd name="connsiteX1" fmla="*/ 1720454 w 2029138"/>
                  <a:gd name="connsiteY1" fmla="*/ 2263 h 1730551"/>
                  <a:gd name="connsiteX2" fmla="*/ 2027529 w 2029138"/>
                  <a:gd name="connsiteY2" fmla="*/ 159212 h 1730551"/>
                  <a:gd name="connsiteX3" fmla="*/ 1843484 w 2029138"/>
                  <a:gd name="connsiteY3" fmla="*/ 480140 h 1730551"/>
                  <a:gd name="connsiteX4" fmla="*/ 1891215 w 2029138"/>
                  <a:gd name="connsiteY4" fmla="*/ 996277 h 1730551"/>
                  <a:gd name="connsiteX5" fmla="*/ 1591301 w 2029138"/>
                  <a:gd name="connsiteY5" fmla="*/ 1368208 h 1730551"/>
                  <a:gd name="connsiteX6" fmla="*/ 782012 w 2029138"/>
                  <a:gd name="connsiteY6" fmla="*/ 1717712 h 1730551"/>
                  <a:gd name="connsiteX7" fmla="*/ 208739 w 2029138"/>
                  <a:gd name="connsiteY7" fmla="*/ 1627338 h 1730551"/>
                  <a:gd name="connsiteX8" fmla="*/ 3055 w 2029138"/>
                  <a:gd name="connsiteY8" fmla="*/ 1365272 h 1730551"/>
                  <a:gd name="connsiteX9" fmla="*/ 122273 w 2029138"/>
                  <a:gd name="connsiteY9" fmla="*/ 761946 h 1730551"/>
                  <a:gd name="connsiteX10" fmla="*/ 588407 w 2029138"/>
                  <a:gd name="connsiteY10" fmla="*/ 1059772 h 1730551"/>
                  <a:gd name="connsiteX11" fmla="*/ 758287 w 2029138"/>
                  <a:gd name="connsiteY11" fmla="*/ 602765 h 1730551"/>
                  <a:gd name="connsiteX12" fmla="*/ 1177340 w 2029138"/>
                  <a:gd name="connsiteY12" fmla="*/ 408252 h 1730551"/>
                  <a:gd name="connsiteX13" fmla="*/ 1268996 w 2029138"/>
                  <a:gd name="connsiteY13" fmla="*/ 215524 h 1730551"/>
                  <a:gd name="connsiteX14" fmla="*/ 1547366 w 2029138"/>
                  <a:gd name="connsiteY14" fmla="*/ 318781 h 1730551"/>
                  <a:gd name="connsiteX15" fmla="*/ 1647346 w 2029138"/>
                  <a:gd name="connsiteY15" fmla="*/ 268595 h 1730551"/>
                  <a:gd name="connsiteX0" fmla="*/ 1647346 w 2029138"/>
                  <a:gd name="connsiteY0" fmla="*/ 268595 h 1719061"/>
                  <a:gd name="connsiteX1" fmla="*/ 1720454 w 2029138"/>
                  <a:gd name="connsiteY1" fmla="*/ 2263 h 1719061"/>
                  <a:gd name="connsiteX2" fmla="*/ 2027529 w 2029138"/>
                  <a:gd name="connsiteY2" fmla="*/ 159212 h 1719061"/>
                  <a:gd name="connsiteX3" fmla="*/ 1843484 w 2029138"/>
                  <a:gd name="connsiteY3" fmla="*/ 480140 h 1719061"/>
                  <a:gd name="connsiteX4" fmla="*/ 1891215 w 2029138"/>
                  <a:gd name="connsiteY4" fmla="*/ 996277 h 1719061"/>
                  <a:gd name="connsiteX5" fmla="*/ 1159623 w 2029138"/>
                  <a:gd name="connsiteY5" fmla="*/ 1570743 h 1719061"/>
                  <a:gd name="connsiteX6" fmla="*/ 782012 w 2029138"/>
                  <a:gd name="connsiteY6" fmla="*/ 1717712 h 1719061"/>
                  <a:gd name="connsiteX7" fmla="*/ 208739 w 2029138"/>
                  <a:gd name="connsiteY7" fmla="*/ 1627338 h 1719061"/>
                  <a:gd name="connsiteX8" fmla="*/ 3055 w 2029138"/>
                  <a:gd name="connsiteY8" fmla="*/ 1365272 h 1719061"/>
                  <a:gd name="connsiteX9" fmla="*/ 122273 w 2029138"/>
                  <a:gd name="connsiteY9" fmla="*/ 761946 h 1719061"/>
                  <a:gd name="connsiteX10" fmla="*/ 588407 w 2029138"/>
                  <a:gd name="connsiteY10" fmla="*/ 1059772 h 1719061"/>
                  <a:gd name="connsiteX11" fmla="*/ 758287 w 2029138"/>
                  <a:gd name="connsiteY11" fmla="*/ 602765 h 1719061"/>
                  <a:gd name="connsiteX12" fmla="*/ 1177340 w 2029138"/>
                  <a:gd name="connsiteY12" fmla="*/ 408252 h 1719061"/>
                  <a:gd name="connsiteX13" fmla="*/ 1268996 w 2029138"/>
                  <a:gd name="connsiteY13" fmla="*/ 215524 h 1719061"/>
                  <a:gd name="connsiteX14" fmla="*/ 1547366 w 2029138"/>
                  <a:gd name="connsiteY14" fmla="*/ 318781 h 1719061"/>
                  <a:gd name="connsiteX15" fmla="*/ 1647346 w 2029138"/>
                  <a:gd name="connsiteY15" fmla="*/ 268595 h 1719061"/>
                  <a:gd name="connsiteX0" fmla="*/ 1647346 w 2029545"/>
                  <a:gd name="connsiteY0" fmla="*/ 268595 h 1719061"/>
                  <a:gd name="connsiteX1" fmla="*/ 1720454 w 2029545"/>
                  <a:gd name="connsiteY1" fmla="*/ 2263 h 1719061"/>
                  <a:gd name="connsiteX2" fmla="*/ 2027529 w 2029545"/>
                  <a:gd name="connsiteY2" fmla="*/ 159212 h 1719061"/>
                  <a:gd name="connsiteX3" fmla="*/ 1843484 w 2029545"/>
                  <a:gd name="connsiteY3" fmla="*/ 480140 h 1719061"/>
                  <a:gd name="connsiteX4" fmla="*/ 1647346 w 2029545"/>
                  <a:gd name="connsiteY4" fmla="*/ 1339022 h 1719061"/>
                  <a:gd name="connsiteX5" fmla="*/ 1159623 w 2029545"/>
                  <a:gd name="connsiteY5" fmla="*/ 1570743 h 1719061"/>
                  <a:gd name="connsiteX6" fmla="*/ 782012 w 2029545"/>
                  <a:gd name="connsiteY6" fmla="*/ 1717712 h 1719061"/>
                  <a:gd name="connsiteX7" fmla="*/ 208739 w 2029545"/>
                  <a:gd name="connsiteY7" fmla="*/ 1627338 h 1719061"/>
                  <a:gd name="connsiteX8" fmla="*/ 3055 w 2029545"/>
                  <a:gd name="connsiteY8" fmla="*/ 1365272 h 1719061"/>
                  <a:gd name="connsiteX9" fmla="*/ 122273 w 2029545"/>
                  <a:gd name="connsiteY9" fmla="*/ 761946 h 1719061"/>
                  <a:gd name="connsiteX10" fmla="*/ 588407 w 2029545"/>
                  <a:gd name="connsiteY10" fmla="*/ 1059772 h 1719061"/>
                  <a:gd name="connsiteX11" fmla="*/ 758287 w 2029545"/>
                  <a:gd name="connsiteY11" fmla="*/ 602765 h 1719061"/>
                  <a:gd name="connsiteX12" fmla="*/ 1177340 w 2029545"/>
                  <a:gd name="connsiteY12" fmla="*/ 408252 h 1719061"/>
                  <a:gd name="connsiteX13" fmla="*/ 1268996 w 2029545"/>
                  <a:gd name="connsiteY13" fmla="*/ 215524 h 1719061"/>
                  <a:gd name="connsiteX14" fmla="*/ 1547366 w 2029545"/>
                  <a:gd name="connsiteY14" fmla="*/ 318781 h 1719061"/>
                  <a:gd name="connsiteX15" fmla="*/ 1647346 w 2029545"/>
                  <a:gd name="connsiteY15" fmla="*/ 268595 h 1719061"/>
                  <a:gd name="connsiteX0" fmla="*/ 1647346 w 2030288"/>
                  <a:gd name="connsiteY0" fmla="*/ 272969 h 1723435"/>
                  <a:gd name="connsiteX1" fmla="*/ 1720454 w 2030288"/>
                  <a:gd name="connsiteY1" fmla="*/ 6637 h 1723435"/>
                  <a:gd name="connsiteX2" fmla="*/ 2027529 w 2030288"/>
                  <a:gd name="connsiteY2" fmla="*/ 163586 h 1723435"/>
                  <a:gd name="connsiteX3" fmla="*/ 1859239 w 2030288"/>
                  <a:gd name="connsiteY3" fmla="*/ 1000651 h 1723435"/>
                  <a:gd name="connsiteX4" fmla="*/ 1647346 w 2030288"/>
                  <a:gd name="connsiteY4" fmla="*/ 1343396 h 1723435"/>
                  <a:gd name="connsiteX5" fmla="*/ 1159623 w 2030288"/>
                  <a:gd name="connsiteY5" fmla="*/ 1575117 h 1723435"/>
                  <a:gd name="connsiteX6" fmla="*/ 782012 w 2030288"/>
                  <a:gd name="connsiteY6" fmla="*/ 1722086 h 1723435"/>
                  <a:gd name="connsiteX7" fmla="*/ 208739 w 2030288"/>
                  <a:gd name="connsiteY7" fmla="*/ 1631712 h 1723435"/>
                  <a:gd name="connsiteX8" fmla="*/ 3055 w 2030288"/>
                  <a:gd name="connsiteY8" fmla="*/ 1369646 h 1723435"/>
                  <a:gd name="connsiteX9" fmla="*/ 122273 w 2030288"/>
                  <a:gd name="connsiteY9" fmla="*/ 766320 h 1723435"/>
                  <a:gd name="connsiteX10" fmla="*/ 588407 w 2030288"/>
                  <a:gd name="connsiteY10" fmla="*/ 1064146 h 1723435"/>
                  <a:gd name="connsiteX11" fmla="*/ 758287 w 2030288"/>
                  <a:gd name="connsiteY11" fmla="*/ 607139 h 1723435"/>
                  <a:gd name="connsiteX12" fmla="*/ 1177340 w 2030288"/>
                  <a:gd name="connsiteY12" fmla="*/ 412626 h 1723435"/>
                  <a:gd name="connsiteX13" fmla="*/ 1268996 w 2030288"/>
                  <a:gd name="connsiteY13" fmla="*/ 219898 h 1723435"/>
                  <a:gd name="connsiteX14" fmla="*/ 1547366 w 2030288"/>
                  <a:gd name="connsiteY14" fmla="*/ 323155 h 1723435"/>
                  <a:gd name="connsiteX15" fmla="*/ 1647346 w 2030288"/>
                  <a:gd name="connsiteY15" fmla="*/ 272969 h 1723435"/>
                  <a:gd name="connsiteX0" fmla="*/ 1647346 w 1879045"/>
                  <a:gd name="connsiteY0" fmla="*/ 273781 h 1724247"/>
                  <a:gd name="connsiteX1" fmla="*/ 1720454 w 1879045"/>
                  <a:gd name="connsiteY1" fmla="*/ 7449 h 1724247"/>
                  <a:gd name="connsiteX2" fmla="*/ 1854219 w 1879045"/>
                  <a:gd name="connsiteY2" fmla="*/ 605510 h 1724247"/>
                  <a:gd name="connsiteX3" fmla="*/ 1859239 w 1879045"/>
                  <a:gd name="connsiteY3" fmla="*/ 1001463 h 1724247"/>
                  <a:gd name="connsiteX4" fmla="*/ 1647346 w 1879045"/>
                  <a:gd name="connsiteY4" fmla="*/ 1344208 h 1724247"/>
                  <a:gd name="connsiteX5" fmla="*/ 1159623 w 1879045"/>
                  <a:gd name="connsiteY5" fmla="*/ 1575929 h 1724247"/>
                  <a:gd name="connsiteX6" fmla="*/ 782012 w 1879045"/>
                  <a:gd name="connsiteY6" fmla="*/ 1722898 h 1724247"/>
                  <a:gd name="connsiteX7" fmla="*/ 208739 w 1879045"/>
                  <a:gd name="connsiteY7" fmla="*/ 1632524 h 1724247"/>
                  <a:gd name="connsiteX8" fmla="*/ 3055 w 1879045"/>
                  <a:gd name="connsiteY8" fmla="*/ 1370458 h 1724247"/>
                  <a:gd name="connsiteX9" fmla="*/ 122273 w 1879045"/>
                  <a:gd name="connsiteY9" fmla="*/ 767132 h 1724247"/>
                  <a:gd name="connsiteX10" fmla="*/ 588407 w 1879045"/>
                  <a:gd name="connsiteY10" fmla="*/ 1064958 h 1724247"/>
                  <a:gd name="connsiteX11" fmla="*/ 758287 w 1879045"/>
                  <a:gd name="connsiteY11" fmla="*/ 607951 h 1724247"/>
                  <a:gd name="connsiteX12" fmla="*/ 1177340 w 1879045"/>
                  <a:gd name="connsiteY12" fmla="*/ 413438 h 1724247"/>
                  <a:gd name="connsiteX13" fmla="*/ 1268996 w 1879045"/>
                  <a:gd name="connsiteY13" fmla="*/ 220710 h 1724247"/>
                  <a:gd name="connsiteX14" fmla="*/ 1547366 w 1879045"/>
                  <a:gd name="connsiteY14" fmla="*/ 323967 h 1724247"/>
                  <a:gd name="connsiteX15" fmla="*/ 1647346 w 1879045"/>
                  <a:gd name="connsiteY15" fmla="*/ 273781 h 1724247"/>
                  <a:gd name="connsiteX0" fmla="*/ 1647346 w 1876483"/>
                  <a:gd name="connsiteY0" fmla="*/ 66119 h 1516585"/>
                  <a:gd name="connsiteX1" fmla="*/ 1775598 w 1876483"/>
                  <a:gd name="connsiteY1" fmla="*/ 266096 h 1516585"/>
                  <a:gd name="connsiteX2" fmla="*/ 1854219 w 1876483"/>
                  <a:gd name="connsiteY2" fmla="*/ 397848 h 1516585"/>
                  <a:gd name="connsiteX3" fmla="*/ 1859239 w 1876483"/>
                  <a:gd name="connsiteY3" fmla="*/ 793801 h 1516585"/>
                  <a:gd name="connsiteX4" fmla="*/ 1647346 w 1876483"/>
                  <a:gd name="connsiteY4" fmla="*/ 1136546 h 1516585"/>
                  <a:gd name="connsiteX5" fmla="*/ 1159623 w 1876483"/>
                  <a:gd name="connsiteY5" fmla="*/ 1368267 h 1516585"/>
                  <a:gd name="connsiteX6" fmla="*/ 782012 w 1876483"/>
                  <a:gd name="connsiteY6" fmla="*/ 1515236 h 1516585"/>
                  <a:gd name="connsiteX7" fmla="*/ 208739 w 1876483"/>
                  <a:gd name="connsiteY7" fmla="*/ 1424862 h 1516585"/>
                  <a:gd name="connsiteX8" fmla="*/ 3055 w 1876483"/>
                  <a:gd name="connsiteY8" fmla="*/ 1162796 h 1516585"/>
                  <a:gd name="connsiteX9" fmla="*/ 122273 w 1876483"/>
                  <a:gd name="connsiteY9" fmla="*/ 559470 h 1516585"/>
                  <a:gd name="connsiteX10" fmla="*/ 588407 w 1876483"/>
                  <a:gd name="connsiteY10" fmla="*/ 857296 h 1516585"/>
                  <a:gd name="connsiteX11" fmla="*/ 758287 w 1876483"/>
                  <a:gd name="connsiteY11" fmla="*/ 400289 h 1516585"/>
                  <a:gd name="connsiteX12" fmla="*/ 1177340 w 1876483"/>
                  <a:gd name="connsiteY12" fmla="*/ 205776 h 1516585"/>
                  <a:gd name="connsiteX13" fmla="*/ 1268996 w 1876483"/>
                  <a:gd name="connsiteY13" fmla="*/ 13048 h 1516585"/>
                  <a:gd name="connsiteX14" fmla="*/ 1547366 w 1876483"/>
                  <a:gd name="connsiteY14" fmla="*/ 116305 h 1516585"/>
                  <a:gd name="connsiteX15" fmla="*/ 1647346 w 1876483"/>
                  <a:gd name="connsiteY15" fmla="*/ 66119 h 1516585"/>
                  <a:gd name="connsiteX0" fmla="*/ 1647346 w 1876483"/>
                  <a:gd name="connsiteY0" fmla="*/ 93882 h 1544348"/>
                  <a:gd name="connsiteX1" fmla="*/ 1775598 w 1876483"/>
                  <a:gd name="connsiteY1" fmla="*/ 293859 h 1544348"/>
                  <a:gd name="connsiteX2" fmla="*/ 1854219 w 1876483"/>
                  <a:gd name="connsiteY2" fmla="*/ 425611 h 1544348"/>
                  <a:gd name="connsiteX3" fmla="*/ 1859239 w 1876483"/>
                  <a:gd name="connsiteY3" fmla="*/ 821564 h 1544348"/>
                  <a:gd name="connsiteX4" fmla="*/ 1647346 w 1876483"/>
                  <a:gd name="connsiteY4" fmla="*/ 1164309 h 1544348"/>
                  <a:gd name="connsiteX5" fmla="*/ 1159623 w 1876483"/>
                  <a:gd name="connsiteY5" fmla="*/ 1396030 h 1544348"/>
                  <a:gd name="connsiteX6" fmla="*/ 782012 w 1876483"/>
                  <a:gd name="connsiteY6" fmla="*/ 1542999 h 1544348"/>
                  <a:gd name="connsiteX7" fmla="*/ 208739 w 1876483"/>
                  <a:gd name="connsiteY7" fmla="*/ 1452625 h 1544348"/>
                  <a:gd name="connsiteX8" fmla="*/ 3055 w 1876483"/>
                  <a:gd name="connsiteY8" fmla="*/ 1190559 h 1544348"/>
                  <a:gd name="connsiteX9" fmla="*/ 122273 w 1876483"/>
                  <a:gd name="connsiteY9" fmla="*/ 587233 h 1544348"/>
                  <a:gd name="connsiteX10" fmla="*/ 588407 w 1876483"/>
                  <a:gd name="connsiteY10" fmla="*/ 885059 h 1544348"/>
                  <a:gd name="connsiteX11" fmla="*/ 758287 w 1876483"/>
                  <a:gd name="connsiteY11" fmla="*/ 428052 h 1544348"/>
                  <a:gd name="connsiteX12" fmla="*/ 1177340 w 1876483"/>
                  <a:gd name="connsiteY12" fmla="*/ 233539 h 1544348"/>
                  <a:gd name="connsiteX13" fmla="*/ 1268996 w 1876483"/>
                  <a:gd name="connsiteY13" fmla="*/ 40811 h 1544348"/>
                  <a:gd name="connsiteX14" fmla="*/ 1563122 w 1876483"/>
                  <a:gd name="connsiteY14" fmla="*/ 9666 h 1544348"/>
                  <a:gd name="connsiteX15" fmla="*/ 1647346 w 1876483"/>
                  <a:gd name="connsiteY15" fmla="*/ 93882 h 1544348"/>
                  <a:gd name="connsiteX0" fmla="*/ 1647346 w 1876483"/>
                  <a:gd name="connsiteY0" fmla="*/ 93882 h 1544348"/>
                  <a:gd name="connsiteX1" fmla="*/ 1775598 w 1876483"/>
                  <a:gd name="connsiteY1" fmla="*/ 293859 h 1544348"/>
                  <a:gd name="connsiteX2" fmla="*/ 1854219 w 1876483"/>
                  <a:gd name="connsiteY2" fmla="*/ 425611 h 1544348"/>
                  <a:gd name="connsiteX3" fmla="*/ 1859239 w 1876483"/>
                  <a:gd name="connsiteY3" fmla="*/ 821564 h 1544348"/>
                  <a:gd name="connsiteX4" fmla="*/ 1647346 w 1876483"/>
                  <a:gd name="connsiteY4" fmla="*/ 1164309 h 1544348"/>
                  <a:gd name="connsiteX5" fmla="*/ 1159623 w 1876483"/>
                  <a:gd name="connsiteY5" fmla="*/ 1396030 h 1544348"/>
                  <a:gd name="connsiteX6" fmla="*/ 782012 w 1876483"/>
                  <a:gd name="connsiteY6" fmla="*/ 1542999 h 1544348"/>
                  <a:gd name="connsiteX7" fmla="*/ 208739 w 1876483"/>
                  <a:gd name="connsiteY7" fmla="*/ 1452625 h 1544348"/>
                  <a:gd name="connsiteX8" fmla="*/ 3055 w 1876483"/>
                  <a:gd name="connsiteY8" fmla="*/ 1190559 h 1544348"/>
                  <a:gd name="connsiteX9" fmla="*/ 122273 w 1876483"/>
                  <a:gd name="connsiteY9" fmla="*/ 587233 h 1544348"/>
                  <a:gd name="connsiteX10" fmla="*/ 588406 w 1876483"/>
                  <a:gd name="connsiteY10" fmla="*/ 753173 h 1544348"/>
                  <a:gd name="connsiteX11" fmla="*/ 758287 w 1876483"/>
                  <a:gd name="connsiteY11" fmla="*/ 428052 h 1544348"/>
                  <a:gd name="connsiteX12" fmla="*/ 1177340 w 1876483"/>
                  <a:gd name="connsiteY12" fmla="*/ 233539 h 1544348"/>
                  <a:gd name="connsiteX13" fmla="*/ 1268996 w 1876483"/>
                  <a:gd name="connsiteY13" fmla="*/ 40811 h 1544348"/>
                  <a:gd name="connsiteX14" fmla="*/ 1563122 w 1876483"/>
                  <a:gd name="connsiteY14" fmla="*/ 9666 h 1544348"/>
                  <a:gd name="connsiteX15" fmla="*/ 1647346 w 1876483"/>
                  <a:gd name="connsiteY15" fmla="*/ 93882 h 1544348"/>
                  <a:gd name="connsiteX0" fmla="*/ 1647280 w 1876417"/>
                  <a:gd name="connsiteY0" fmla="*/ 93882 h 1544348"/>
                  <a:gd name="connsiteX1" fmla="*/ 1775532 w 1876417"/>
                  <a:gd name="connsiteY1" fmla="*/ 293859 h 1544348"/>
                  <a:gd name="connsiteX2" fmla="*/ 1854153 w 1876417"/>
                  <a:gd name="connsiteY2" fmla="*/ 425611 h 1544348"/>
                  <a:gd name="connsiteX3" fmla="*/ 1859173 w 1876417"/>
                  <a:gd name="connsiteY3" fmla="*/ 821564 h 1544348"/>
                  <a:gd name="connsiteX4" fmla="*/ 1647280 w 1876417"/>
                  <a:gd name="connsiteY4" fmla="*/ 1164309 h 1544348"/>
                  <a:gd name="connsiteX5" fmla="*/ 1159557 w 1876417"/>
                  <a:gd name="connsiteY5" fmla="*/ 1396030 h 1544348"/>
                  <a:gd name="connsiteX6" fmla="*/ 781946 w 1876417"/>
                  <a:gd name="connsiteY6" fmla="*/ 1542999 h 1544348"/>
                  <a:gd name="connsiteX7" fmla="*/ 208673 w 1876417"/>
                  <a:gd name="connsiteY7" fmla="*/ 1452625 h 1544348"/>
                  <a:gd name="connsiteX8" fmla="*/ 2989 w 1876417"/>
                  <a:gd name="connsiteY8" fmla="*/ 1190559 h 1544348"/>
                  <a:gd name="connsiteX9" fmla="*/ 122207 w 1876417"/>
                  <a:gd name="connsiteY9" fmla="*/ 587233 h 1544348"/>
                  <a:gd name="connsiteX10" fmla="*/ 580462 w 1876417"/>
                  <a:gd name="connsiteY10" fmla="*/ 472752 h 1544348"/>
                  <a:gd name="connsiteX11" fmla="*/ 758221 w 1876417"/>
                  <a:gd name="connsiteY11" fmla="*/ 428052 h 1544348"/>
                  <a:gd name="connsiteX12" fmla="*/ 1177274 w 1876417"/>
                  <a:gd name="connsiteY12" fmla="*/ 233539 h 1544348"/>
                  <a:gd name="connsiteX13" fmla="*/ 1268930 w 1876417"/>
                  <a:gd name="connsiteY13" fmla="*/ 40811 h 1544348"/>
                  <a:gd name="connsiteX14" fmla="*/ 1563056 w 1876417"/>
                  <a:gd name="connsiteY14" fmla="*/ 9666 h 1544348"/>
                  <a:gd name="connsiteX15" fmla="*/ 1647280 w 1876417"/>
                  <a:gd name="connsiteY15" fmla="*/ 93882 h 1544348"/>
                  <a:gd name="connsiteX0" fmla="*/ 1647280 w 1876417"/>
                  <a:gd name="connsiteY0" fmla="*/ 93882 h 1544348"/>
                  <a:gd name="connsiteX1" fmla="*/ 1775532 w 1876417"/>
                  <a:gd name="connsiteY1" fmla="*/ 293859 h 1544348"/>
                  <a:gd name="connsiteX2" fmla="*/ 1854153 w 1876417"/>
                  <a:gd name="connsiteY2" fmla="*/ 425611 h 1544348"/>
                  <a:gd name="connsiteX3" fmla="*/ 1859173 w 1876417"/>
                  <a:gd name="connsiteY3" fmla="*/ 821564 h 1544348"/>
                  <a:gd name="connsiteX4" fmla="*/ 1647280 w 1876417"/>
                  <a:gd name="connsiteY4" fmla="*/ 1164309 h 1544348"/>
                  <a:gd name="connsiteX5" fmla="*/ 1159557 w 1876417"/>
                  <a:gd name="connsiteY5" fmla="*/ 1396030 h 1544348"/>
                  <a:gd name="connsiteX6" fmla="*/ 781946 w 1876417"/>
                  <a:gd name="connsiteY6" fmla="*/ 1542999 h 1544348"/>
                  <a:gd name="connsiteX7" fmla="*/ 208673 w 1876417"/>
                  <a:gd name="connsiteY7" fmla="*/ 1452625 h 1544348"/>
                  <a:gd name="connsiteX8" fmla="*/ 2989 w 1876417"/>
                  <a:gd name="connsiteY8" fmla="*/ 1190559 h 1544348"/>
                  <a:gd name="connsiteX9" fmla="*/ 122207 w 1876417"/>
                  <a:gd name="connsiteY9" fmla="*/ 587233 h 1544348"/>
                  <a:gd name="connsiteX10" fmla="*/ 580462 w 1876417"/>
                  <a:gd name="connsiteY10" fmla="*/ 472752 h 1544348"/>
                  <a:gd name="connsiteX11" fmla="*/ 758221 w 1876417"/>
                  <a:gd name="connsiteY11" fmla="*/ 428052 h 1544348"/>
                  <a:gd name="connsiteX12" fmla="*/ 924155 w 1876417"/>
                  <a:gd name="connsiteY12" fmla="*/ 274542 h 1544348"/>
                  <a:gd name="connsiteX13" fmla="*/ 1268930 w 1876417"/>
                  <a:gd name="connsiteY13" fmla="*/ 40811 h 1544348"/>
                  <a:gd name="connsiteX14" fmla="*/ 1563056 w 1876417"/>
                  <a:gd name="connsiteY14" fmla="*/ 9666 h 1544348"/>
                  <a:gd name="connsiteX15" fmla="*/ 1647280 w 1876417"/>
                  <a:gd name="connsiteY15" fmla="*/ 93882 h 1544348"/>
                  <a:gd name="connsiteX0" fmla="*/ 1775532 w 1876417"/>
                  <a:gd name="connsiteY0" fmla="*/ 293859 h 1544348"/>
                  <a:gd name="connsiteX1" fmla="*/ 1854153 w 1876417"/>
                  <a:gd name="connsiteY1" fmla="*/ 425611 h 1544348"/>
                  <a:gd name="connsiteX2" fmla="*/ 1859173 w 1876417"/>
                  <a:gd name="connsiteY2" fmla="*/ 821564 h 1544348"/>
                  <a:gd name="connsiteX3" fmla="*/ 1647280 w 1876417"/>
                  <a:gd name="connsiteY3" fmla="*/ 1164309 h 1544348"/>
                  <a:gd name="connsiteX4" fmla="*/ 1159557 w 1876417"/>
                  <a:gd name="connsiteY4" fmla="*/ 1396030 h 1544348"/>
                  <a:gd name="connsiteX5" fmla="*/ 781946 w 1876417"/>
                  <a:gd name="connsiteY5" fmla="*/ 1542999 h 1544348"/>
                  <a:gd name="connsiteX6" fmla="*/ 208673 w 1876417"/>
                  <a:gd name="connsiteY6" fmla="*/ 1452625 h 1544348"/>
                  <a:gd name="connsiteX7" fmla="*/ 2989 w 1876417"/>
                  <a:gd name="connsiteY7" fmla="*/ 1190559 h 1544348"/>
                  <a:gd name="connsiteX8" fmla="*/ 122207 w 1876417"/>
                  <a:gd name="connsiteY8" fmla="*/ 587233 h 1544348"/>
                  <a:gd name="connsiteX9" fmla="*/ 580462 w 1876417"/>
                  <a:gd name="connsiteY9" fmla="*/ 472752 h 1544348"/>
                  <a:gd name="connsiteX10" fmla="*/ 758221 w 1876417"/>
                  <a:gd name="connsiteY10" fmla="*/ 428052 h 1544348"/>
                  <a:gd name="connsiteX11" fmla="*/ 924155 w 1876417"/>
                  <a:gd name="connsiteY11" fmla="*/ 274542 h 1544348"/>
                  <a:gd name="connsiteX12" fmla="*/ 1268930 w 1876417"/>
                  <a:gd name="connsiteY12" fmla="*/ 40811 h 1544348"/>
                  <a:gd name="connsiteX13" fmla="*/ 1563056 w 1876417"/>
                  <a:gd name="connsiteY13" fmla="*/ 9666 h 1544348"/>
                  <a:gd name="connsiteX14" fmla="*/ 1647280 w 1876417"/>
                  <a:gd name="connsiteY14" fmla="*/ 93882 h 1544348"/>
                  <a:gd name="connsiteX0" fmla="*/ 1647280 w 1876417"/>
                  <a:gd name="connsiteY0" fmla="*/ 93882 h 1544348"/>
                  <a:gd name="connsiteX1" fmla="*/ 1854153 w 1876417"/>
                  <a:gd name="connsiteY1" fmla="*/ 425611 h 1544348"/>
                  <a:gd name="connsiteX2" fmla="*/ 1859173 w 1876417"/>
                  <a:gd name="connsiteY2" fmla="*/ 821564 h 1544348"/>
                  <a:gd name="connsiteX3" fmla="*/ 1647280 w 1876417"/>
                  <a:gd name="connsiteY3" fmla="*/ 1164309 h 1544348"/>
                  <a:gd name="connsiteX4" fmla="*/ 1159557 w 1876417"/>
                  <a:gd name="connsiteY4" fmla="*/ 1396030 h 1544348"/>
                  <a:gd name="connsiteX5" fmla="*/ 781946 w 1876417"/>
                  <a:gd name="connsiteY5" fmla="*/ 1542999 h 1544348"/>
                  <a:gd name="connsiteX6" fmla="*/ 208673 w 1876417"/>
                  <a:gd name="connsiteY6" fmla="*/ 1452625 h 1544348"/>
                  <a:gd name="connsiteX7" fmla="*/ 2989 w 1876417"/>
                  <a:gd name="connsiteY7" fmla="*/ 1190559 h 1544348"/>
                  <a:gd name="connsiteX8" fmla="*/ 122207 w 1876417"/>
                  <a:gd name="connsiteY8" fmla="*/ 587233 h 1544348"/>
                  <a:gd name="connsiteX9" fmla="*/ 580462 w 1876417"/>
                  <a:gd name="connsiteY9" fmla="*/ 472752 h 1544348"/>
                  <a:gd name="connsiteX10" fmla="*/ 758221 w 1876417"/>
                  <a:gd name="connsiteY10" fmla="*/ 428052 h 1544348"/>
                  <a:gd name="connsiteX11" fmla="*/ 924155 w 1876417"/>
                  <a:gd name="connsiteY11" fmla="*/ 274542 h 1544348"/>
                  <a:gd name="connsiteX12" fmla="*/ 1268930 w 1876417"/>
                  <a:gd name="connsiteY12" fmla="*/ 40811 h 1544348"/>
                  <a:gd name="connsiteX13" fmla="*/ 1563056 w 1876417"/>
                  <a:gd name="connsiteY13" fmla="*/ 9666 h 1544348"/>
                  <a:gd name="connsiteX14" fmla="*/ 1647280 w 1876417"/>
                  <a:gd name="connsiteY14" fmla="*/ 93882 h 1544348"/>
                  <a:gd name="connsiteX0" fmla="*/ 1688478 w 1880638"/>
                  <a:gd name="connsiteY0" fmla="*/ 287394 h 1557200"/>
                  <a:gd name="connsiteX1" fmla="*/ 1854153 w 1880638"/>
                  <a:gd name="connsiteY1" fmla="*/ 438463 h 1557200"/>
                  <a:gd name="connsiteX2" fmla="*/ 1859173 w 1880638"/>
                  <a:gd name="connsiteY2" fmla="*/ 834416 h 1557200"/>
                  <a:gd name="connsiteX3" fmla="*/ 1647280 w 1880638"/>
                  <a:gd name="connsiteY3" fmla="*/ 1177161 h 1557200"/>
                  <a:gd name="connsiteX4" fmla="*/ 1159557 w 1880638"/>
                  <a:gd name="connsiteY4" fmla="*/ 1408882 h 1557200"/>
                  <a:gd name="connsiteX5" fmla="*/ 781946 w 1880638"/>
                  <a:gd name="connsiteY5" fmla="*/ 1555851 h 1557200"/>
                  <a:gd name="connsiteX6" fmla="*/ 208673 w 1880638"/>
                  <a:gd name="connsiteY6" fmla="*/ 1465477 h 1557200"/>
                  <a:gd name="connsiteX7" fmla="*/ 2989 w 1880638"/>
                  <a:gd name="connsiteY7" fmla="*/ 1203411 h 1557200"/>
                  <a:gd name="connsiteX8" fmla="*/ 122207 w 1880638"/>
                  <a:gd name="connsiteY8" fmla="*/ 600085 h 1557200"/>
                  <a:gd name="connsiteX9" fmla="*/ 580462 w 1880638"/>
                  <a:gd name="connsiteY9" fmla="*/ 485604 h 1557200"/>
                  <a:gd name="connsiteX10" fmla="*/ 758221 w 1880638"/>
                  <a:gd name="connsiteY10" fmla="*/ 440904 h 1557200"/>
                  <a:gd name="connsiteX11" fmla="*/ 924155 w 1880638"/>
                  <a:gd name="connsiteY11" fmla="*/ 287394 h 1557200"/>
                  <a:gd name="connsiteX12" fmla="*/ 1268930 w 1880638"/>
                  <a:gd name="connsiteY12" fmla="*/ 53663 h 1557200"/>
                  <a:gd name="connsiteX13" fmla="*/ 1563056 w 1880638"/>
                  <a:gd name="connsiteY13" fmla="*/ 22518 h 1557200"/>
                  <a:gd name="connsiteX14" fmla="*/ 1688478 w 1880638"/>
                  <a:gd name="connsiteY14" fmla="*/ 287394 h 1557200"/>
                  <a:gd name="connsiteX0" fmla="*/ 1688478 w 1880638"/>
                  <a:gd name="connsiteY0" fmla="*/ 287394 h 1866009"/>
                  <a:gd name="connsiteX1" fmla="*/ 1854153 w 1880638"/>
                  <a:gd name="connsiteY1" fmla="*/ 438463 h 1866009"/>
                  <a:gd name="connsiteX2" fmla="*/ 1859173 w 1880638"/>
                  <a:gd name="connsiteY2" fmla="*/ 834416 h 1866009"/>
                  <a:gd name="connsiteX3" fmla="*/ 1647280 w 1880638"/>
                  <a:gd name="connsiteY3" fmla="*/ 1177161 h 1866009"/>
                  <a:gd name="connsiteX4" fmla="*/ 1159557 w 1880638"/>
                  <a:gd name="connsiteY4" fmla="*/ 1408882 h 1866009"/>
                  <a:gd name="connsiteX5" fmla="*/ 803641 w 1880638"/>
                  <a:gd name="connsiteY5" fmla="*/ 1865792 h 1866009"/>
                  <a:gd name="connsiteX6" fmla="*/ 208673 w 1880638"/>
                  <a:gd name="connsiteY6" fmla="*/ 1465477 h 1866009"/>
                  <a:gd name="connsiteX7" fmla="*/ 2989 w 1880638"/>
                  <a:gd name="connsiteY7" fmla="*/ 1203411 h 1866009"/>
                  <a:gd name="connsiteX8" fmla="*/ 122207 w 1880638"/>
                  <a:gd name="connsiteY8" fmla="*/ 600085 h 1866009"/>
                  <a:gd name="connsiteX9" fmla="*/ 580462 w 1880638"/>
                  <a:gd name="connsiteY9" fmla="*/ 485604 h 1866009"/>
                  <a:gd name="connsiteX10" fmla="*/ 758221 w 1880638"/>
                  <a:gd name="connsiteY10" fmla="*/ 440904 h 1866009"/>
                  <a:gd name="connsiteX11" fmla="*/ 924155 w 1880638"/>
                  <a:gd name="connsiteY11" fmla="*/ 287394 h 1866009"/>
                  <a:gd name="connsiteX12" fmla="*/ 1268930 w 1880638"/>
                  <a:gd name="connsiteY12" fmla="*/ 53663 h 1866009"/>
                  <a:gd name="connsiteX13" fmla="*/ 1563056 w 1880638"/>
                  <a:gd name="connsiteY13" fmla="*/ 22518 h 1866009"/>
                  <a:gd name="connsiteX14" fmla="*/ 1688478 w 1880638"/>
                  <a:gd name="connsiteY14" fmla="*/ 287394 h 1866009"/>
                  <a:gd name="connsiteX0" fmla="*/ 1688478 w 1880638"/>
                  <a:gd name="connsiteY0" fmla="*/ 287394 h 1866583"/>
                  <a:gd name="connsiteX1" fmla="*/ 1854153 w 1880638"/>
                  <a:gd name="connsiteY1" fmla="*/ 438463 h 1866583"/>
                  <a:gd name="connsiteX2" fmla="*/ 1859173 w 1880638"/>
                  <a:gd name="connsiteY2" fmla="*/ 834416 h 1866583"/>
                  <a:gd name="connsiteX3" fmla="*/ 1647280 w 1880638"/>
                  <a:gd name="connsiteY3" fmla="*/ 1177161 h 1866583"/>
                  <a:gd name="connsiteX4" fmla="*/ 924155 w 1880638"/>
                  <a:gd name="connsiteY4" fmla="*/ 1557084 h 1866583"/>
                  <a:gd name="connsiteX5" fmla="*/ 803641 w 1880638"/>
                  <a:gd name="connsiteY5" fmla="*/ 1865792 h 1866583"/>
                  <a:gd name="connsiteX6" fmla="*/ 208673 w 1880638"/>
                  <a:gd name="connsiteY6" fmla="*/ 1465477 h 1866583"/>
                  <a:gd name="connsiteX7" fmla="*/ 2989 w 1880638"/>
                  <a:gd name="connsiteY7" fmla="*/ 1203411 h 1866583"/>
                  <a:gd name="connsiteX8" fmla="*/ 122207 w 1880638"/>
                  <a:gd name="connsiteY8" fmla="*/ 600085 h 1866583"/>
                  <a:gd name="connsiteX9" fmla="*/ 580462 w 1880638"/>
                  <a:gd name="connsiteY9" fmla="*/ 485604 h 1866583"/>
                  <a:gd name="connsiteX10" fmla="*/ 758221 w 1880638"/>
                  <a:gd name="connsiteY10" fmla="*/ 440904 h 1866583"/>
                  <a:gd name="connsiteX11" fmla="*/ 924155 w 1880638"/>
                  <a:gd name="connsiteY11" fmla="*/ 287394 h 1866583"/>
                  <a:gd name="connsiteX12" fmla="*/ 1268930 w 1880638"/>
                  <a:gd name="connsiteY12" fmla="*/ 53663 h 1866583"/>
                  <a:gd name="connsiteX13" fmla="*/ 1563056 w 1880638"/>
                  <a:gd name="connsiteY13" fmla="*/ 22518 h 1866583"/>
                  <a:gd name="connsiteX14" fmla="*/ 1688478 w 1880638"/>
                  <a:gd name="connsiteY14" fmla="*/ 287394 h 1866583"/>
                  <a:gd name="connsiteX0" fmla="*/ 1688478 w 1880638"/>
                  <a:gd name="connsiteY0" fmla="*/ 287394 h 2099917"/>
                  <a:gd name="connsiteX1" fmla="*/ 1854153 w 1880638"/>
                  <a:gd name="connsiteY1" fmla="*/ 438463 h 2099917"/>
                  <a:gd name="connsiteX2" fmla="*/ 1859173 w 1880638"/>
                  <a:gd name="connsiteY2" fmla="*/ 834416 h 2099917"/>
                  <a:gd name="connsiteX3" fmla="*/ 1647280 w 1880638"/>
                  <a:gd name="connsiteY3" fmla="*/ 1177161 h 2099917"/>
                  <a:gd name="connsiteX4" fmla="*/ 924155 w 1880638"/>
                  <a:gd name="connsiteY4" fmla="*/ 1557084 h 2099917"/>
                  <a:gd name="connsiteX5" fmla="*/ 803699 w 1880638"/>
                  <a:gd name="connsiteY5" fmla="*/ 2099496 h 2099917"/>
                  <a:gd name="connsiteX6" fmla="*/ 208673 w 1880638"/>
                  <a:gd name="connsiteY6" fmla="*/ 1465477 h 2099917"/>
                  <a:gd name="connsiteX7" fmla="*/ 2989 w 1880638"/>
                  <a:gd name="connsiteY7" fmla="*/ 1203411 h 2099917"/>
                  <a:gd name="connsiteX8" fmla="*/ 122207 w 1880638"/>
                  <a:gd name="connsiteY8" fmla="*/ 600085 h 2099917"/>
                  <a:gd name="connsiteX9" fmla="*/ 580462 w 1880638"/>
                  <a:gd name="connsiteY9" fmla="*/ 485604 h 2099917"/>
                  <a:gd name="connsiteX10" fmla="*/ 758221 w 1880638"/>
                  <a:gd name="connsiteY10" fmla="*/ 440904 h 2099917"/>
                  <a:gd name="connsiteX11" fmla="*/ 924155 w 1880638"/>
                  <a:gd name="connsiteY11" fmla="*/ 287394 h 2099917"/>
                  <a:gd name="connsiteX12" fmla="*/ 1268930 w 1880638"/>
                  <a:gd name="connsiteY12" fmla="*/ 53663 h 2099917"/>
                  <a:gd name="connsiteX13" fmla="*/ 1563056 w 1880638"/>
                  <a:gd name="connsiteY13" fmla="*/ 22518 h 2099917"/>
                  <a:gd name="connsiteX14" fmla="*/ 1688478 w 1880638"/>
                  <a:gd name="connsiteY14" fmla="*/ 287394 h 2099917"/>
                  <a:gd name="connsiteX0" fmla="*/ 1688478 w 1880638"/>
                  <a:gd name="connsiteY0" fmla="*/ 287394 h 1866584"/>
                  <a:gd name="connsiteX1" fmla="*/ 1854153 w 1880638"/>
                  <a:gd name="connsiteY1" fmla="*/ 438463 h 1866584"/>
                  <a:gd name="connsiteX2" fmla="*/ 1859173 w 1880638"/>
                  <a:gd name="connsiteY2" fmla="*/ 834416 h 1866584"/>
                  <a:gd name="connsiteX3" fmla="*/ 1647280 w 1880638"/>
                  <a:gd name="connsiteY3" fmla="*/ 1177161 h 1866584"/>
                  <a:gd name="connsiteX4" fmla="*/ 924155 w 1880638"/>
                  <a:gd name="connsiteY4" fmla="*/ 1557084 h 1866584"/>
                  <a:gd name="connsiteX5" fmla="*/ 583151 w 1880638"/>
                  <a:gd name="connsiteY5" fmla="*/ 1865793 h 1866584"/>
                  <a:gd name="connsiteX6" fmla="*/ 208673 w 1880638"/>
                  <a:gd name="connsiteY6" fmla="*/ 1465477 h 1866584"/>
                  <a:gd name="connsiteX7" fmla="*/ 2989 w 1880638"/>
                  <a:gd name="connsiteY7" fmla="*/ 1203411 h 1866584"/>
                  <a:gd name="connsiteX8" fmla="*/ 122207 w 1880638"/>
                  <a:gd name="connsiteY8" fmla="*/ 600085 h 1866584"/>
                  <a:gd name="connsiteX9" fmla="*/ 580462 w 1880638"/>
                  <a:gd name="connsiteY9" fmla="*/ 485604 h 1866584"/>
                  <a:gd name="connsiteX10" fmla="*/ 758221 w 1880638"/>
                  <a:gd name="connsiteY10" fmla="*/ 440904 h 1866584"/>
                  <a:gd name="connsiteX11" fmla="*/ 924155 w 1880638"/>
                  <a:gd name="connsiteY11" fmla="*/ 287394 h 1866584"/>
                  <a:gd name="connsiteX12" fmla="*/ 1268930 w 1880638"/>
                  <a:gd name="connsiteY12" fmla="*/ 53663 h 1866584"/>
                  <a:gd name="connsiteX13" fmla="*/ 1563056 w 1880638"/>
                  <a:gd name="connsiteY13" fmla="*/ 22518 h 1866584"/>
                  <a:gd name="connsiteX14" fmla="*/ 1688478 w 1880638"/>
                  <a:gd name="connsiteY14" fmla="*/ 287394 h 1866584"/>
                  <a:gd name="connsiteX0" fmla="*/ 1688478 w 1880638"/>
                  <a:gd name="connsiteY0" fmla="*/ 287394 h 1879801"/>
                  <a:gd name="connsiteX1" fmla="*/ 1854153 w 1880638"/>
                  <a:gd name="connsiteY1" fmla="*/ 438463 h 1879801"/>
                  <a:gd name="connsiteX2" fmla="*/ 1859173 w 1880638"/>
                  <a:gd name="connsiteY2" fmla="*/ 834416 h 1879801"/>
                  <a:gd name="connsiteX3" fmla="*/ 1647280 w 1880638"/>
                  <a:gd name="connsiteY3" fmla="*/ 1177161 h 1879801"/>
                  <a:gd name="connsiteX4" fmla="*/ 987169 w 1880638"/>
                  <a:gd name="connsiteY4" fmla="*/ 1730662 h 1879801"/>
                  <a:gd name="connsiteX5" fmla="*/ 583151 w 1880638"/>
                  <a:gd name="connsiteY5" fmla="*/ 1865793 h 1879801"/>
                  <a:gd name="connsiteX6" fmla="*/ 208673 w 1880638"/>
                  <a:gd name="connsiteY6" fmla="*/ 1465477 h 1879801"/>
                  <a:gd name="connsiteX7" fmla="*/ 2989 w 1880638"/>
                  <a:gd name="connsiteY7" fmla="*/ 1203411 h 1879801"/>
                  <a:gd name="connsiteX8" fmla="*/ 122207 w 1880638"/>
                  <a:gd name="connsiteY8" fmla="*/ 600085 h 1879801"/>
                  <a:gd name="connsiteX9" fmla="*/ 580462 w 1880638"/>
                  <a:gd name="connsiteY9" fmla="*/ 485604 h 1879801"/>
                  <a:gd name="connsiteX10" fmla="*/ 758221 w 1880638"/>
                  <a:gd name="connsiteY10" fmla="*/ 440904 h 1879801"/>
                  <a:gd name="connsiteX11" fmla="*/ 924155 w 1880638"/>
                  <a:gd name="connsiteY11" fmla="*/ 287394 h 1879801"/>
                  <a:gd name="connsiteX12" fmla="*/ 1268930 w 1880638"/>
                  <a:gd name="connsiteY12" fmla="*/ 53663 h 1879801"/>
                  <a:gd name="connsiteX13" fmla="*/ 1563056 w 1880638"/>
                  <a:gd name="connsiteY13" fmla="*/ 22518 h 1879801"/>
                  <a:gd name="connsiteX14" fmla="*/ 1688478 w 1880638"/>
                  <a:gd name="connsiteY14" fmla="*/ 287394 h 1879801"/>
                  <a:gd name="connsiteX0" fmla="*/ 1688478 w 1880638"/>
                  <a:gd name="connsiteY0" fmla="*/ 287394 h 1786415"/>
                  <a:gd name="connsiteX1" fmla="*/ 1854153 w 1880638"/>
                  <a:gd name="connsiteY1" fmla="*/ 438463 h 1786415"/>
                  <a:gd name="connsiteX2" fmla="*/ 1859173 w 1880638"/>
                  <a:gd name="connsiteY2" fmla="*/ 834416 h 1786415"/>
                  <a:gd name="connsiteX3" fmla="*/ 1647280 w 1880638"/>
                  <a:gd name="connsiteY3" fmla="*/ 1177161 h 1786415"/>
                  <a:gd name="connsiteX4" fmla="*/ 987169 w 1880638"/>
                  <a:gd name="connsiteY4" fmla="*/ 1730662 h 1786415"/>
                  <a:gd name="connsiteX5" fmla="*/ 567398 w 1880638"/>
                  <a:gd name="connsiteY5" fmla="*/ 1737317 h 1786415"/>
                  <a:gd name="connsiteX6" fmla="*/ 208673 w 1880638"/>
                  <a:gd name="connsiteY6" fmla="*/ 1465477 h 1786415"/>
                  <a:gd name="connsiteX7" fmla="*/ 2989 w 1880638"/>
                  <a:gd name="connsiteY7" fmla="*/ 1203411 h 1786415"/>
                  <a:gd name="connsiteX8" fmla="*/ 122207 w 1880638"/>
                  <a:gd name="connsiteY8" fmla="*/ 600085 h 1786415"/>
                  <a:gd name="connsiteX9" fmla="*/ 580462 w 1880638"/>
                  <a:gd name="connsiteY9" fmla="*/ 485604 h 1786415"/>
                  <a:gd name="connsiteX10" fmla="*/ 758221 w 1880638"/>
                  <a:gd name="connsiteY10" fmla="*/ 440904 h 1786415"/>
                  <a:gd name="connsiteX11" fmla="*/ 924155 w 1880638"/>
                  <a:gd name="connsiteY11" fmla="*/ 287394 h 1786415"/>
                  <a:gd name="connsiteX12" fmla="*/ 1268930 w 1880638"/>
                  <a:gd name="connsiteY12" fmla="*/ 53663 h 1786415"/>
                  <a:gd name="connsiteX13" fmla="*/ 1563056 w 1880638"/>
                  <a:gd name="connsiteY13" fmla="*/ 22518 h 1786415"/>
                  <a:gd name="connsiteX14" fmla="*/ 1688478 w 1880638"/>
                  <a:gd name="connsiteY14" fmla="*/ 287394 h 1786415"/>
                  <a:gd name="connsiteX0" fmla="*/ 1688478 w 1889567"/>
                  <a:gd name="connsiteY0" fmla="*/ 287394 h 1789692"/>
                  <a:gd name="connsiteX1" fmla="*/ 1854153 w 1889567"/>
                  <a:gd name="connsiteY1" fmla="*/ 438463 h 1789692"/>
                  <a:gd name="connsiteX2" fmla="*/ 1859173 w 1889567"/>
                  <a:gd name="connsiteY2" fmla="*/ 834416 h 1789692"/>
                  <a:gd name="connsiteX3" fmla="*/ 1521252 w 1889567"/>
                  <a:gd name="connsiteY3" fmla="*/ 1130010 h 1789692"/>
                  <a:gd name="connsiteX4" fmla="*/ 987169 w 1889567"/>
                  <a:gd name="connsiteY4" fmla="*/ 1730662 h 1789692"/>
                  <a:gd name="connsiteX5" fmla="*/ 567398 w 1889567"/>
                  <a:gd name="connsiteY5" fmla="*/ 1737317 h 1789692"/>
                  <a:gd name="connsiteX6" fmla="*/ 208673 w 1889567"/>
                  <a:gd name="connsiteY6" fmla="*/ 1465477 h 1789692"/>
                  <a:gd name="connsiteX7" fmla="*/ 2989 w 1889567"/>
                  <a:gd name="connsiteY7" fmla="*/ 1203411 h 1789692"/>
                  <a:gd name="connsiteX8" fmla="*/ 122207 w 1889567"/>
                  <a:gd name="connsiteY8" fmla="*/ 600085 h 1789692"/>
                  <a:gd name="connsiteX9" fmla="*/ 580462 w 1889567"/>
                  <a:gd name="connsiteY9" fmla="*/ 485604 h 1789692"/>
                  <a:gd name="connsiteX10" fmla="*/ 758221 w 1889567"/>
                  <a:gd name="connsiteY10" fmla="*/ 440904 h 1789692"/>
                  <a:gd name="connsiteX11" fmla="*/ 924155 w 1889567"/>
                  <a:gd name="connsiteY11" fmla="*/ 287394 h 1789692"/>
                  <a:gd name="connsiteX12" fmla="*/ 1268930 w 1889567"/>
                  <a:gd name="connsiteY12" fmla="*/ 53663 h 1789692"/>
                  <a:gd name="connsiteX13" fmla="*/ 1563056 w 1889567"/>
                  <a:gd name="connsiteY13" fmla="*/ 22518 h 1789692"/>
                  <a:gd name="connsiteX14" fmla="*/ 1688478 w 1889567"/>
                  <a:gd name="connsiteY14" fmla="*/ 287394 h 1789692"/>
                  <a:gd name="connsiteX0" fmla="*/ 1688478 w 1889567"/>
                  <a:gd name="connsiteY0" fmla="*/ 287394 h 1759915"/>
                  <a:gd name="connsiteX1" fmla="*/ 1854153 w 1889567"/>
                  <a:gd name="connsiteY1" fmla="*/ 438463 h 1759915"/>
                  <a:gd name="connsiteX2" fmla="*/ 1859173 w 1889567"/>
                  <a:gd name="connsiteY2" fmla="*/ 834416 h 1759915"/>
                  <a:gd name="connsiteX3" fmla="*/ 1521252 w 1889567"/>
                  <a:gd name="connsiteY3" fmla="*/ 1130010 h 1759915"/>
                  <a:gd name="connsiteX4" fmla="*/ 1252595 w 1889567"/>
                  <a:gd name="connsiteY4" fmla="*/ 1617145 h 1759915"/>
                  <a:gd name="connsiteX5" fmla="*/ 987169 w 1889567"/>
                  <a:gd name="connsiteY5" fmla="*/ 1730662 h 1759915"/>
                  <a:gd name="connsiteX6" fmla="*/ 567398 w 1889567"/>
                  <a:gd name="connsiteY6" fmla="*/ 1737317 h 1759915"/>
                  <a:gd name="connsiteX7" fmla="*/ 208673 w 1889567"/>
                  <a:gd name="connsiteY7" fmla="*/ 1465477 h 1759915"/>
                  <a:gd name="connsiteX8" fmla="*/ 2989 w 1889567"/>
                  <a:gd name="connsiteY8" fmla="*/ 1203411 h 1759915"/>
                  <a:gd name="connsiteX9" fmla="*/ 122207 w 1889567"/>
                  <a:gd name="connsiteY9" fmla="*/ 600085 h 1759915"/>
                  <a:gd name="connsiteX10" fmla="*/ 580462 w 1889567"/>
                  <a:gd name="connsiteY10" fmla="*/ 485604 h 1759915"/>
                  <a:gd name="connsiteX11" fmla="*/ 758221 w 1889567"/>
                  <a:gd name="connsiteY11" fmla="*/ 440904 h 1759915"/>
                  <a:gd name="connsiteX12" fmla="*/ 924155 w 1889567"/>
                  <a:gd name="connsiteY12" fmla="*/ 287394 h 1759915"/>
                  <a:gd name="connsiteX13" fmla="*/ 1268930 w 1889567"/>
                  <a:gd name="connsiteY13" fmla="*/ 53663 h 1759915"/>
                  <a:gd name="connsiteX14" fmla="*/ 1563056 w 1889567"/>
                  <a:gd name="connsiteY14" fmla="*/ 22518 h 1759915"/>
                  <a:gd name="connsiteX15" fmla="*/ 1688478 w 1889567"/>
                  <a:gd name="connsiteY15" fmla="*/ 287394 h 1759915"/>
                  <a:gd name="connsiteX0" fmla="*/ 1688478 w 1889567"/>
                  <a:gd name="connsiteY0" fmla="*/ 287394 h 1759915"/>
                  <a:gd name="connsiteX1" fmla="*/ 1854153 w 1889567"/>
                  <a:gd name="connsiteY1" fmla="*/ 438463 h 1759915"/>
                  <a:gd name="connsiteX2" fmla="*/ 1859173 w 1889567"/>
                  <a:gd name="connsiteY2" fmla="*/ 834416 h 1759915"/>
                  <a:gd name="connsiteX3" fmla="*/ 1521252 w 1889567"/>
                  <a:gd name="connsiteY3" fmla="*/ 1130010 h 1759915"/>
                  <a:gd name="connsiteX4" fmla="*/ 1252595 w 1889567"/>
                  <a:gd name="connsiteY4" fmla="*/ 1617145 h 1759915"/>
                  <a:gd name="connsiteX5" fmla="*/ 987169 w 1889567"/>
                  <a:gd name="connsiteY5" fmla="*/ 1730662 h 1759915"/>
                  <a:gd name="connsiteX6" fmla="*/ 567398 w 1889567"/>
                  <a:gd name="connsiteY6" fmla="*/ 1737317 h 1759915"/>
                  <a:gd name="connsiteX7" fmla="*/ 208673 w 1889567"/>
                  <a:gd name="connsiteY7" fmla="*/ 1465477 h 1759915"/>
                  <a:gd name="connsiteX8" fmla="*/ 2989 w 1889567"/>
                  <a:gd name="connsiteY8" fmla="*/ 1203411 h 1759915"/>
                  <a:gd name="connsiteX9" fmla="*/ 122207 w 1889567"/>
                  <a:gd name="connsiteY9" fmla="*/ 600085 h 1759915"/>
                  <a:gd name="connsiteX10" fmla="*/ 580462 w 1889567"/>
                  <a:gd name="connsiteY10" fmla="*/ 485604 h 1759915"/>
                  <a:gd name="connsiteX11" fmla="*/ 758221 w 1889567"/>
                  <a:gd name="connsiteY11" fmla="*/ 440904 h 1759915"/>
                  <a:gd name="connsiteX12" fmla="*/ 924155 w 1889567"/>
                  <a:gd name="connsiteY12" fmla="*/ 287394 h 1759915"/>
                  <a:gd name="connsiteX13" fmla="*/ 1268930 w 1889567"/>
                  <a:gd name="connsiteY13" fmla="*/ 53663 h 1759915"/>
                  <a:gd name="connsiteX14" fmla="*/ 1563056 w 1889567"/>
                  <a:gd name="connsiteY14" fmla="*/ 22518 h 1759915"/>
                  <a:gd name="connsiteX15" fmla="*/ 1688478 w 1889567"/>
                  <a:gd name="connsiteY15" fmla="*/ 287394 h 1759915"/>
                  <a:gd name="connsiteX0" fmla="*/ 1688478 w 1891841"/>
                  <a:gd name="connsiteY0" fmla="*/ 287394 h 1759915"/>
                  <a:gd name="connsiteX1" fmla="*/ 1854153 w 1891841"/>
                  <a:gd name="connsiteY1" fmla="*/ 438463 h 1759915"/>
                  <a:gd name="connsiteX2" fmla="*/ 1859173 w 1891841"/>
                  <a:gd name="connsiteY2" fmla="*/ 834416 h 1759915"/>
                  <a:gd name="connsiteX3" fmla="*/ 1489745 w 1891841"/>
                  <a:gd name="connsiteY3" fmla="*/ 1130010 h 1759915"/>
                  <a:gd name="connsiteX4" fmla="*/ 1252595 w 1891841"/>
                  <a:gd name="connsiteY4" fmla="*/ 1617145 h 1759915"/>
                  <a:gd name="connsiteX5" fmla="*/ 987169 w 1891841"/>
                  <a:gd name="connsiteY5" fmla="*/ 1730662 h 1759915"/>
                  <a:gd name="connsiteX6" fmla="*/ 567398 w 1891841"/>
                  <a:gd name="connsiteY6" fmla="*/ 1737317 h 1759915"/>
                  <a:gd name="connsiteX7" fmla="*/ 208673 w 1891841"/>
                  <a:gd name="connsiteY7" fmla="*/ 1465477 h 1759915"/>
                  <a:gd name="connsiteX8" fmla="*/ 2989 w 1891841"/>
                  <a:gd name="connsiteY8" fmla="*/ 1203411 h 1759915"/>
                  <a:gd name="connsiteX9" fmla="*/ 122207 w 1891841"/>
                  <a:gd name="connsiteY9" fmla="*/ 600085 h 1759915"/>
                  <a:gd name="connsiteX10" fmla="*/ 580462 w 1891841"/>
                  <a:gd name="connsiteY10" fmla="*/ 485604 h 1759915"/>
                  <a:gd name="connsiteX11" fmla="*/ 758221 w 1891841"/>
                  <a:gd name="connsiteY11" fmla="*/ 440904 h 1759915"/>
                  <a:gd name="connsiteX12" fmla="*/ 924155 w 1891841"/>
                  <a:gd name="connsiteY12" fmla="*/ 287394 h 1759915"/>
                  <a:gd name="connsiteX13" fmla="*/ 1268930 w 1891841"/>
                  <a:gd name="connsiteY13" fmla="*/ 53663 h 1759915"/>
                  <a:gd name="connsiteX14" fmla="*/ 1563056 w 1891841"/>
                  <a:gd name="connsiteY14" fmla="*/ 22518 h 1759915"/>
                  <a:gd name="connsiteX15" fmla="*/ 1688478 w 1891841"/>
                  <a:gd name="connsiteY15" fmla="*/ 287394 h 1759915"/>
                  <a:gd name="connsiteX0" fmla="*/ 1688478 w 1891841"/>
                  <a:gd name="connsiteY0" fmla="*/ 287394 h 1759915"/>
                  <a:gd name="connsiteX1" fmla="*/ 1854153 w 1891841"/>
                  <a:gd name="connsiteY1" fmla="*/ 438463 h 1759915"/>
                  <a:gd name="connsiteX2" fmla="*/ 1859173 w 1891841"/>
                  <a:gd name="connsiteY2" fmla="*/ 834416 h 1759915"/>
                  <a:gd name="connsiteX3" fmla="*/ 1489745 w 1891841"/>
                  <a:gd name="connsiteY3" fmla="*/ 1130010 h 1759915"/>
                  <a:gd name="connsiteX4" fmla="*/ 1252595 w 1891841"/>
                  <a:gd name="connsiteY4" fmla="*/ 1617145 h 1759915"/>
                  <a:gd name="connsiteX5" fmla="*/ 987169 w 1891841"/>
                  <a:gd name="connsiteY5" fmla="*/ 1730662 h 1759915"/>
                  <a:gd name="connsiteX6" fmla="*/ 567398 w 1891841"/>
                  <a:gd name="connsiteY6" fmla="*/ 1737317 h 1759915"/>
                  <a:gd name="connsiteX7" fmla="*/ 208673 w 1891841"/>
                  <a:gd name="connsiteY7" fmla="*/ 1465477 h 1759915"/>
                  <a:gd name="connsiteX8" fmla="*/ 2989 w 1891841"/>
                  <a:gd name="connsiteY8" fmla="*/ 1203411 h 1759915"/>
                  <a:gd name="connsiteX9" fmla="*/ 122207 w 1891841"/>
                  <a:gd name="connsiteY9" fmla="*/ 600085 h 1759915"/>
                  <a:gd name="connsiteX10" fmla="*/ 580462 w 1891841"/>
                  <a:gd name="connsiteY10" fmla="*/ 485604 h 1759915"/>
                  <a:gd name="connsiteX11" fmla="*/ 758221 w 1891841"/>
                  <a:gd name="connsiteY11" fmla="*/ 440904 h 1759915"/>
                  <a:gd name="connsiteX12" fmla="*/ 924155 w 1891841"/>
                  <a:gd name="connsiteY12" fmla="*/ 287394 h 1759915"/>
                  <a:gd name="connsiteX13" fmla="*/ 1268930 w 1891841"/>
                  <a:gd name="connsiteY13" fmla="*/ 53663 h 1759915"/>
                  <a:gd name="connsiteX14" fmla="*/ 1563056 w 1891841"/>
                  <a:gd name="connsiteY14" fmla="*/ 22518 h 1759915"/>
                  <a:gd name="connsiteX15" fmla="*/ 1688478 w 1891841"/>
                  <a:gd name="connsiteY15" fmla="*/ 287394 h 1759915"/>
                  <a:gd name="connsiteX0" fmla="*/ 1688478 w 1891841"/>
                  <a:gd name="connsiteY0" fmla="*/ 287394 h 1797211"/>
                  <a:gd name="connsiteX1" fmla="*/ 1854153 w 1891841"/>
                  <a:gd name="connsiteY1" fmla="*/ 438463 h 1797211"/>
                  <a:gd name="connsiteX2" fmla="*/ 1859173 w 1891841"/>
                  <a:gd name="connsiteY2" fmla="*/ 834416 h 1797211"/>
                  <a:gd name="connsiteX3" fmla="*/ 1489745 w 1891841"/>
                  <a:gd name="connsiteY3" fmla="*/ 1130010 h 1797211"/>
                  <a:gd name="connsiteX4" fmla="*/ 1252595 w 1891841"/>
                  <a:gd name="connsiteY4" fmla="*/ 1617145 h 1797211"/>
                  <a:gd name="connsiteX5" fmla="*/ 1002923 w 1891841"/>
                  <a:gd name="connsiteY5" fmla="*/ 1789264 h 1797211"/>
                  <a:gd name="connsiteX6" fmla="*/ 567398 w 1891841"/>
                  <a:gd name="connsiteY6" fmla="*/ 1737317 h 1797211"/>
                  <a:gd name="connsiteX7" fmla="*/ 208673 w 1891841"/>
                  <a:gd name="connsiteY7" fmla="*/ 1465477 h 1797211"/>
                  <a:gd name="connsiteX8" fmla="*/ 2989 w 1891841"/>
                  <a:gd name="connsiteY8" fmla="*/ 1203411 h 1797211"/>
                  <a:gd name="connsiteX9" fmla="*/ 122207 w 1891841"/>
                  <a:gd name="connsiteY9" fmla="*/ 600085 h 1797211"/>
                  <a:gd name="connsiteX10" fmla="*/ 580462 w 1891841"/>
                  <a:gd name="connsiteY10" fmla="*/ 485604 h 1797211"/>
                  <a:gd name="connsiteX11" fmla="*/ 758221 w 1891841"/>
                  <a:gd name="connsiteY11" fmla="*/ 440904 h 1797211"/>
                  <a:gd name="connsiteX12" fmla="*/ 924155 w 1891841"/>
                  <a:gd name="connsiteY12" fmla="*/ 287394 h 1797211"/>
                  <a:gd name="connsiteX13" fmla="*/ 1268930 w 1891841"/>
                  <a:gd name="connsiteY13" fmla="*/ 53663 h 1797211"/>
                  <a:gd name="connsiteX14" fmla="*/ 1563056 w 1891841"/>
                  <a:gd name="connsiteY14" fmla="*/ 22518 h 1797211"/>
                  <a:gd name="connsiteX15" fmla="*/ 1688478 w 1891841"/>
                  <a:gd name="connsiteY15" fmla="*/ 287394 h 1797211"/>
                  <a:gd name="connsiteX0" fmla="*/ 1688478 w 1891841"/>
                  <a:gd name="connsiteY0" fmla="*/ 287394 h 1797211"/>
                  <a:gd name="connsiteX1" fmla="*/ 1854153 w 1891841"/>
                  <a:gd name="connsiteY1" fmla="*/ 438463 h 1797211"/>
                  <a:gd name="connsiteX2" fmla="*/ 1859173 w 1891841"/>
                  <a:gd name="connsiteY2" fmla="*/ 834416 h 1797211"/>
                  <a:gd name="connsiteX3" fmla="*/ 1489745 w 1891841"/>
                  <a:gd name="connsiteY3" fmla="*/ 1130010 h 1797211"/>
                  <a:gd name="connsiteX4" fmla="*/ 1252595 w 1891841"/>
                  <a:gd name="connsiteY4" fmla="*/ 1617145 h 1797211"/>
                  <a:gd name="connsiteX5" fmla="*/ 1010800 w 1891841"/>
                  <a:gd name="connsiteY5" fmla="*/ 1789264 h 1797211"/>
                  <a:gd name="connsiteX6" fmla="*/ 567398 w 1891841"/>
                  <a:gd name="connsiteY6" fmla="*/ 1737317 h 1797211"/>
                  <a:gd name="connsiteX7" fmla="*/ 208673 w 1891841"/>
                  <a:gd name="connsiteY7" fmla="*/ 1465477 h 1797211"/>
                  <a:gd name="connsiteX8" fmla="*/ 2989 w 1891841"/>
                  <a:gd name="connsiteY8" fmla="*/ 1203411 h 1797211"/>
                  <a:gd name="connsiteX9" fmla="*/ 122207 w 1891841"/>
                  <a:gd name="connsiteY9" fmla="*/ 600085 h 1797211"/>
                  <a:gd name="connsiteX10" fmla="*/ 580462 w 1891841"/>
                  <a:gd name="connsiteY10" fmla="*/ 485604 h 1797211"/>
                  <a:gd name="connsiteX11" fmla="*/ 758221 w 1891841"/>
                  <a:gd name="connsiteY11" fmla="*/ 440904 h 1797211"/>
                  <a:gd name="connsiteX12" fmla="*/ 924155 w 1891841"/>
                  <a:gd name="connsiteY12" fmla="*/ 287394 h 1797211"/>
                  <a:gd name="connsiteX13" fmla="*/ 1268930 w 1891841"/>
                  <a:gd name="connsiteY13" fmla="*/ 53663 h 1797211"/>
                  <a:gd name="connsiteX14" fmla="*/ 1563056 w 1891841"/>
                  <a:gd name="connsiteY14" fmla="*/ 22518 h 1797211"/>
                  <a:gd name="connsiteX15" fmla="*/ 1688478 w 1891841"/>
                  <a:gd name="connsiteY15" fmla="*/ 287394 h 1797211"/>
                  <a:gd name="connsiteX0" fmla="*/ 1688478 w 1891841"/>
                  <a:gd name="connsiteY0" fmla="*/ 287394 h 1792410"/>
                  <a:gd name="connsiteX1" fmla="*/ 1854153 w 1891841"/>
                  <a:gd name="connsiteY1" fmla="*/ 438463 h 1792410"/>
                  <a:gd name="connsiteX2" fmla="*/ 1859173 w 1891841"/>
                  <a:gd name="connsiteY2" fmla="*/ 834416 h 1792410"/>
                  <a:gd name="connsiteX3" fmla="*/ 1489745 w 1891841"/>
                  <a:gd name="connsiteY3" fmla="*/ 1130010 h 1792410"/>
                  <a:gd name="connsiteX4" fmla="*/ 1252595 w 1891841"/>
                  <a:gd name="connsiteY4" fmla="*/ 1617145 h 1792410"/>
                  <a:gd name="connsiteX5" fmla="*/ 1010800 w 1891841"/>
                  <a:gd name="connsiteY5" fmla="*/ 1789264 h 1792410"/>
                  <a:gd name="connsiteX6" fmla="*/ 567398 w 1891841"/>
                  <a:gd name="connsiteY6" fmla="*/ 1737317 h 1792410"/>
                  <a:gd name="connsiteX7" fmla="*/ 208673 w 1891841"/>
                  <a:gd name="connsiteY7" fmla="*/ 1465477 h 1792410"/>
                  <a:gd name="connsiteX8" fmla="*/ 2989 w 1891841"/>
                  <a:gd name="connsiteY8" fmla="*/ 1203411 h 1792410"/>
                  <a:gd name="connsiteX9" fmla="*/ 122207 w 1891841"/>
                  <a:gd name="connsiteY9" fmla="*/ 600085 h 1792410"/>
                  <a:gd name="connsiteX10" fmla="*/ 580462 w 1891841"/>
                  <a:gd name="connsiteY10" fmla="*/ 485604 h 1792410"/>
                  <a:gd name="connsiteX11" fmla="*/ 758221 w 1891841"/>
                  <a:gd name="connsiteY11" fmla="*/ 440904 h 1792410"/>
                  <a:gd name="connsiteX12" fmla="*/ 924155 w 1891841"/>
                  <a:gd name="connsiteY12" fmla="*/ 287394 h 1792410"/>
                  <a:gd name="connsiteX13" fmla="*/ 1268930 w 1891841"/>
                  <a:gd name="connsiteY13" fmla="*/ 53663 h 1792410"/>
                  <a:gd name="connsiteX14" fmla="*/ 1563056 w 1891841"/>
                  <a:gd name="connsiteY14" fmla="*/ 22518 h 1792410"/>
                  <a:gd name="connsiteX15" fmla="*/ 1688478 w 1891841"/>
                  <a:gd name="connsiteY15" fmla="*/ 287394 h 1792410"/>
                  <a:gd name="connsiteX0" fmla="*/ 1688478 w 1891841"/>
                  <a:gd name="connsiteY0" fmla="*/ 287394 h 1799777"/>
                  <a:gd name="connsiteX1" fmla="*/ 1854153 w 1891841"/>
                  <a:gd name="connsiteY1" fmla="*/ 438463 h 1799777"/>
                  <a:gd name="connsiteX2" fmla="*/ 1859173 w 1891841"/>
                  <a:gd name="connsiteY2" fmla="*/ 834416 h 1799777"/>
                  <a:gd name="connsiteX3" fmla="*/ 1489745 w 1891841"/>
                  <a:gd name="connsiteY3" fmla="*/ 1130010 h 1799777"/>
                  <a:gd name="connsiteX4" fmla="*/ 1252595 w 1891841"/>
                  <a:gd name="connsiteY4" fmla="*/ 1617145 h 1799777"/>
                  <a:gd name="connsiteX5" fmla="*/ 1010800 w 1891841"/>
                  <a:gd name="connsiteY5" fmla="*/ 1789264 h 1799777"/>
                  <a:gd name="connsiteX6" fmla="*/ 567398 w 1891841"/>
                  <a:gd name="connsiteY6" fmla="*/ 1737317 h 1799777"/>
                  <a:gd name="connsiteX7" fmla="*/ 208673 w 1891841"/>
                  <a:gd name="connsiteY7" fmla="*/ 1465477 h 1799777"/>
                  <a:gd name="connsiteX8" fmla="*/ 2989 w 1891841"/>
                  <a:gd name="connsiteY8" fmla="*/ 1203411 h 1799777"/>
                  <a:gd name="connsiteX9" fmla="*/ 122207 w 1891841"/>
                  <a:gd name="connsiteY9" fmla="*/ 600085 h 1799777"/>
                  <a:gd name="connsiteX10" fmla="*/ 580462 w 1891841"/>
                  <a:gd name="connsiteY10" fmla="*/ 485604 h 1799777"/>
                  <a:gd name="connsiteX11" fmla="*/ 758221 w 1891841"/>
                  <a:gd name="connsiteY11" fmla="*/ 440904 h 1799777"/>
                  <a:gd name="connsiteX12" fmla="*/ 924155 w 1891841"/>
                  <a:gd name="connsiteY12" fmla="*/ 287394 h 1799777"/>
                  <a:gd name="connsiteX13" fmla="*/ 1268930 w 1891841"/>
                  <a:gd name="connsiteY13" fmla="*/ 53663 h 1799777"/>
                  <a:gd name="connsiteX14" fmla="*/ 1563056 w 1891841"/>
                  <a:gd name="connsiteY14" fmla="*/ 22518 h 1799777"/>
                  <a:gd name="connsiteX15" fmla="*/ 1688478 w 1891841"/>
                  <a:gd name="connsiteY15" fmla="*/ 287394 h 1799777"/>
                  <a:gd name="connsiteX0" fmla="*/ 1688478 w 1891841"/>
                  <a:gd name="connsiteY0" fmla="*/ 287394 h 1799776"/>
                  <a:gd name="connsiteX1" fmla="*/ 1854153 w 1891841"/>
                  <a:gd name="connsiteY1" fmla="*/ 438463 h 1799776"/>
                  <a:gd name="connsiteX2" fmla="*/ 1859173 w 1891841"/>
                  <a:gd name="connsiteY2" fmla="*/ 834416 h 1799776"/>
                  <a:gd name="connsiteX3" fmla="*/ 1489745 w 1891841"/>
                  <a:gd name="connsiteY3" fmla="*/ 1130010 h 1799776"/>
                  <a:gd name="connsiteX4" fmla="*/ 1252595 w 1891841"/>
                  <a:gd name="connsiteY4" fmla="*/ 1617145 h 1799776"/>
                  <a:gd name="connsiteX5" fmla="*/ 924154 w 1891841"/>
                  <a:gd name="connsiteY5" fmla="*/ 1789263 h 1799776"/>
                  <a:gd name="connsiteX6" fmla="*/ 567398 w 1891841"/>
                  <a:gd name="connsiteY6" fmla="*/ 1737317 h 1799776"/>
                  <a:gd name="connsiteX7" fmla="*/ 208673 w 1891841"/>
                  <a:gd name="connsiteY7" fmla="*/ 1465477 h 1799776"/>
                  <a:gd name="connsiteX8" fmla="*/ 2989 w 1891841"/>
                  <a:gd name="connsiteY8" fmla="*/ 1203411 h 1799776"/>
                  <a:gd name="connsiteX9" fmla="*/ 122207 w 1891841"/>
                  <a:gd name="connsiteY9" fmla="*/ 600085 h 1799776"/>
                  <a:gd name="connsiteX10" fmla="*/ 580462 w 1891841"/>
                  <a:gd name="connsiteY10" fmla="*/ 485604 h 1799776"/>
                  <a:gd name="connsiteX11" fmla="*/ 758221 w 1891841"/>
                  <a:gd name="connsiteY11" fmla="*/ 440904 h 1799776"/>
                  <a:gd name="connsiteX12" fmla="*/ 924155 w 1891841"/>
                  <a:gd name="connsiteY12" fmla="*/ 287394 h 1799776"/>
                  <a:gd name="connsiteX13" fmla="*/ 1268930 w 1891841"/>
                  <a:gd name="connsiteY13" fmla="*/ 53663 h 1799776"/>
                  <a:gd name="connsiteX14" fmla="*/ 1563056 w 1891841"/>
                  <a:gd name="connsiteY14" fmla="*/ 22518 h 1799776"/>
                  <a:gd name="connsiteX15" fmla="*/ 1688478 w 1891841"/>
                  <a:gd name="connsiteY15" fmla="*/ 287394 h 1799776"/>
                  <a:gd name="connsiteX0" fmla="*/ 1688478 w 1891841"/>
                  <a:gd name="connsiteY0" fmla="*/ 287394 h 1799776"/>
                  <a:gd name="connsiteX1" fmla="*/ 1854153 w 1891841"/>
                  <a:gd name="connsiteY1" fmla="*/ 438463 h 1799776"/>
                  <a:gd name="connsiteX2" fmla="*/ 1859173 w 1891841"/>
                  <a:gd name="connsiteY2" fmla="*/ 834416 h 1799776"/>
                  <a:gd name="connsiteX3" fmla="*/ 1489745 w 1891841"/>
                  <a:gd name="connsiteY3" fmla="*/ 1130010 h 1799776"/>
                  <a:gd name="connsiteX4" fmla="*/ 1252595 w 1891841"/>
                  <a:gd name="connsiteY4" fmla="*/ 1617145 h 1799776"/>
                  <a:gd name="connsiteX5" fmla="*/ 924154 w 1891841"/>
                  <a:gd name="connsiteY5" fmla="*/ 1789263 h 1799776"/>
                  <a:gd name="connsiteX6" fmla="*/ 567398 w 1891841"/>
                  <a:gd name="connsiteY6" fmla="*/ 1737317 h 1799776"/>
                  <a:gd name="connsiteX7" fmla="*/ 208673 w 1891841"/>
                  <a:gd name="connsiteY7" fmla="*/ 1465477 h 1799776"/>
                  <a:gd name="connsiteX8" fmla="*/ 2989 w 1891841"/>
                  <a:gd name="connsiteY8" fmla="*/ 1203411 h 1799776"/>
                  <a:gd name="connsiteX9" fmla="*/ 122207 w 1891841"/>
                  <a:gd name="connsiteY9" fmla="*/ 600085 h 1799776"/>
                  <a:gd name="connsiteX10" fmla="*/ 580462 w 1891841"/>
                  <a:gd name="connsiteY10" fmla="*/ 485604 h 1799776"/>
                  <a:gd name="connsiteX11" fmla="*/ 758221 w 1891841"/>
                  <a:gd name="connsiteY11" fmla="*/ 440904 h 1799776"/>
                  <a:gd name="connsiteX12" fmla="*/ 924155 w 1891841"/>
                  <a:gd name="connsiteY12" fmla="*/ 287394 h 1799776"/>
                  <a:gd name="connsiteX13" fmla="*/ 1268930 w 1891841"/>
                  <a:gd name="connsiteY13" fmla="*/ 53663 h 1799776"/>
                  <a:gd name="connsiteX14" fmla="*/ 1563056 w 1891841"/>
                  <a:gd name="connsiteY14" fmla="*/ 22518 h 1799776"/>
                  <a:gd name="connsiteX15" fmla="*/ 1688478 w 1891841"/>
                  <a:gd name="connsiteY15" fmla="*/ 287394 h 1799776"/>
                  <a:gd name="connsiteX0" fmla="*/ 1688478 w 1891841"/>
                  <a:gd name="connsiteY0" fmla="*/ 287394 h 1799776"/>
                  <a:gd name="connsiteX1" fmla="*/ 1854153 w 1891841"/>
                  <a:gd name="connsiteY1" fmla="*/ 438463 h 1799776"/>
                  <a:gd name="connsiteX2" fmla="*/ 1859173 w 1891841"/>
                  <a:gd name="connsiteY2" fmla="*/ 834416 h 1799776"/>
                  <a:gd name="connsiteX3" fmla="*/ 1489745 w 1891841"/>
                  <a:gd name="connsiteY3" fmla="*/ 1130010 h 1799776"/>
                  <a:gd name="connsiteX4" fmla="*/ 1252595 w 1891841"/>
                  <a:gd name="connsiteY4" fmla="*/ 1617145 h 1799776"/>
                  <a:gd name="connsiteX5" fmla="*/ 924154 w 1891841"/>
                  <a:gd name="connsiteY5" fmla="*/ 1789263 h 1799776"/>
                  <a:gd name="connsiteX6" fmla="*/ 567398 w 1891841"/>
                  <a:gd name="connsiteY6" fmla="*/ 1737317 h 1799776"/>
                  <a:gd name="connsiteX7" fmla="*/ 208673 w 1891841"/>
                  <a:gd name="connsiteY7" fmla="*/ 1465477 h 1799776"/>
                  <a:gd name="connsiteX8" fmla="*/ 2989 w 1891841"/>
                  <a:gd name="connsiteY8" fmla="*/ 1203411 h 1799776"/>
                  <a:gd name="connsiteX9" fmla="*/ 122207 w 1891841"/>
                  <a:gd name="connsiteY9" fmla="*/ 600085 h 1799776"/>
                  <a:gd name="connsiteX10" fmla="*/ 580462 w 1891841"/>
                  <a:gd name="connsiteY10" fmla="*/ 485604 h 1799776"/>
                  <a:gd name="connsiteX11" fmla="*/ 758221 w 1891841"/>
                  <a:gd name="connsiteY11" fmla="*/ 440904 h 1799776"/>
                  <a:gd name="connsiteX12" fmla="*/ 924155 w 1891841"/>
                  <a:gd name="connsiteY12" fmla="*/ 287394 h 1799776"/>
                  <a:gd name="connsiteX13" fmla="*/ 1268930 w 1891841"/>
                  <a:gd name="connsiteY13" fmla="*/ 53663 h 1799776"/>
                  <a:gd name="connsiteX14" fmla="*/ 1563056 w 1891841"/>
                  <a:gd name="connsiteY14" fmla="*/ 22518 h 1799776"/>
                  <a:gd name="connsiteX15" fmla="*/ 1688478 w 1891841"/>
                  <a:gd name="connsiteY15" fmla="*/ 287394 h 1799776"/>
                  <a:gd name="connsiteX0" fmla="*/ 1688478 w 1891841"/>
                  <a:gd name="connsiteY0" fmla="*/ 233731 h 1746113"/>
                  <a:gd name="connsiteX1" fmla="*/ 1854153 w 1891841"/>
                  <a:gd name="connsiteY1" fmla="*/ 384800 h 1746113"/>
                  <a:gd name="connsiteX2" fmla="*/ 1859173 w 1891841"/>
                  <a:gd name="connsiteY2" fmla="*/ 780753 h 1746113"/>
                  <a:gd name="connsiteX3" fmla="*/ 1489745 w 1891841"/>
                  <a:gd name="connsiteY3" fmla="*/ 1076347 h 1746113"/>
                  <a:gd name="connsiteX4" fmla="*/ 1252595 w 1891841"/>
                  <a:gd name="connsiteY4" fmla="*/ 1563482 h 1746113"/>
                  <a:gd name="connsiteX5" fmla="*/ 924154 w 1891841"/>
                  <a:gd name="connsiteY5" fmla="*/ 1735600 h 1746113"/>
                  <a:gd name="connsiteX6" fmla="*/ 567398 w 1891841"/>
                  <a:gd name="connsiteY6" fmla="*/ 1683654 h 1746113"/>
                  <a:gd name="connsiteX7" fmla="*/ 208673 w 1891841"/>
                  <a:gd name="connsiteY7" fmla="*/ 1411814 h 1746113"/>
                  <a:gd name="connsiteX8" fmla="*/ 2989 w 1891841"/>
                  <a:gd name="connsiteY8" fmla="*/ 1149748 h 1746113"/>
                  <a:gd name="connsiteX9" fmla="*/ 122207 w 1891841"/>
                  <a:gd name="connsiteY9" fmla="*/ 546422 h 1746113"/>
                  <a:gd name="connsiteX10" fmla="*/ 580462 w 1891841"/>
                  <a:gd name="connsiteY10" fmla="*/ 431941 h 1746113"/>
                  <a:gd name="connsiteX11" fmla="*/ 758221 w 1891841"/>
                  <a:gd name="connsiteY11" fmla="*/ 387241 h 1746113"/>
                  <a:gd name="connsiteX12" fmla="*/ 924155 w 1891841"/>
                  <a:gd name="connsiteY12" fmla="*/ 233731 h 1746113"/>
                  <a:gd name="connsiteX13" fmla="*/ 1268930 w 1891841"/>
                  <a:gd name="connsiteY13" fmla="*/ 0 h 1746113"/>
                  <a:gd name="connsiteX14" fmla="*/ 1688478 w 1891841"/>
                  <a:gd name="connsiteY14" fmla="*/ 233731 h 1746113"/>
                  <a:gd name="connsiteX0" fmla="*/ 1688478 w 1891841"/>
                  <a:gd name="connsiteY0" fmla="*/ 19037 h 1531419"/>
                  <a:gd name="connsiteX1" fmla="*/ 1854153 w 1891841"/>
                  <a:gd name="connsiteY1" fmla="*/ 170106 h 1531419"/>
                  <a:gd name="connsiteX2" fmla="*/ 1859173 w 1891841"/>
                  <a:gd name="connsiteY2" fmla="*/ 566059 h 1531419"/>
                  <a:gd name="connsiteX3" fmla="*/ 1489745 w 1891841"/>
                  <a:gd name="connsiteY3" fmla="*/ 861653 h 1531419"/>
                  <a:gd name="connsiteX4" fmla="*/ 1252595 w 1891841"/>
                  <a:gd name="connsiteY4" fmla="*/ 1348788 h 1531419"/>
                  <a:gd name="connsiteX5" fmla="*/ 924154 w 1891841"/>
                  <a:gd name="connsiteY5" fmla="*/ 1520906 h 1531419"/>
                  <a:gd name="connsiteX6" fmla="*/ 567398 w 1891841"/>
                  <a:gd name="connsiteY6" fmla="*/ 1468960 h 1531419"/>
                  <a:gd name="connsiteX7" fmla="*/ 208673 w 1891841"/>
                  <a:gd name="connsiteY7" fmla="*/ 1197120 h 1531419"/>
                  <a:gd name="connsiteX8" fmla="*/ 2989 w 1891841"/>
                  <a:gd name="connsiteY8" fmla="*/ 935054 h 1531419"/>
                  <a:gd name="connsiteX9" fmla="*/ 122207 w 1891841"/>
                  <a:gd name="connsiteY9" fmla="*/ 331728 h 1531419"/>
                  <a:gd name="connsiteX10" fmla="*/ 580462 w 1891841"/>
                  <a:gd name="connsiteY10" fmla="*/ 217247 h 1531419"/>
                  <a:gd name="connsiteX11" fmla="*/ 758221 w 1891841"/>
                  <a:gd name="connsiteY11" fmla="*/ 172547 h 1531419"/>
                  <a:gd name="connsiteX12" fmla="*/ 924155 w 1891841"/>
                  <a:gd name="connsiteY12" fmla="*/ 19037 h 1531419"/>
                  <a:gd name="connsiteX13" fmla="*/ 1688478 w 1891841"/>
                  <a:gd name="connsiteY13" fmla="*/ 19037 h 1531419"/>
                  <a:gd name="connsiteX0" fmla="*/ 1688478 w 1891841"/>
                  <a:gd name="connsiteY0" fmla="*/ 87800 h 1600182"/>
                  <a:gd name="connsiteX1" fmla="*/ 1854153 w 1891841"/>
                  <a:gd name="connsiteY1" fmla="*/ 238869 h 1600182"/>
                  <a:gd name="connsiteX2" fmla="*/ 1859173 w 1891841"/>
                  <a:gd name="connsiteY2" fmla="*/ 634822 h 1600182"/>
                  <a:gd name="connsiteX3" fmla="*/ 1489745 w 1891841"/>
                  <a:gd name="connsiteY3" fmla="*/ 930416 h 1600182"/>
                  <a:gd name="connsiteX4" fmla="*/ 1252595 w 1891841"/>
                  <a:gd name="connsiteY4" fmla="*/ 1417551 h 1600182"/>
                  <a:gd name="connsiteX5" fmla="*/ 924154 w 1891841"/>
                  <a:gd name="connsiteY5" fmla="*/ 1589669 h 1600182"/>
                  <a:gd name="connsiteX6" fmla="*/ 567398 w 1891841"/>
                  <a:gd name="connsiteY6" fmla="*/ 1537723 h 1600182"/>
                  <a:gd name="connsiteX7" fmla="*/ 208673 w 1891841"/>
                  <a:gd name="connsiteY7" fmla="*/ 1265883 h 1600182"/>
                  <a:gd name="connsiteX8" fmla="*/ 2989 w 1891841"/>
                  <a:gd name="connsiteY8" fmla="*/ 1003817 h 1600182"/>
                  <a:gd name="connsiteX9" fmla="*/ 122207 w 1891841"/>
                  <a:gd name="connsiteY9" fmla="*/ 400491 h 1600182"/>
                  <a:gd name="connsiteX10" fmla="*/ 580462 w 1891841"/>
                  <a:gd name="connsiteY10" fmla="*/ 286010 h 1600182"/>
                  <a:gd name="connsiteX11" fmla="*/ 758221 w 1891841"/>
                  <a:gd name="connsiteY11" fmla="*/ 241310 h 1600182"/>
                  <a:gd name="connsiteX12" fmla="*/ 1182640 w 1891841"/>
                  <a:gd name="connsiteY12" fmla="*/ 5552 h 1600182"/>
                  <a:gd name="connsiteX13" fmla="*/ 1688478 w 1891841"/>
                  <a:gd name="connsiteY13" fmla="*/ 87800 h 1600182"/>
                  <a:gd name="connsiteX0" fmla="*/ 1688478 w 1891841"/>
                  <a:gd name="connsiteY0" fmla="*/ 99955 h 1612337"/>
                  <a:gd name="connsiteX1" fmla="*/ 1854153 w 1891841"/>
                  <a:gd name="connsiteY1" fmla="*/ 251024 h 1612337"/>
                  <a:gd name="connsiteX2" fmla="*/ 1859173 w 1891841"/>
                  <a:gd name="connsiteY2" fmla="*/ 646977 h 1612337"/>
                  <a:gd name="connsiteX3" fmla="*/ 1489745 w 1891841"/>
                  <a:gd name="connsiteY3" fmla="*/ 942571 h 1612337"/>
                  <a:gd name="connsiteX4" fmla="*/ 1252595 w 1891841"/>
                  <a:gd name="connsiteY4" fmla="*/ 1429706 h 1612337"/>
                  <a:gd name="connsiteX5" fmla="*/ 924154 w 1891841"/>
                  <a:gd name="connsiteY5" fmla="*/ 1601824 h 1612337"/>
                  <a:gd name="connsiteX6" fmla="*/ 567398 w 1891841"/>
                  <a:gd name="connsiteY6" fmla="*/ 1549878 h 1612337"/>
                  <a:gd name="connsiteX7" fmla="*/ 208673 w 1891841"/>
                  <a:gd name="connsiteY7" fmla="*/ 1278038 h 1612337"/>
                  <a:gd name="connsiteX8" fmla="*/ 2989 w 1891841"/>
                  <a:gd name="connsiteY8" fmla="*/ 1015972 h 1612337"/>
                  <a:gd name="connsiteX9" fmla="*/ 122207 w 1891841"/>
                  <a:gd name="connsiteY9" fmla="*/ 412646 h 1612337"/>
                  <a:gd name="connsiteX10" fmla="*/ 580462 w 1891841"/>
                  <a:gd name="connsiteY10" fmla="*/ 298165 h 1612337"/>
                  <a:gd name="connsiteX11" fmla="*/ 758221 w 1891841"/>
                  <a:gd name="connsiteY11" fmla="*/ 253465 h 1612337"/>
                  <a:gd name="connsiteX12" fmla="*/ 1182640 w 1891841"/>
                  <a:gd name="connsiteY12" fmla="*/ 17707 h 1612337"/>
                  <a:gd name="connsiteX13" fmla="*/ 1688478 w 1891841"/>
                  <a:gd name="connsiteY13" fmla="*/ 99955 h 1612337"/>
                  <a:gd name="connsiteX0" fmla="*/ 1182640 w 1922643"/>
                  <a:gd name="connsiteY0" fmla="*/ 1 h 1594631"/>
                  <a:gd name="connsiteX1" fmla="*/ 1854153 w 1922643"/>
                  <a:gd name="connsiteY1" fmla="*/ 233318 h 1594631"/>
                  <a:gd name="connsiteX2" fmla="*/ 1859173 w 1922643"/>
                  <a:gd name="connsiteY2" fmla="*/ 629271 h 1594631"/>
                  <a:gd name="connsiteX3" fmla="*/ 1489745 w 1922643"/>
                  <a:gd name="connsiteY3" fmla="*/ 924865 h 1594631"/>
                  <a:gd name="connsiteX4" fmla="*/ 1252595 w 1922643"/>
                  <a:gd name="connsiteY4" fmla="*/ 1412000 h 1594631"/>
                  <a:gd name="connsiteX5" fmla="*/ 924154 w 1922643"/>
                  <a:gd name="connsiteY5" fmla="*/ 1584118 h 1594631"/>
                  <a:gd name="connsiteX6" fmla="*/ 567398 w 1922643"/>
                  <a:gd name="connsiteY6" fmla="*/ 1532172 h 1594631"/>
                  <a:gd name="connsiteX7" fmla="*/ 208673 w 1922643"/>
                  <a:gd name="connsiteY7" fmla="*/ 1260332 h 1594631"/>
                  <a:gd name="connsiteX8" fmla="*/ 2989 w 1922643"/>
                  <a:gd name="connsiteY8" fmla="*/ 998266 h 1594631"/>
                  <a:gd name="connsiteX9" fmla="*/ 122207 w 1922643"/>
                  <a:gd name="connsiteY9" fmla="*/ 394940 h 1594631"/>
                  <a:gd name="connsiteX10" fmla="*/ 580462 w 1922643"/>
                  <a:gd name="connsiteY10" fmla="*/ 280459 h 1594631"/>
                  <a:gd name="connsiteX11" fmla="*/ 758221 w 1922643"/>
                  <a:gd name="connsiteY11" fmla="*/ 235759 h 1594631"/>
                  <a:gd name="connsiteX12" fmla="*/ 1182640 w 1922643"/>
                  <a:gd name="connsiteY12" fmla="*/ 1 h 1594631"/>
                  <a:gd name="connsiteX0" fmla="*/ 1407879 w 1907658"/>
                  <a:gd name="connsiteY0" fmla="*/ 3 h 1511544"/>
                  <a:gd name="connsiteX1" fmla="*/ 1854153 w 1907658"/>
                  <a:gd name="connsiteY1" fmla="*/ 150231 h 1511544"/>
                  <a:gd name="connsiteX2" fmla="*/ 1859173 w 1907658"/>
                  <a:gd name="connsiteY2" fmla="*/ 546184 h 1511544"/>
                  <a:gd name="connsiteX3" fmla="*/ 1489745 w 1907658"/>
                  <a:gd name="connsiteY3" fmla="*/ 841778 h 1511544"/>
                  <a:gd name="connsiteX4" fmla="*/ 1252595 w 1907658"/>
                  <a:gd name="connsiteY4" fmla="*/ 1328913 h 1511544"/>
                  <a:gd name="connsiteX5" fmla="*/ 924154 w 1907658"/>
                  <a:gd name="connsiteY5" fmla="*/ 1501031 h 1511544"/>
                  <a:gd name="connsiteX6" fmla="*/ 567398 w 1907658"/>
                  <a:gd name="connsiteY6" fmla="*/ 1449085 h 1511544"/>
                  <a:gd name="connsiteX7" fmla="*/ 208673 w 1907658"/>
                  <a:gd name="connsiteY7" fmla="*/ 1177245 h 1511544"/>
                  <a:gd name="connsiteX8" fmla="*/ 2989 w 1907658"/>
                  <a:gd name="connsiteY8" fmla="*/ 915179 h 1511544"/>
                  <a:gd name="connsiteX9" fmla="*/ 122207 w 1907658"/>
                  <a:gd name="connsiteY9" fmla="*/ 311853 h 1511544"/>
                  <a:gd name="connsiteX10" fmla="*/ 580462 w 1907658"/>
                  <a:gd name="connsiteY10" fmla="*/ 197372 h 1511544"/>
                  <a:gd name="connsiteX11" fmla="*/ 758221 w 1907658"/>
                  <a:gd name="connsiteY11" fmla="*/ 152672 h 1511544"/>
                  <a:gd name="connsiteX12" fmla="*/ 1407879 w 1907658"/>
                  <a:gd name="connsiteY12" fmla="*/ 3 h 1511544"/>
                  <a:gd name="connsiteX0" fmla="*/ 1407879 w 1907658"/>
                  <a:gd name="connsiteY0" fmla="*/ 238 h 1511779"/>
                  <a:gd name="connsiteX1" fmla="*/ 1854154 w 1907658"/>
                  <a:gd name="connsiteY1" fmla="*/ 191590 h 1511779"/>
                  <a:gd name="connsiteX2" fmla="*/ 1859173 w 1907658"/>
                  <a:gd name="connsiteY2" fmla="*/ 546419 h 1511779"/>
                  <a:gd name="connsiteX3" fmla="*/ 1489745 w 1907658"/>
                  <a:gd name="connsiteY3" fmla="*/ 842013 h 1511779"/>
                  <a:gd name="connsiteX4" fmla="*/ 1252595 w 1907658"/>
                  <a:gd name="connsiteY4" fmla="*/ 1329148 h 1511779"/>
                  <a:gd name="connsiteX5" fmla="*/ 924154 w 1907658"/>
                  <a:gd name="connsiteY5" fmla="*/ 1501266 h 1511779"/>
                  <a:gd name="connsiteX6" fmla="*/ 567398 w 1907658"/>
                  <a:gd name="connsiteY6" fmla="*/ 1449320 h 1511779"/>
                  <a:gd name="connsiteX7" fmla="*/ 208673 w 1907658"/>
                  <a:gd name="connsiteY7" fmla="*/ 1177480 h 1511779"/>
                  <a:gd name="connsiteX8" fmla="*/ 2989 w 1907658"/>
                  <a:gd name="connsiteY8" fmla="*/ 915414 h 1511779"/>
                  <a:gd name="connsiteX9" fmla="*/ 122207 w 1907658"/>
                  <a:gd name="connsiteY9" fmla="*/ 312088 h 1511779"/>
                  <a:gd name="connsiteX10" fmla="*/ 580462 w 1907658"/>
                  <a:gd name="connsiteY10" fmla="*/ 197607 h 1511779"/>
                  <a:gd name="connsiteX11" fmla="*/ 758221 w 1907658"/>
                  <a:gd name="connsiteY11" fmla="*/ 152907 h 1511779"/>
                  <a:gd name="connsiteX12" fmla="*/ 1407879 w 1907658"/>
                  <a:gd name="connsiteY12" fmla="*/ 238 h 1511779"/>
                  <a:gd name="connsiteX0" fmla="*/ 1407879 w 1907658"/>
                  <a:gd name="connsiteY0" fmla="*/ 238 h 1511779"/>
                  <a:gd name="connsiteX1" fmla="*/ 1854154 w 1907658"/>
                  <a:gd name="connsiteY1" fmla="*/ 191590 h 1511779"/>
                  <a:gd name="connsiteX2" fmla="*/ 1859173 w 1907658"/>
                  <a:gd name="connsiteY2" fmla="*/ 546419 h 1511779"/>
                  <a:gd name="connsiteX3" fmla="*/ 1489745 w 1907658"/>
                  <a:gd name="connsiteY3" fmla="*/ 842013 h 1511779"/>
                  <a:gd name="connsiteX4" fmla="*/ 1252595 w 1907658"/>
                  <a:gd name="connsiteY4" fmla="*/ 1329148 h 1511779"/>
                  <a:gd name="connsiteX5" fmla="*/ 924154 w 1907658"/>
                  <a:gd name="connsiteY5" fmla="*/ 1501266 h 1511779"/>
                  <a:gd name="connsiteX6" fmla="*/ 567398 w 1907658"/>
                  <a:gd name="connsiteY6" fmla="*/ 1449320 h 1511779"/>
                  <a:gd name="connsiteX7" fmla="*/ 208673 w 1907658"/>
                  <a:gd name="connsiteY7" fmla="*/ 1177480 h 1511779"/>
                  <a:gd name="connsiteX8" fmla="*/ 2989 w 1907658"/>
                  <a:gd name="connsiteY8" fmla="*/ 915414 h 1511779"/>
                  <a:gd name="connsiteX9" fmla="*/ 122207 w 1907658"/>
                  <a:gd name="connsiteY9" fmla="*/ 312088 h 1511779"/>
                  <a:gd name="connsiteX10" fmla="*/ 580462 w 1907658"/>
                  <a:gd name="connsiteY10" fmla="*/ 197607 h 1511779"/>
                  <a:gd name="connsiteX11" fmla="*/ 758221 w 1907658"/>
                  <a:gd name="connsiteY11" fmla="*/ 152907 h 1511779"/>
                  <a:gd name="connsiteX12" fmla="*/ 1407879 w 1907658"/>
                  <a:gd name="connsiteY12" fmla="*/ 238 h 1511779"/>
                  <a:gd name="connsiteX0" fmla="*/ 1414269 w 1914048"/>
                  <a:gd name="connsiteY0" fmla="*/ 238 h 1511779"/>
                  <a:gd name="connsiteX1" fmla="*/ 1860544 w 1914048"/>
                  <a:gd name="connsiteY1" fmla="*/ 191590 h 1511779"/>
                  <a:gd name="connsiteX2" fmla="*/ 1865563 w 1914048"/>
                  <a:gd name="connsiteY2" fmla="*/ 546419 h 1511779"/>
                  <a:gd name="connsiteX3" fmla="*/ 1496135 w 1914048"/>
                  <a:gd name="connsiteY3" fmla="*/ 842013 h 1511779"/>
                  <a:gd name="connsiteX4" fmla="*/ 1258985 w 1914048"/>
                  <a:gd name="connsiteY4" fmla="*/ 1329148 h 1511779"/>
                  <a:gd name="connsiteX5" fmla="*/ 930544 w 1914048"/>
                  <a:gd name="connsiteY5" fmla="*/ 1501266 h 1511779"/>
                  <a:gd name="connsiteX6" fmla="*/ 573788 w 1914048"/>
                  <a:gd name="connsiteY6" fmla="*/ 1449320 h 1511779"/>
                  <a:gd name="connsiteX7" fmla="*/ 215063 w 1914048"/>
                  <a:gd name="connsiteY7" fmla="*/ 1177480 h 1511779"/>
                  <a:gd name="connsiteX8" fmla="*/ 9379 w 1914048"/>
                  <a:gd name="connsiteY8" fmla="*/ 915414 h 1511779"/>
                  <a:gd name="connsiteX9" fmla="*/ 92174 w 1914048"/>
                  <a:gd name="connsiteY9" fmla="*/ 312088 h 1511779"/>
                  <a:gd name="connsiteX10" fmla="*/ 586852 w 1914048"/>
                  <a:gd name="connsiteY10" fmla="*/ 197607 h 1511779"/>
                  <a:gd name="connsiteX11" fmla="*/ 764611 w 1914048"/>
                  <a:gd name="connsiteY11" fmla="*/ 152907 h 1511779"/>
                  <a:gd name="connsiteX12" fmla="*/ 1414269 w 1914048"/>
                  <a:gd name="connsiteY12" fmla="*/ 238 h 1511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048" h="1511779">
                    <a:moveTo>
                      <a:pt x="1414269" y="238"/>
                    </a:moveTo>
                    <a:cubicBezTo>
                      <a:pt x="1596924" y="6685"/>
                      <a:pt x="1785328" y="100560"/>
                      <a:pt x="1860544" y="191590"/>
                    </a:cubicBezTo>
                    <a:cubicBezTo>
                      <a:pt x="1935760" y="282620"/>
                      <a:pt x="1926298" y="438015"/>
                      <a:pt x="1865563" y="546419"/>
                    </a:cubicBezTo>
                    <a:cubicBezTo>
                      <a:pt x="1804828" y="654823"/>
                      <a:pt x="1597231" y="711558"/>
                      <a:pt x="1496135" y="842013"/>
                    </a:cubicBezTo>
                    <a:cubicBezTo>
                      <a:pt x="1395039" y="972468"/>
                      <a:pt x="1489781" y="1143347"/>
                      <a:pt x="1258985" y="1329148"/>
                    </a:cubicBezTo>
                    <a:cubicBezTo>
                      <a:pt x="1043943" y="1452627"/>
                      <a:pt x="1028990" y="1543558"/>
                      <a:pt x="930544" y="1501266"/>
                    </a:cubicBezTo>
                    <a:cubicBezTo>
                      <a:pt x="832098" y="1458974"/>
                      <a:pt x="693035" y="1503284"/>
                      <a:pt x="573788" y="1449320"/>
                    </a:cubicBezTo>
                    <a:cubicBezTo>
                      <a:pt x="454541" y="1395356"/>
                      <a:pt x="309131" y="1266464"/>
                      <a:pt x="215063" y="1177480"/>
                    </a:cubicBezTo>
                    <a:cubicBezTo>
                      <a:pt x="120995" y="1088496"/>
                      <a:pt x="29860" y="1059646"/>
                      <a:pt x="9379" y="915414"/>
                    </a:cubicBezTo>
                    <a:cubicBezTo>
                      <a:pt x="-11102" y="771182"/>
                      <a:pt x="-4072" y="440132"/>
                      <a:pt x="92174" y="312088"/>
                    </a:cubicBezTo>
                    <a:cubicBezTo>
                      <a:pt x="188420" y="184044"/>
                      <a:pt x="474779" y="224137"/>
                      <a:pt x="586852" y="197607"/>
                    </a:cubicBezTo>
                    <a:cubicBezTo>
                      <a:pt x="698925" y="171077"/>
                      <a:pt x="626708" y="185802"/>
                      <a:pt x="764611" y="152907"/>
                    </a:cubicBezTo>
                    <a:cubicBezTo>
                      <a:pt x="902514" y="120012"/>
                      <a:pt x="1231614" y="-6209"/>
                      <a:pt x="1414269" y="238"/>
                    </a:cubicBezTo>
                    <a:close/>
                  </a:path>
                </a:pathLst>
              </a:custGeom>
              <a:noFill/>
              <a:ln w="3175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428278" y="3888839"/>
                <a:ext cx="118159" cy="119569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shade val="51000"/>
                      <a:satMod val="130000"/>
                    </a:sysClr>
                  </a:gs>
                  <a:gs pos="80000">
                    <a:sysClr val="windowText" lastClr="000000">
                      <a:shade val="93000"/>
                      <a:satMod val="130000"/>
                    </a:sysClr>
                  </a:gs>
                  <a:gs pos="100000">
                    <a:sysClr val="windowText" lastClr="000000">
                      <a:shade val="94000"/>
                      <a:satMod val="135000"/>
                    </a:sysClr>
                  </a:gs>
                </a:gsLst>
                <a:lin ang="16200000" scaled="0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222916" y="3441806"/>
                <a:ext cx="118159" cy="119569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shade val="51000"/>
                      <a:satMod val="130000"/>
                    </a:sysClr>
                  </a:gs>
                  <a:gs pos="80000">
                    <a:sysClr val="windowText" lastClr="000000">
                      <a:shade val="93000"/>
                      <a:satMod val="130000"/>
                    </a:sysClr>
                  </a:gs>
                  <a:gs pos="100000">
                    <a:sysClr val="windowText" lastClr="000000">
                      <a:shade val="94000"/>
                      <a:satMod val="135000"/>
                    </a:sysClr>
                  </a:gs>
                </a:gsLst>
                <a:lin ang="16200000" scaled="0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447460" y="3382569"/>
                <a:ext cx="118159" cy="119567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shade val="51000"/>
                      <a:satMod val="130000"/>
                    </a:sysClr>
                  </a:gs>
                  <a:gs pos="80000">
                    <a:sysClr val="windowText" lastClr="000000">
                      <a:shade val="93000"/>
                      <a:satMod val="130000"/>
                    </a:sysClr>
                  </a:gs>
                  <a:gs pos="100000">
                    <a:sysClr val="windowText" lastClr="000000">
                      <a:shade val="94000"/>
                      <a:satMod val="135000"/>
                    </a:sysClr>
                  </a:gs>
                </a:gsLst>
                <a:lin ang="16200000" scaled="0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/>
                  <p:cNvSpPr/>
                  <p:nvPr/>
                </p:nvSpPr>
                <p:spPr>
                  <a:xfrm>
                    <a:off x="2906197" y="3238000"/>
                    <a:ext cx="464703" cy="594970"/>
                  </a:xfrm>
                  <a:prstGeom prst="rect">
                    <a:avLst/>
                  </a:prstGeom>
                </p:spPr>
                <p:txBody>
                  <a:bodyPr wrap="square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</a:endParaRPr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6197" y="3238000"/>
                    <a:ext cx="464703" cy="59497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9" name="Group 58"/>
              <p:cNvGrpSpPr/>
              <p:nvPr/>
            </p:nvGrpSpPr>
            <p:grpSpPr>
              <a:xfrm>
                <a:off x="3995582" y="2511148"/>
                <a:ext cx="3548218" cy="3601260"/>
                <a:chOff x="3995582" y="2511148"/>
                <a:chExt cx="3548218" cy="3601260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 flipV="1">
                  <a:off x="3995582" y="3062720"/>
                  <a:ext cx="3548218" cy="304968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8F8DB"/>
                  </a:solidFill>
                  <a:prstDash val="sysDash"/>
                </a:ln>
                <a:effectLst/>
              </p:spPr>
            </p:cxn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4325657" y="2511148"/>
                  <a:ext cx="92675" cy="360125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376AFB"/>
                  </a:solidFill>
                  <a:prstDash val="sysDash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Rectangle 46"/>
                  <p:cNvSpPr/>
                  <p:nvPr/>
                </p:nvSpPr>
                <p:spPr>
                  <a:xfrm>
                    <a:off x="5482835" y="3222055"/>
                    <a:ext cx="484839" cy="587093"/>
                  </a:xfrm>
                  <a:prstGeom prst="rect">
                    <a:avLst/>
                  </a:prstGeom>
                </p:spPr>
                <p:txBody>
                  <a:bodyPr wrap="square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𝐵</m:t>
                          </m:r>
                        </m:oMath>
                      </m:oMathPara>
                    </a14:m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</a:endParaRPr>
                  </a:p>
                </p:txBody>
              </p:sp>
            </mc:Choice>
            <mc:Fallback xmlns="">
              <p:sp>
                <p:nvSpPr>
                  <p:cNvPr id="47" name="Rectangle 4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82835" y="3222055"/>
                    <a:ext cx="484839" cy="587093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/>
                  <p:cNvSpPr/>
                  <p:nvPr/>
                </p:nvSpPr>
                <p:spPr>
                  <a:xfrm>
                    <a:off x="5426040" y="3901572"/>
                    <a:ext cx="427344" cy="541284"/>
                  </a:xfrm>
                  <a:prstGeom prst="rect">
                    <a:avLst/>
                  </a:prstGeom>
                </p:spPr>
                <p:txBody>
                  <a:bodyPr wrap="square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𝐶</m:t>
                          </m:r>
                        </m:oMath>
                      </m:oMathPara>
                    </a14:m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</a:endParaRPr>
                  </a:p>
                </p:txBody>
              </p:sp>
            </mc:Choice>
            <mc:Fallback xmlns="">
              <p:sp>
                <p:nvSpPr>
                  <p:cNvPr id="48" name="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6040" y="3901572"/>
                    <a:ext cx="427344" cy="541284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Oval 35"/>
              <p:cNvSpPr/>
              <p:nvPr/>
            </p:nvSpPr>
            <p:spPr>
              <a:xfrm>
                <a:off x="6331492" y="4013353"/>
                <a:ext cx="88621" cy="89678"/>
              </a:xfrm>
              <a:prstGeom prst="ellipse">
                <a:avLst/>
              </a:prstGeom>
              <a:solidFill>
                <a:srgbClr val="FF0000"/>
              </a:solidFill>
              <a:ln w="31750" cap="flat" cmpd="sng" algn="ctr">
                <a:solidFill>
                  <a:srgbClr val="00B05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410200" y="4817009"/>
                <a:ext cx="85499" cy="85559"/>
              </a:xfrm>
              <a:prstGeom prst="ellipse">
                <a:avLst/>
              </a:prstGeom>
              <a:solidFill>
                <a:srgbClr val="FF0000"/>
              </a:solidFill>
              <a:ln w="31750" cap="flat" cmpd="sng" algn="ctr">
                <a:solidFill>
                  <a:srgbClr val="00B05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V="1">
                <a:off x="3167122" y="2438792"/>
                <a:ext cx="2085540" cy="3488879"/>
              </a:xfrm>
              <a:prstGeom prst="line">
                <a:avLst/>
              </a:prstGeom>
              <a:noFill/>
              <a:ln w="19050" cap="flat" cmpd="sng" algn="ctr">
                <a:solidFill>
                  <a:srgbClr val="7030A0"/>
                </a:solidFill>
                <a:prstDash val="sysDash"/>
              </a:ln>
              <a:effectLst/>
            </p:spPr>
          </p:cxnSp>
          <p:sp>
            <p:nvSpPr>
              <p:cNvPr id="38" name="Oval 37"/>
              <p:cNvSpPr/>
              <p:nvPr/>
            </p:nvSpPr>
            <p:spPr>
              <a:xfrm>
                <a:off x="3953950" y="4468719"/>
                <a:ext cx="88621" cy="89678"/>
              </a:xfrm>
              <a:prstGeom prst="ellipse">
                <a:avLst/>
              </a:prstGeom>
              <a:solidFill>
                <a:srgbClr val="FFC000"/>
              </a:solidFill>
              <a:ln w="3175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533686" y="3502553"/>
                <a:ext cx="88144" cy="88526"/>
              </a:xfrm>
              <a:prstGeom prst="ellipse">
                <a:avLst/>
              </a:prstGeom>
              <a:solidFill>
                <a:srgbClr val="FFC000"/>
              </a:solidFill>
              <a:ln w="3175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2" name="Oval 61"/>
            <p:cNvSpPr/>
            <p:nvPr/>
          </p:nvSpPr>
          <p:spPr>
            <a:xfrm>
              <a:off x="4368651" y="2777204"/>
              <a:ext cx="88621" cy="89678"/>
            </a:xfrm>
            <a:prstGeom prst="ellipse">
              <a:avLst/>
            </a:prstGeom>
            <a:solidFill>
              <a:srgbClr val="FFC000"/>
            </a:solidFill>
            <a:ln w="31750" cap="flat" cmpd="sng" algn="ctr">
              <a:solidFill>
                <a:srgbClr val="00B05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4329711" y="4288927"/>
              <a:ext cx="88621" cy="89678"/>
            </a:xfrm>
            <a:prstGeom prst="ellipse">
              <a:avLst/>
            </a:prstGeom>
            <a:solidFill>
              <a:srgbClr val="FFC000"/>
            </a:solidFill>
            <a:ln w="31750" cap="flat" cmpd="sng" algn="ctr">
              <a:solidFill>
                <a:srgbClr val="00B05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039892" y="3813337"/>
            <a:ext cx="2675108" cy="2316283"/>
            <a:chOff x="3039892" y="3508929"/>
            <a:chExt cx="2675108" cy="2316283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3344558" y="3558390"/>
              <a:ext cx="975589" cy="2264432"/>
            </a:xfrm>
            <a:prstGeom prst="straightConnector1">
              <a:avLst/>
            </a:prstGeom>
            <a:noFill/>
            <a:ln w="31750" cap="flat" cmpd="sng" algn="ctr">
              <a:solidFill>
                <a:srgbClr val="00B0F0"/>
              </a:solidFill>
              <a:prstDash val="solid"/>
              <a:tailEnd type="arrow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>
            <a:xfrm>
              <a:off x="3337497" y="3558390"/>
              <a:ext cx="481774" cy="1093735"/>
            </a:xfrm>
            <a:prstGeom prst="straightConnector1">
              <a:avLst/>
            </a:prstGeom>
            <a:noFill/>
            <a:ln w="31750" cap="flat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>
            <a:xfrm flipH="1">
              <a:off x="4325913" y="4017666"/>
              <a:ext cx="1160617" cy="1805364"/>
            </a:xfrm>
            <a:prstGeom prst="straightConnector1">
              <a:avLst/>
            </a:prstGeom>
            <a:noFill/>
            <a:ln w="31750" cap="flat" cmpd="sng" algn="ctr">
              <a:solidFill>
                <a:srgbClr val="00B0F0"/>
              </a:solidFill>
              <a:prstDash val="solid"/>
              <a:tailEnd type="arrow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>
            <a:xfrm flipH="1">
              <a:off x="5107212" y="4001415"/>
              <a:ext cx="385733" cy="592553"/>
            </a:xfrm>
            <a:prstGeom prst="straightConnector1">
              <a:avLst/>
            </a:prstGeom>
            <a:noFill/>
            <a:ln w="31750" cap="flat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>
            <a:xfrm flipH="1">
              <a:off x="4318853" y="3523060"/>
              <a:ext cx="1155510" cy="2302152"/>
            </a:xfrm>
            <a:prstGeom prst="straightConnector1">
              <a:avLst/>
            </a:prstGeom>
            <a:noFill/>
            <a:ln w="31750" cap="flat" cmpd="sng" algn="ctr">
              <a:solidFill>
                <a:srgbClr val="00B0F0"/>
              </a:solidFill>
              <a:prstDash val="solid"/>
              <a:tailEnd type="arrow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>
            <a:xfrm flipH="1">
              <a:off x="4862482" y="3508929"/>
              <a:ext cx="618711" cy="1235114"/>
            </a:xfrm>
            <a:prstGeom prst="straightConnector1">
              <a:avLst/>
            </a:prstGeom>
            <a:noFill/>
            <a:ln w="31750" cap="flat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3039892" y="3813970"/>
                  <a:ext cx="596693" cy="529002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𝑒</m:t>
                            </m:r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′</m:t>
                            </m:r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9892" y="3813970"/>
                  <a:ext cx="596693" cy="52900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3599700" y="5163683"/>
                  <a:ext cx="596281" cy="528850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𝑒</m:t>
                            </m:r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′</m:t>
                            </m:r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9700" y="5163683"/>
                  <a:ext cx="596281" cy="52885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4108616" y="5100017"/>
                  <a:ext cx="596281" cy="528850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𝑒</m:t>
                            </m:r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′</m:t>
                            </m:r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8616" y="5100017"/>
                  <a:ext cx="596281" cy="52885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4553945" y="4235066"/>
                  <a:ext cx="596281" cy="528850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𝑒</m:t>
                            </m:r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′</m:t>
                            </m:r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3945" y="4235066"/>
                  <a:ext cx="596281" cy="52885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5118719" y="4361495"/>
                  <a:ext cx="596281" cy="528850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𝑒</m:t>
                            </m:r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′</m:t>
                            </m:r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8719" y="4361495"/>
                  <a:ext cx="596281" cy="52885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4592087" y="5100017"/>
                  <a:ext cx="596281" cy="528850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𝑒</m:t>
                            </m:r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′</m:t>
                            </m:r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2087" y="5100017"/>
                  <a:ext cx="596281" cy="52885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9052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992136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Estimation:</a:t>
            </a:r>
            <a:endParaRPr lang="fa-I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16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dirty="0">
              <a:latin typeface="Traditional Arabic" pitchFamily="18" charset="-78"/>
              <a:cs typeface="Traditional Arabic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429309" y="4775953"/>
                <a:ext cx="483564" cy="61949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</a:rPr>
                        <m:t>𝐹𝐸</m:t>
                      </m:r>
                    </m:oMath>
                  </m:oMathPara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309" y="4775953"/>
                <a:ext cx="483564" cy="6194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/>
          <p:cNvSpPr/>
          <p:nvPr/>
        </p:nvSpPr>
        <p:spPr>
          <a:xfrm>
            <a:off x="5964494" y="4423536"/>
            <a:ext cx="143375" cy="130124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Oval 75"/>
          <p:cNvSpPr/>
          <p:nvPr/>
        </p:nvSpPr>
        <p:spPr>
          <a:xfrm>
            <a:off x="4076545" y="3995949"/>
            <a:ext cx="142561" cy="129898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522416" y="4441382"/>
            <a:ext cx="142561" cy="129898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357790" y="5700804"/>
            <a:ext cx="142561" cy="129898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Oval 78"/>
          <p:cNvSpPr/>
          <p:nvPr/>
        </p:nvSpPr>
        <p:spPr>
          <a:xfrm>
            <a:off x="5479973" y="5751339"/>
            <a:ext cx="142561" cy="129898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Oval 79"/>
          <p:cNvSpPr/>
          <p:nvPr/>
        </p:nvSpPr>
        <p:spPr>
          <a:xfrm>
            <a:off x="3772322" y="5912383"/>
            <a:ext cx="142561" cy="129898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Oval 80"/>
          <p:cNvSpPr/>
          <p:nvPr/>
        </p:nvSpPr>
        <p:spPr>
          <a:xfrm>
            <a:off x="4428259" y="5034688"/>
            <a:ext cx="146634" cy="130124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Oval 81"/>
          <p:cNvSpPr/>
          <p:nvPr/>
        </p:nvSpPr>
        <p:spPr>
          <a:xfrm>
            <a:off x="4740206" y="3730225"/>
            <a:ext cx="142561" cy="129898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665050" y="5452307"/>
            <a:ext cx="142561" cy="129898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4574035" y="4524450"/>
            <a:ext cx="1390458" cy="553418"/>
          </a:xfrm>
          <a:prstGeom prst="straightConnector1">
            <a:avLst/>
          </a:prstGeom>
          <a:noFill/>
          <a:ln w="222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>
          <a:xfrm flipV="1">
            <a:off x="4507854" y="3875836"/>
            <a:ext cx="277961" cy="1172096"/>
          </a:xfrm>
          <a:prstGeom prst="straightConnector1">
            <a:avLst/>
          </a:prstGeom>
          <a:noFill/>
          <a:ln w="222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>
          <a:xfrm>
            <a:off x="4574035" y="5133352"/>
            <a:ext cx="1796132" cy="586475"/>
          </a:xfrm>
          <a:prstGeom prst="straightConnector1">
            <a:avLst/>
          </a:prstGeom>
          <a:noFill/>
          <a:ln w="222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>
          <a:xfrm flipH="1" flipV="1">
            <a:off x="4176948" y="4114103"/>
            <a:ext cx="288748" cy="935138"/>
          </a:xfrm>
          <a:prstGeom prst="straightConnector1">
            <a:avLst/>
          </a:prstGeom>
          <a:noFill/>
          <a:ln w="222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>
          <a:xfrm flipH="1" flipV="1">
            <a:off x="2668015" y="4537687"/>
            <a:ext cx="1763068" cy="542623"/>
          </a:xfrm>
          <a:prstGeom prst="straightConnector1">
            <a:avLst/>
          </a:prstGeom>
          <a:noFill/>
          <a:ln w="222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>
          <a:xfrm flipH="1">
            <a:off x="2813614" y="5133352"/>
            <a:ext cx="1623471" cy="369440"/>
          </a:xfrm>
          <a:prstGeom prst="straightConnector1">
            <a:avLst/>
          </a:prstGeom>
          <a:noFill/>
          <a:ln w="222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>
          <a:xfrm flipH="1">
            <a:off x="3885750" y="5159826"/>
            <a:ext cx="577085" cy="747574"/>
          </a:xfrm>
          <a:prstGeom prst="straightConnector1">
            <a:avLst/>
          </a:prstGeom>
          <a:noFill/>
          <a:ln w="222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>
          <a:xfrm>
            <a:off x="4574035" y="5159826"/>
            <a:ext cx="905937" cy="586530"/>
          </a:xfrm>
          <a:prstGeom prst="straightConnector1">
            <a:avLst/>
          </a:prstGeom>
          <a:noFill/>
          <a:ln w="222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2125329" y="4206762"/>
                <a:ext cx="483564" cy="61949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𝐴𝑃</m:t>
                          </m:r>
                        </m:e>
                        <m:sub>
                          <m:r>
                            <a:rPr kumimoji="0" lang="en-US" sz="1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329" y="4206762"/>
                <a:ext cx="483564" cy="6194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2323873" y="5199537"/>
                <a:ext cx="483564" cy="61949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sSubPr>
                        <m:e>
                          <m: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</a:rPr>
                            <m:t>𝐴𝑃</m:t>
                          </m:r>
                        </m:e>
                        <m:sub>
                          <m: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873" y="5199537"/>
                <a:ext cx="483564" cy="6194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316591" y="5742255"/>
                <a:ext cx="483564" cy="61949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sSubPr>
                        <m:e>
                          <m: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</a:rPr>
                            <m:t>𝐴𝑃</m:t>
                          </m:r>
                        </m:e>
                        <m:sub>
                          <m: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591" y="5742255"/>
                <a:ext cx="483564" cy="6194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6374165" y="5464278"/>
                <a:ext cx="483835" cy="61950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sSubPr>
                        <m:e>
                          <m: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</a:rPr>
                            <m:t>𝐴𝑃</m:t>
                          </m:r>
                        </m:e>
                        <m:sub>
                          <m: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165" y="5464278"/>
                <a:ext cx="483835" cy="61950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759342" y="3505200"/>
                <a:ext cx="483564" cy="61949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𝐴𝑃</m:t>
                          </m:r>
                        </m:e>
                        <m:sub>
                          <m:r>
                            <a:rPr kumimoji="0" lang="en-US" sz="1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342" y="3505200"/>
                <a:ext cx="483564" cy="61949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6030022" y="4272947"/>
                <a:ext cx="483564" cy="61949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sSubPr>
                        <m:e>
                          <m: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</a:rPr>
                            <m:t>𝐴𝑃</m:t>
                          </m:r>
                        </m:e>
                        <m:sub>
                          <m: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022" y="4272947"/>
                <a:ext cx="483564" cy="61949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3726915" y="3716992"/>
                <a:ext cx="483564" cy="61949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sSubPr>
                        <m:e>
                          <m: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</a:rPr>
                            <m:t>𝐴𝑃</m:t>
                          </m:r>
                        </m:e>
                        <m:sub>
                          <m: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915" y="3716992"/>
                <a:ext cx="483564" cy="61949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3237174" y="5067167"/>
                <a:ext cx="483564" cy="61949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𝜖</m:t>
                          </m:r>
                        </m:e>
                        <m:sub>
                          <m:r>
                            <a:rPr kumimoji="0" lang="en-US" sz="1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174" y="5067167"/>
                <a:ext cx="483564" cy="61949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071058" y="5371619"/>
                <a:ext cx="483564" cy="61949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𝜖</m:t>
                          </m:r>
                        </m:e>
                        <m:sub>
                          <m:r>
                            <a:rPr kumimoji="0" lang="en-US" sz="1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058" y="5371619"/>
                <a:ext cx="483564" cy="61949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4706397" y="5424567"/>
                <a:ext cx="483564" cy="61949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𝜖</m:t>
                          </m:r>
                        </m:e>
                        <m:sub>
                          <m:r>
                            <a:rPr kumimoji="0" lang="en-US" sz="1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397" y="5424567"/>
                <a:ext cx="483564" cy="61949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5540281" y="5199537"/>
                <a:ext cx="483564" cy="61949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sSubPr>
                        <m:e>
                          <m: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</a:rPr>
                            <m:t>𝜖</m:t>
                          </m:r>
                        </m:e>
                        <m:sub>
                          <m: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281" y="5199537"/>
                <a:ext cx="483564" cy="61949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5249084" y="4736242"/>
                <a:ext cx="483564" cy="61949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sSubPr>
                        <m:e>
                          <m: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</a:rPr>
                            <m:t>𝜖</m:t>
                          </m:r>
                        </m:e>
                        <m:sub>
                          <m: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084" y="4736242"/>
                <a:ext cx="483564" cy="61949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4574035" y="4272947"/>
                <a:ext cx="483564" cy="61949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sSubPr>
                        <m:e>
                          <m: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</a:rPr>
                            <m:t>𝜖</m:t>
                          </m:r>
                        </m:e>
                        <m:sub>
                          <m: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035" y="4272947"/>
                <a:ext cx="483564" cy="61949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938695" y="4352369"/>
                <a:ext cx="483564" cy="61949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𝜖</m:t>
                          </m:r>
                        </m:e>
                        <m:sub>
                          <m:r>
                            <a:rPr kumimoji="0" lang="en-US" sz="1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695" y="4352369"/>
                <a:ext cx="483564" cy="61949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3223938" y="4471502"/>
                <a:ext cx="483564" cy="61949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𝜖</m:t>
                          </m:r>
                        </m:e>
                        <m:sub>
                          <m:r>
                            <a:rPr kumimoji="0" lang="en-US" sz="1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938" y="4471502"/>
                <a:ext cx="483564" cy="61949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821549" y="2133600"/>
                <a:ext cx="1820883" cy="631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raditional Arabic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raditional Arabic"/>
                            </a:rPr>
                            <m:t>𝐹𝐸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raditional Arabic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raditional Arabic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raditional Arabic"/>
                                </a:rPr>
                                <m:t>𝑖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raditional Arabic"/>
                                </a:rPr>
                                <m:t>=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raditional Arabic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raditional Arabic"/>
                                </a:rPr>
                                <m:t>𝑧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raditional Arabic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raditional Arabic"/>
                                    </a:rPr>
                                    <m:t>𝐴𝑃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raditional Arabic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raditional Arabic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raditional Arabic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49" y="2133600"/>
                <a:ext cx="1820883" cy="63126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804089" y="2797737"/>
                <a:ext cx="1822550" cy="631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/>
                              <a:cs typeface="Traditional Arabic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raditional Arabic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raditional Arabic"/>
                            </a:rPr>
                            <m:t>𝐹𝐸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raditional Arabic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raditional Arabic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raditional Arabic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raditional Arabic"/>
                                </a:rPr>
                                <m:t>𝑖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raditional Arabic"/>
                                </a:rPr>
                                <m:t>=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raditional Arabic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raditional Arabic"/>
                                </a:rPr>
                                <m:t>𝑧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raditional Arabic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raditional Arabic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raditional Arabic"/>
                                    </a:rPr>
                                    <m:t>𝐴𝑃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raditional Arabic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raditional Arabic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raditional Arabic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89" y="2797737"/>
                <a:ext cx="1822550" cy="63126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334000" y="5933698"/>
                <a:ext cx="483835" cy="61950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sSubPr>
                        <m:e>
                          <m: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</a:rPr>
                            <m:t>𝐴𝑃</m:t>
                          </m:r>
                        </m:e>
                        <m:sub>
                          <m: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933698"/>
                <a:ext cx="483835" cy="61950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42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84" grpId="0"/>
      <p:bldP spid="85" grpId="0"/>
      <p:bldP spid="4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36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656933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of fluctuations</a:t>
            </a:r>
            <a:endParaRPr lang="fa-I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Fluctuations (Long distance-High value Fluctuations)</a:t>
            </a:r>
            <a:endParaRPr lang="fa-I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Region Fluctuations (Small Distance-Small value Fluctuations)</a:t>
            </a:r>
            <a:endParaRPr lang="fa-I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 rtl="1"/>
            <a:endParaRPr lang="fa-IR" sz="2400" dirty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fa-IR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fa-IR" sz="2400" dirty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fa-IR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517525" lvl="1" indent="0" algn="r" rtl="1">
              <a:buNone/>
            </a:pPr>
            <a:endParaRPr lang="fa-IR" sz="3200" dirty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fa-IR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fa-IR" sz="2400" dirty="0">
              <a:latin typeface="Traditional Arabic" pitchFamily="18" charset="-78"/>
              <a:cs typeface="Traditional Arabic" pitchFamily="18" charset="-78"/>
            </a:endParaRPr>
          </a:p>
          <a:p>
            <a:pPr lvl="1" algn="r" rtl="1"/>
            <a:endParaRPr lang="fa-IR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517525" lvl="1" indent="0" algn="r" rtl="1">
              <a:buNone/>
            </a:pPr>
            <a:endParaRPr lang="fa-IR" sz="2400" dirty="0">
              <a:latin typeface="Traditional Arabic" pitchFamily="18" charset="-78"/>
              <a:cs typeface="Traditional Arabic" pitchFamily="18" charset="-78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130930" y="3917135"/>
            <a:ext cx="2384354" cy="1340665"/>
            <a:chOff x="2130930" y="3486588"/>
            <a:chExt cx="2384354" cy="1340665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2130930" y="3486588"/>
              <a:ext cx="1068871" cy="1340665"/>
            </a:xfrm>
            <a:prstGeom prst="straightConnector1">
              <a:avLst/>
            </a:prstGeom>
            <a:noFill/>
            <a:ln w="22225" cap="flat" cmpd="sng" algn="ctr">
              <a:solidFill>
                <a:srgbClr val="FF0000"/>
              </a:solidFill>
              <a:prstDash val="dash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2403443" y="4098107"/>
                  <a:ext cx="2111841" cy="626544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𝑅𝑃𝐿𝐸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(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3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2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1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1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)</m:t>
                        </m:r>
                      </m:oMath>
                    </m:oMathPara>
                  </a14:m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3443" y="4098107"/>
                  <a:ext cx="2111841" cy="62654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3215797" y="4495800"/>
            <a:ext cx="3137228" cy="1175105"/>
            <a:chOff x="3215797" y="4125468"/>
            <a:chExt cx="3137228" cy="1175105"/>
          </a:xfrm>
        </p:grpSpPr>
        <p:cxnSp>
          <p:nvCxnSpPr>
            <p:cNvPr id="27" name="Straight Arrow Connector 26"/>
            <p:cNvCxnSpPr/>
            <p:nvPr/>
          </p:nvCxnSpPr>
          <p:spPr>
            <a:xfrm flipH="1">
              <a:off x="3327291" y="4125468"/>
              <a:ext cx="3025734" cy="750820"/>
            </a:xfrm>
            <a:prstGeom prst="straightConnector1">
              <a:avLst/>
            </a:prstGeom>
            <a:noFill/>
            <a:ln w="2222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3215797" y="4728281"/>
                  <a:ext cx="2089135" cy="572292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𝑅𝑃𝐿𝐸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(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3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2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2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4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)</m:t>
                        </m:r>
                      </m:oMath>
                    </m:oMathPara>
                  </a14:m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5797" y="4728281"/>
                  <a:ext cx="2089135" cy="57229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1887730" y="5257800"/>
            <a:ext cx="2265953" cy="1170174"/>
            <a:chOff x="1887730" y="4925823"/>
            <a:chExt cx="2265953" cy="1170174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1893484" y="4925823"/>
              <a:ext cx="1294243" cy="621310"/>
            </a:xfrm>
            <a:prstGeom prst="straightConnector1">
              <a:avLst/>
            </a:prstGeom>
            <a:noFill/>
            <a:ln w="22225" cap="flat" cmpd="sng" algn="ctr">
              <a:solidFill>
                <a:srgbClr val="FFC000"/>
              </a:solidFill>
              <a:prstDash val="sysDash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1887730" y="5358849"/>
                  <a:ext cx="2265953" cy="737148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𝑅𝑃𝐿𝐸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(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3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2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4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1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)</m:t>
                        </m:r>
                      </m:oMath>
                    </m:oMathPara>
                  </a14:m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7730" y="5358849"/>
                  <a:ext cx="2265953" cy="7371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762000" y="3276600"/>
            <a:ext cx="7162800" cy="3048000"/>
            <a:chOff x="762000" y="2743200"/>
            <a:chExt cx="7162800" cy="33528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194858" y="3935910"/>
              <a:ext cx="639955" cy="0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834135" y="3634022"/>
              <a:ext cx="3907" cy="301830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>
              <a:off x="1573846" y="5340042"/>
              <a:ext cx="1276986" cy="0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 flipV="1">
              <a:off x="2834135" y="4567769"/>
              <a:ext cx="0" cy="777850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 flipV="1">
              <a:off x="5363846" y="4644996"/>
              <a:ext cx="0" cy="1401031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>
              <a:off x="5363846" y="4637975"/>
              <a:ext cx="730552" cy="0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 flipV="1">
              <a:off x="5363846" y="5340042"/>
              <a:ext cx="1270652" cy="751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 flipH="1">
              <a:off x="3336425" y="5340042"/>
              <a:ext cx="2036274" cy="0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>
            <a:xfrm flipV="1">
              <a:off x="5363846" y="3261927"/>
              <a:ext cx="0" cy="583778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  <p:sp>
          <p:nvSpPr>
            <p:cNvPr id="5" name="Rectangle 4"/>
            <p:cNvSpPr/>
            <p:nvPr/>
          </p:nvSpPr>
          <p:spPr>
            <a:xfrm>
              <a:off x="1573846" y="3233844"/>
              <a:ext cx="6328841" cy="2811072"/>
            </a:xfrm>
            <a:prstGeom prst="rect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 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573846" y="3935910"/>
              <a:ext cx="6350954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1573846" y="4644996"/>
              <a:ext cx="6350954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1573846" y="5347062"/>
              <a:ext cx="6350954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>
              <a:off x="2834135" y="3233844"/>
              <a:ext cx="0" cy="2811072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>
              <a:off x="4103558" y="3233844"/>
              <a:ext cx="0" cy="2811072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5363846" y="3233844"/>
              <a:ext cx="0" cy="2811072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6633267" y="3233844"/>
              <a:ext cx="0" cy="2811072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6" name="Oval 15"/>
            <p:cNvSpPr/>
            <p:nvPr/>
          </p:nvSpPr>
          <p:spPr>
            <a:xfrm>
              <a:off x="1993943" y="3381278"/>
              <a:ext cx="140641" cy="108118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199436" y="4820513"/>
              <a:ext cx="140641" cy="108118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359291" y="4020158"/>
              <a:ext cx="140641" cy="108118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756496" y="5550662"/>
              <a:ext cx="140641" cy="108118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583027" y="4757327"/>
              <a:ext cx="140641" cy="108118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762000" y="3427322"/>
                  <a:ext cx="1248188" cy="540720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1</m:t>
                        </m:r>
                      </m:oMath>
                    </m:oMathPara>
                  </a14:m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3427322"/>
                  <a:ext cx="1248188" cy="5407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983446" y="4120984"/>
                  <a:ext cx="753836" cy="627065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2</m:t>
                        </m:r>
                      </m:oMath>
                    </m:oMathPara>
                  </a14:m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446" y="4120984"/>
                  <a:ext cx="753836" cy="6270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980226" y="4820509"/>
                  <a:ext cx="753836" cy="570582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3</m:t>
                        </m:r>
                      </m:oMath>
                    </m:oMathPara>
                  </a14:m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226" y="4820509"/>
                  <a:ext cx="753836" cy="57058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963859" y="5486389"/>
                  <a:ext cx="809271" cy="609611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4</m:t>
                        </m:r>
                      </m:oMath>
                    </m:oMathPara>
                  </a14:m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859" y="5486389"/>
                  <a:ext cx="809271" cy="60961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1569327" y="2743200"/>
                  <a:ext cx="1248190" cy="518703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1</m:t>
                        </m:r>
                      </m:oMath>
                    </m:oMathPara>
                  </a14:m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9327" y="2743200"/>
                  <a:ext cx="1248190" cy="51870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2829208" y="2743200"/>
                  <a:ext cx="1248188" cy="525687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2</m:t>
                        </m:r>
                      </m:oMath>
                    </m:oMathPara>
                  </a14:m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9208" y="2743200"/>
                  <a:ext cx="1248188" cy="52568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098223" y="2743200"/>
                  <a:ext cx="1248190" cy="518703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3</m:t>
                        </m:r>
                      </m:oMath>
                    </m:oMathPara>
                  </a14:m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223" y="2743200"/>
                  <a:ext cx="1248190" cy="51870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5385491" y="2743200"/>
                  <a:ext cx="1248190" cy="518703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4</m:t>
                        </m:r>
                      </m:oMath>
                    </m:oMathPara>
                  </a14:m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5491" y="2743200"/>
                  <a:ext cx="1248190" cy="518703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6654500" y="2750218"/>
                  <a:ext cx="1248190" cy="518703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5</m:t>
                        </m:r>
                      </m:oMath>
                    </m:oMathPara>
                  </a14:m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4500" y="2750218"/>
                  <a:ext cx="1248190" cy="518703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/>
          <p:cNvGrpSpPr/>
          <p:nvPr/>
        </p:nvGrpSpPr>
        <p:grpSpPr>
          <a:xfrm>
            <a:off x="2130930" y="3951999"/>
            <a:ext cx="4968437" cy="848601"/>
            <a:chOff x="2130930" y="3458505"/>
            <a:chExt cx="4968437" cy="848601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2130930" y="3458505"/>
              <a:ext cx="4229972" cy="561614"/>
            </a:xfrm>
            <a:prstGeom prst="straightConnector1">
              <a:avLst/>
            </a:prstGeom>
            <a:noFill/>
            <a:ln w="22225" cap="flat" cmpd="sng" algn="ctr">
              <a:solidFill>
                <a:srgbClr val="92D05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5010358" y="3612505"/>
                  <a:ext cx="2089009" cy="694601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𝑅𝑃𝐿𝐸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(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2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4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1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1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</a:rPr>
                          <m:t>)</m:t>
                        </m:r>
                      </m:oMath>
                    </m:oMathPara>
                  </a14:m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0358" y="3612505"/>
                  <a:ext cx="2089009" cy="694601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310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809726"/>
          </a:xfrm>
        </p:spPr>
        <p:txBody>
          <a:bodyPr/>
          <a:lstStyle/>
          <a:p>
            <a:pPr lvl="0" algn="l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Simulation Parameters</a:t>
            </a:r>
            <a:endParaRPr lang="fa-IR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areas should have close properties</a:t>
            </a:r>
            <a:endParaRPr lang="fa-IR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some parameters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2971800"/>
                <a:ext cx="7696200" cy="667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𝑅𝑃𝐿𝐸𝑅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𝑀𝑎𝑥𝑖𝑚𝑢𝑚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𝐴𝑚𝑝𝑙𝑖𝑡𝑢𝑑𝑒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𝑅𝑒𝑔𝑖𝑜𝑛𝑎𝑙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𝑉𝑎𝑟𝑖𝑎𝑡𝑖𝑜𝑛𝑠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𝑃𝐿𝐸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𝐴𝑣𝑒𝑟𝑎𝑔𝑒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𝑣𝑎𝑙𝑢𝑒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𝑃𝐿𝐸</m:t>
                          </m:r>
                        </m:den>
                      </m:f>
                      <m:r>
                        <a:rPr lang="fa-IR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971800"/>
                <a:ext cx="7696200" cy="6674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3609" y="4437910"/>
                <a:ext cx="7875425" cy="667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𝑀𝑃𝐿𝐸𝑅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𝑀𝑎𝑥𝑖𝑚𝑢𝑚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𝐴𝑚𝑝𝑙𝑖𝑡𝑢𝑑𝑒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𝑀𝑖𝑛𝑜𝑟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𝑉𝑎𝑟𝑖𝑎𝑡𝑖𝑜𝑛𝑠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𝑃𝐿𝐸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𝑀𝑎𝑥𝑖𝑚𝑢𝑚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𝐴𝑚𝑝𝑙𝑖𝑡𝑢𝑑𝑒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𝑅𝑒𝑔𝑖𝑜𝑛𝑎𝑙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𝑉𝑎𝑟𝑖𝑎𝑡𝑖𝑜𝑛𝑠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𝑃𝐿𝐸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09" y="4437910"/>
                <a:ext cx="7875425" cy="6674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5036" y="3675910"/>
                <a:ext cx="7865295" cy="667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𝑅𝑃𝐿𝐶𝑅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𝑀𝑎𝑥𝑖𝑚𝑢𝑚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𝐴𝑚𝑝𝑙𝑖𝑡𝑢𝑑𝑒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𝑅𝑒𝑔𝑖𝑜𝑛𝑎𝑙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𝑉𝑎𝑟𝑖𝑎𝑡𝑖𝑜𝑛𝑠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𝑃𝐿𝐶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𝐴𝑣𝑒𝑟𝑎𝑔𝑒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𝑣𝑎𝑙𝑢𝑒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𝑃𝐿𝐶</m:t>
                          </m:r>
                        </m:den>
                      </m:f>
                      <m:r>
                        <a:rPr lang="fa-IR" b="0" i="1" smtClean="0">
                          <a:latin typeface="Cambria Math"/>
                        </a:rPr>
                        <m:t>  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36" y="3675910"/>
                <a:ext cx="7865295" cy="6674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400" y="5199910"/>
                <a:ext cx="7863691" cy="667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𝑀𝑃𝐿𝐶𝑅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𝑀𝑎𝑥𝑖𝑚𝑢𝑚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𝐴𝑚𝑝𝑙𝑖𝑡𝑢𝑑𝑒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𝑀𝑖𝑛𝑜𝑟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𝑉𝑎𝑟𝑖𝑎𝑡𝑖𝑜𝑛𝑠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𝑃𝐿𝐶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𝑀𝑎𝑥𝑖𝑚𝑢𝑚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𝐴𝑚𝑝𝑙𝑖𝑡𝑢𝑑𝑒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𝑅𝑒𝑔𝑖𝑜𝑛𝑎𝑙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𝑉𝑎𝑟𝑖𝑎𝑡𝑖𝑜𝑛𝑠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𝑃𝐿𝐶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199910"/>
                <a:ext cx="7863691" cy="6674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888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38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992136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TPLE parameter across the region:</a:t>
            </a:r>
            <a:endParaRPr lang="fa-I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20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t="6558" r="4762"/>
          <a:stretch/>
        </p:blipFill>
        <p:spPr bwMode="auto">
          <a:xfrm>
            <a:off x="609600" y="2297342"/>
            <a:ext cx="8153400" cy="41796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708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>
            <a:noAutofit/>
          </a:bodyPr>
          <a:lstStyle/>
          <a:p>
            <a:pPr algn="r" rtl="1"/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Introduction:             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3</a:t>
            </a:r>
            <a:endParaRPr lang="en-US" sz="4000" dirty="0">
              <a:solidFill>
                <a:srgbClr val="00FF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03116"/>
            <a:ext cx="8382000" cy="535816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Applications of Wireless Sensor Networks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Areas Monitoring</a:t>
            </a:r>
          </a:p>
          <a:p>
            <a:pPr lvl="2"/>
            <a:r>
              <a:rPr lang="en-US" sz="2000" dirty="0" smtClean="0">
                <a:latin typeface="Times New Roman" panose="02020603050405020304" pitchFamily="18" charset="0"/>
                <a:cs typeface="+mj-cs"/>
              </a:rPr>
              <a:t>Frosts Fire</a:t>
            </a:r>
            <a:endParaRPr lang="fa-IR" sz="2000" dirty="0" smtClean="0">
              <a:latin typeface="Traditional Arabic" pitchFamily="18" charset="-78"/>
              <a:cs typeface="+mj-cs"/>
            </a:endParaRPr>
          </a:p>
          <a:p>
            <a:pPr lvl="2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Eruptions</a:t>
            </a:r>
          </a:p>
          <a:p>
            <a:pPr lvl="2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Landslide</a:t>
            </a:r>
          </a:p>
          <a:p>
            <a:pPr lvl="2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Pollution</a:t>
            </a:r>
          </a:p>
          <a:p>
            <a:pPr lvl="2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Disasters</a:t>
            </a:r>
          </a:p>
          <a:p>
            <a:pPr lvl="1"/>
            <a:r>
              <a:rPr lang="en-US" sz="2400" dirty="0" smtClean="0">
                <a:latin typeface="Traditional Arabic" pitchFamily="18" charset="-78"/>
                <a:cs typeface="+mj-cs"/>
              </a:rPr>
              <a:t>Industrial Monitoring</a:t>
            </a:r>
          </a:p>
          <a:p>
            <a:pPr lvl="2"/>
            <a:r>
              <a:rPr lang="en-US" sz="2000" dirty="0" smtClean="0">
                <a:latin typeface="Traditional Arabic" pitchFamily="18" charset="-78"/>
                <a:cs typeface="+mj-cs"/>
              </a:rPr>
              <a:t>Power plants</a:t>
            </a:r>
          </a:p>
          <a:p>
            <a:pPr lvl="2"/>
            <a:r>
              <a:rPr lang="en-US" sz="2000" dirty="0" smtClean="0">
                <a:latin typeface="Traditional Arabic" pitchFamily="18" charset="-78"/>
                <a:cs typeface="+mj-cs"/>
              </a:rPr>
              <a:t>Petrochemical Industries</a:t>
            </a:r>
          </a:p>
          <a:p>
            <a:pPr lvl="1"/>
            <a:r>
              <a:rPr lang="en-US" sz="2400" dirty="0" smtClean="0">
                <a:latin typeface="Traditional Arabic" pitchFamily="18" charset="-78"/>
                <a:cs typeface="+mj-cs"/>
              </a:rPr>
              <a:t>Constructs Monitoring</a:t>
            </a:r>
          </a:p>
          <a:p>
            <a:pPr lvl="1"/>
            <a:r>
              <a:rPr lang="en-US" sz="2400" dirty="0" smtClean="0">
                <a:latin typeface="Traditional Arabic" pitchFamily="18" charset="-78"/>
                <a:cs typeface="+mj-cs"/>
              </a:rPr>
              <a:t>Monitoring &amp; Control</a:t>
            </a:r>
          </a:p>
          <a:p>
            <a:pPr lvl="1"/>
            <a:r>
              <a:rPr lang="en-US" sz="2400" dirty="0" smtClean="0">
                <a:latin typeface="Traditional Arabic" pitchFamily="18" charset="-78"/>
                <a:cs typeface="+mj-cs"/>
              </a:rPr>
              <a:t>Agriculture</a:t>
            </a:r>
          </a:p>
          <a:p>
            <a:pPr lvl="1"/>
            <a:r>
              <a:rPr lang="en-US" sz="2400" dirty="0" smtClean="0">
                <a:latin typeface="Traditional Arabic" pitchFamily="18" charset="-78"/>
                <a:cs typeface="+mj-cs"/>
              </a:rPr>
              <a:t>Health</a:t>
            </a:r>
          </a:p>
          <a:p>
            <a:pPr lvl="1"/>
            <a:endParaRPr lang="en-US" sz="18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1981200"/>
            <a:ext cx="260985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99" y="2062620"/>
            <a:ext cx="2609851" cy="1743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2133600"/>
            <a:ext cx="2729852" cy="17611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4" y="2209801"/>
            <a:ext cx="2638426" cy="177165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01241"/>
            <a:ext cx="2619376" cy="17614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0" y="3248025"/>
            <a:ext cx="2633662" cy="18192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38" y="3319272"/>
            <a:ext cx="2633662" cy="1828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3381375"/>
            <a:ext cx="2635250" cy="18235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3429000"/>
            <a:ext cx="2651125" cy="18412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25" y="4419600"/>
            <a:ext cx="2651125" cy="18383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4495800"/>
            <a:ext cx="2638426" cy="18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73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Proposed Algorithm: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992136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TPLC parameter across the region:</a:t>
            </a:r>
            <a:r>
              <a:rPr lang="en-US" sz="2800" dirty="0" smtClean="0">
                <a:latin typeface="Traditional Arabic" pitchFamily="18" charset="-78"/>
                <a:cs typeface="Traditional Arabic" pitchFamily="18" charset="-78"/>
              </a:rPr>
              <a:t>  </a:t>
            </a:r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20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" t="6500" r="4762" b="597"/>
          <a:stretch/>
        </p:blipFill>
        <p:spPr bwMode="auto">
          <a:xfrm>
            <a:off x="533400" y="2267266"/>
            <a:ext cx="8199056" cy="41335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00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Simulation Results:                                         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875"/>
            <a:ext cx="8686800" cy="5352234"/>
          </a:xfrm>
        </p:spPr>
        <p:txBody>
          <a:bodyPr/>
          <a:lstStyle/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sz="3600" dirty="0"/>
          </a:p>
          <a:p>
            <a:pPr marL="0" lvl="0" indent="0" algn="r" rtl="1">
              <a:buNone/>
            </a:pPr>
            <a:r>
              <a:rPr lang="fa-IR" sz="18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fa-IR" sz="1800" dirty="0" smtClean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lvl="0" indent="0" algn="r" rtl="1">
              <a:buNone/>
            </a:pPr>
            <a:endParaRPr lang="fa-IR" sz="1800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lvl="0" indent="0" algn="r" rtl="1">
              <a:buNone/>
            </a:pPr>
            <a:endParaRPr lang="fa-IR" sz="1800" dirty="0" smtClean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lvl="0" indent="0" algn="r" rtl="1">
              <a:buNone/>
            </a:pPr>
            <a:endParaRPr lang="en-US" sz="2800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18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1800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18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1800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en-US" sz="18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en-US" sz="18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t="6558" r="27850" b="9835"/>
          <a:stretch/>
        </p:blipFill>
        <p:spPr bwMode="auto">
          <a:xfrm>
            <a:off x="304800" y="914401"/>
            <a:ext cx="2667000" cy="26262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t="7213" r="28331" b="10164"/>
          <a:stretch/>
        </p:blipFill>
        <p:spPr bwMode="auto">
          <a:xfrm>
            <a:off x="3276221" y="914400"/>
            <a:ext cx="2667379" cy="26262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3" t="6886" r="27529" b="10537"/>
          <a:stretch/>
        </p:blipFill>
        <p:spPr bwMode="auto">
          <a:xfrm>
            <a:off x="304800" y="3886200"/>
            <a:ext cx="2656607" cy="25246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4" t="7213" r="28331" b="10492"/>
          <a:stretch/>
        </p:blipFill>
        <p:spPr bwMode="auto">
          <a:xfrm>
            <a:off x="3276221" y="3886200"/>
            <a:ext cx="2579415" cy="25246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2083" y="3508891"/>
            <a:ext cx="2062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400" dirty="0" smtClean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Sample of calculated PLE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22077" y="3502222"/>
            <a:ext cx="1996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400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Sample of calculated </a:t>
            </a:r>
            <a:r>
              <a:rPr lang="en-US" sz="1400" dirty="0" smtClean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PLC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496873" y="3502222"/>
            <a:ext cx="2169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400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Sample of calculated </a:t>
            </a:r>
            <a:r>
              <a:rPr lang="en-US" sz="1400" dirty="0" smtClean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Range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2083" y="6420048"/>
            <a:ext cx="2062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400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Sample of calculated PLE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596842" y="6403201"/>
            <a:ext cx="2021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400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Sample of calculated </a:t>
            </a:r>
            <a:r>
              <a:rPr lang="en-US" sz="1400" dirty="0" smtClean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PLC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467649" y="6410831"/>
            <a:ext cx="2169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400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Sample of calculated </a:t>
            </a:r>
            <a:r>
              <a:rPr lang="en-US" sz="1400" dirty="0" smtClean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Range</a:t>
            </a:r>
            <a:endParaRPr lang="en-US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4" t="6885" r="27850" b="10820"/>
          <a:stretch/>
        </p:blipFill>
        <p:spPr bwMode="auto">
          <a:xfrm>
            <a:off x="6202453" y="914401"/>
            <a:ext cx="2699517" cy="26262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4" t="6515" r="28170" b="10820"/>
          <a:stretch/>
        </p:blipFill>
        <p:spPr bwMode="auto">
          <a:xfrm>
            <a:off x="6202453" y="3834967"/>
            <a:ext cx="2667379" cy="2627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1465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Simulation Results: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059847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Solving recursive equations:</a:t>
            </a:r>
            <a:endParaRPr lang="fa-I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2400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5246" r="7718" b="1639"/>
          <a:stretch/>
        </p:blipFill>
        <p:spPr bwMode="auto">
          <a:xfrm>
            <a:off x="557230" y="2133600"/>
            <a:ext cx="8053370" cy="4343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72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Simulation Results: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059847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Solving recursive equations:</a:t>
            </a:r>
            <a:endParaRPr lang="fa-I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2400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5246" r="7809" b="1967"/>
          <a:stretch/>
        </p:blipFill>
        <p:spPr bwMode="auto">
          <a:xfrm>
            <a:off x="533400" y="2209800"/>
            <a:ext cx="8152865" cy="4190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17493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Simulation Results: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533823"/>
          </a:xfrm>
        </p:spPr>
        <p:txBody>
          <a:bodyPr/>
          <a:lstStyle/>
          <a:p>
            <a:pPr lvl="0" algn="l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Solving recursive equations:</a:t>
            </a:r>
            <a:endParaRPr lang="fa-IR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rtl="1"/>
            <a:endParaRPr lang="fa-IR" sz="2800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r" rtl="1"/>
            <a:endParaRPr lang="fa-IR" sz="2800" dirty="0" smtClean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r" rtl="1"/>
            <a:endParaRPr lang="fa-IR" sz="2800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r" rtl="1"/>
            <a:endParaRPr lang="fa-IR" sz="2800" dirty="0" smtClean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r" rtl="1"/>
            <a:endParaRPr lang="fa-IR" sz="2800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r" rtl="1"/>
            <a:endParaRPr lang="fa-IR" sz="2800" dirty="0" smtClean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r" rtl="1"/>
            <a:endParaRPr lang="fa-IR" sz="2800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r" rtl="1"/>
            <a:endParaRPr lang="fa-IR" sz="2800" dirty="0" smtClean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r" rtl="1"/>
            <a:endParaRPr lang="fa-IR" sz="2800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r" rtl="1"/>
            <a:endParaRPr lang="fa-IR" sz="2400" dirty="0" smtClean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lvl="0" indent="0" algn="r" rtl="1">
              <a:buNone/>
            </a:pPr>
            <a:endParaRPr lang="en-US" sz="2800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" t="5574" r="7969" b="1967"/>
          <a:stretch/>
        </p:blipFill>
        <p:spPr bwMode="auto">
          <a:xfrm>
            <a:off x="533400" y="2231950"/>
            <a:ext cx="8077200" cy="4168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287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Simulation Results: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059847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Behavior of algorithm in uniform distributions:</a:t>
            </a:r>
            <a:endParaRPr lang="fa-IR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endParaRPr lang="fa-IR" sz="2400" dirty="0" smtClean="0">
              <a:ea typeface="Calibri"/>
              <a:cs typeface="Traditional Arabic"/>
            </a:endParaRPr>
          </a:p>
          <a:p>
            <a:pPr marL="0" indent="0" algn="r" rtl="1">
              <a:buNone/>
            </a:pPr>
            <a:endParaRPr lang="fa-IR" sz="2800" dirty="0">
              <a:cs typeface="Traditional Arabic"/>
            </a:endParaRPr>
          </a:p>
          <a:p>
            <a:pPr algn="r" rtl="1"/>
            <a:endParaRPr lang="fa-IR" sz="2800" dirty="0" smtClean="0">
              <a:cs typeface="Traditional Arabic"/>
            </a:endParaRPr>
          </a:p>
          <a:p>
            <a:pPr algn="r" rtl="1"/>
            <a:endParaRPr lang="fa-IR" sz="2800" dirty="0">
              <a:cs typeface="Traditional Arabic"/>
            </a:endParaRPr>
          </a:p>
          <a:p>
            <a:pPr algn="r" rtl="1"/>
            <a:endParaRPr lang="fa-IR" sz="2800" dirty="0" smtClean="0">
              <a:cs typeface="Traditional Arabic"/>
            </a:endParaRPr>
          </a:p>
          <a:p>
            <a:pPr algn="r" rtl="1"/>
            <a:endParaRPr lang="fa-IR" sz="2800" dirty="0">
              <a:cs typeface="Traditional Arabic"/>
            </a:endParaRPr>
          </a:p>
          <a:p>
            <a:pPr algn="r" rtl="1"/>
            <a:endParaRPr lang="fa-IR" sz="2800" dirty="0" smtClean="0">
              <a:cs typeface="Traditional Arabic"/>
            </a:endParaRPr>
          </a:p>
          <a:p>
            <a:pPr algn="r" rtl="1"/>
            <a:endParaRPr lang="fa-IR" sz="2800" dirty="0">
              <a:cs typeface="Traditional Arabic"/>
            </a:endParaRPr>
          </a:p>
          <a:p>
            <a:pPr algn="r" rtl="1"/>
            <a:endParaRPr lang="fa-IR" sz="2800" dirty="0" smtClean="0">
              <a:cs typeface="Traditional Arabic"/>
            </a:endParaRPr>
          </a:p>
          <a:p>
            <a:pPr algn="r" rtl="1"/>
            <a:endParaRPr lang="fa-IR" sz="2800" dirty="0" smtClean="0">
              <a:cs typeface="Traditional Arab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t="5341" r="7637" b="1483"/>
          <a:stretch/>
        </p:blipFill>
        <p:spPr bwMode="auto">
          <a:xfrm>
            <a:off x="533400" y="2174740"/>
            <a:ext cx="7941946" cy="4226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41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Simulation Results: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45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686800" cy="5466112"/>
              </a:xfrm>
            </p:spPr>
            <p:txBody>
              <a:bodyPr/>
              <a:lstStyle/>
              <a:p>
                <a:pPr algn="l"/>
                <a:r>
                  <a:rPr lang="en-US" sz="2800" dirty="0" smtClean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Behavior of algorithm by increasing of fluctuations:</a:t>
                </a:r>
                <a:endParaRPr lang="fa-IR" sz="2800" dirty="0" smtClean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 lvl="1" algn="l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cs typeface="Traditional Arabic" pitchFamily="18" charset="-78"/>
                      </a:rPr>
                      <m:t>ax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cs typeface="Traditional Arabic" pitchFamily="18" charset="-78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cs typeface="Traditional Arabic" pitchFamily="18" charset="-78"/>
                      </a:rPr>
                      <m:t>Power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cs typeface="Traditional Arabic" pitchFamily="18" charset="-78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cs typeface="Traditional Arabic" pitchFamily="18" charset="-78"/>
                      </a:rPr>
                      <m:t>Fluc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cs typeface="Traditional Arabic" pitchFamily="18" charset="-78"/>
                      </a:rPr>
                      <m:t>; 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raditional Arabic" pitchFamily="18" charset="-78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  <a:cs typeface="Traditional Arabic" pitchFamily="18" charset="-78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cs typeface="Traditional Arabic" pitchFamily="18" charset="-78"/>
                          </a:rPr>
                          <m:t>𝑃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  <a:cs typeface="Traditional Arabic" pitchFamily="18" charset="-78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raditional Arabic" pitchFamily="18" charset="-78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/>
                            <a:cs typeface="Traditional Arabic" pitchFamily="18" charset="-78"/>
                          </a:rPr>
                          <m:t>−</m:t>
                        </m:r>
                        <m:r>
                          <a:rPr lang="en-US" sz="2400" i="1" dirty="0" smtClean="0">
                            <a:latin typeface="Cambria Math"/>
                            <a:cs typeface="Traditional Arabic" pitchFamily="18" charset="-78"/>
                          </a:rPr>
                          <m:t>16</m:t>
                        </m:r>
                        <m:r>
                          <a:rPr lang="en-US" sz="2400" i="1" dirty="0" smtClean="0">
                            <a:latin typeface="Cambria Math"/>
                            <a:cs typeface="Traditional Arabic" pitchFamily="18" charset="-78"/>
                          </a:rPr>
                          <m:t>.</m:t>
                        </m:r>
                        <m:r>
                          <a:rPr lang="en-US" sz="2400" i="1" dirty="0" smtClean="0">
                            <a:latin typeface="Cambria Math"/>
                            <a:cs typeface="Traditional Arabic" pitchFamily="18" charset="-78"/>
                          </a:rPr>
                          <m:t>839</m:t>
                        </m:r>
                        <m:r>
                          <a:rPr lang="en-US" sz="2400" i="1" dirty="0" smtClean="0">
                            <a:latin typeface="Cambria Math"/>
                            <a:cs typeface="Traditional Arabic" pitchFamily="18" charset="-78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/>
                            <a:cs typeface="Traditional Arabic" pitchFamily="18" charset="-78"/>
                          </a:rPr>
                          <m:t>16</m:t>
                        </m:r>
                        <m:r>
                          <a:rPr lang="en-US" sz="2400" i="1" dirty="0" smtClean="0">
                            <a:latin typeface="Cambria Math"/>
                            <a:cs typeface="Traditional Arabic" pitchFamily="18" charset="-78"/>
                          </a:rPr>
                          <m:t>.</m:t>
                        </m:r>
                        <m:r>
                          <a:rPr lang="en-US" sz="2400" i="1" dirty="0" smtClean="0">
                            <a:latin typeface="Cambria Math"/>
                            <a:cs typeface="Traditional Arabic" pitchFamily="18" charset="-78"/>
                          </a:rPr>
                          <m:t>430</m:t>
                        </m:r>
                      </m:e>
                    </m:d>
                    <m:r>
                      <a:rPr lang="en-US" sz="2400" i="1" dirty="0" smtClean="0">
                        <a:latin typeface="Cambria Math"/>
                        <a:cs typeface="Traditional Arabic" pitchFamily="18" charset="-78"/>
                      </a:rPr>
                      <m:t>𝑑𝐵</m:t>
                    </m:r>
                    <m:r>
                      <a:rPr lang="en-US" sz="2400" b="0" i="1" dirty="0" smtClean="0">
                        <a:latin typeface="Cambria Math"/>
                        <a:cs typeface="Traditional Arabic" pitchFamily="18" charset="-78"/>
                      </a:rPr>
                      <m:t>=[</m:t>
                    </m:r>
                    <m:r>
                      <a:rPr lang="en-US" sz="2400" b="0" i="1" dirty="0" smtClean="0">
                        <a:latin typeface="Cambria Math"/>
                        <a:cs typeface="Traditional Arabic" pitchFamily="18" charset="-78"/>
                      </a:rPr>
                      <m:t>0</m:t>
                    </m:r>
                    <m:r>
                      <a:rPr lang="en-US" sz="2400" b="0" i="1" dirty="0" smtClean="0">
                        <a:latin typeface="Cambria Math"/>
                        <a:cs typeface="Traditional Arabic" pitchFamily="18" charset="-78"/>
                      </a:rPr>
                      <m:t>.</m:t>
                    </m:r>
                    <m:r>
                      <a:rPr lang="en-US" sz="2400" b="0" i="1" dirty="0" smtClean="0">
                        <a:latin typeface="Cambria Math"/>
                        <a:cs typeface="Traditional Arabic" pitchFamily="18" charset="-78"/>
                      </a:rPr>
                      <m:t>02</m:t>
                    </m:r>
                    <m:r>
                      <a:rPr lang="en-US" sz="2400" b="0" i="1" dirty="0" smtClean="0">
                        <a:latin typeface="Cambria Math"/>
                        <a:cs typeface="Traditional Arabic" pitchFamily="18" charset="-78"/>
                      </a:rPr>
                      <m:t>,</m:t>
                    </m:r>
                    <m:r>
                      <a:rPr lang="en-US" sz="2400" b="0" i="1" dirty="0" smtClean="0">
                        <a:latin typeface="Cambria Math"/>
                        <a:cs typeface="Traditional Arabic" pitchFamily="18" charset="-78"/>
                      </a:rPr>
                      <m:t>44</m:t>
                    </m:r>
                    <m:r>
                      <a:rPr lang="en-US" sz="2400" b="0" i="1" dirty="0" smtClean="0">
                        <a:latin typeface="Cambria Math"/>
                        <a:cs typeface="Traditional Arabic" pitchFamily="18" charset="-78"/>
                      </a:rPr>
                      <m:t>]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raditional Arabic" pitchFamily="18" charset="-78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  <a:cs typeface="Traditional Arabic" pitchFamily="18" charset="-78"/>
                          </a:rPr>
                          <m:t>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cs typeface="Traditional Arabic" pitchFamily="18" charset="-78"/>
                          </a:rPr>
                          <m:t>𝐸</m:t>
                        </m:r>
                      </m:sub>
                    </m:sSub>
                  </m:oMath>
                </a14:m>
                <a:endParaRPr lang="fa-IR" sz="2400" dirty="0" smtClean="0">
                  <a:latin typeface="Traditional Arabic" pitchFamily="18" charset="-78"/>
                  <a:cs typeface="Traditional Arabic" pitchFamily="18" charset="-78"/>
                </a:endParaRPr>
              </a:p>
              <a:p>
                <a:pPr lvl="1" algn="l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Traditional Arabic" pitchFamily="18" charset="-78"/>
                      </a:rPr>
                      <m:t>ax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Traditional Arabic" pitchFamily="18" charset="-78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Traditional Arabic" pitchFamily="18" charset="-78"/>
                      </a:rPr>
                      <m:t>Distance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Traditional Arabic" pitchFamily="18" charset="-78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Traditional Arabic" pitchFamily="18" charset="-78"/>
                      </a:rPr>
                      <m:t>Fl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raditional Arabic" pitchFamily="18" charset="-78"/>
                      </a:rPr>
                      <m:t>𝑢𝑐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raditional Arabic" pitchFamily="18" charset="-78"/>
                      </a:rPr>
                      <m:t>; </m:t>
                    </m:r>
                    <m:sSub>
                      <m:sSubPr>
                        <m:ctrlPr>
                          <a:rPr lang="fa-IR" sz="2400" i="1">
                            <a:latin typeface="Cambria Math" panose="02040503050406030204" pitchFamily="18" charset="0"/>
                            <a:cs typeface="Traditional Arabic" pitchFamily="18" charset="-78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raditional Arabic" pitchFamily="18" charset="-78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raditional Arabic" pitchFamily="18" charset="-78"/>
                          </a:rPr>
                          <m:t>𝑑</m:t>
                        </m:r>
                      </m:sub>
                    </m:sSub>
                    <m:r>
                      <a:rPr lang="en-US" sz="2400">
                        <a:latin typeface="Cambria Math"/>
                        <a:cs typeface="Traditional Arabic" pitchFamily="18" charset="-78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raditional Arabic" pitchFamily="18" charset="-78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0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.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28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,</m:t>
                        </m:r>
                        <m:r>
                          <a:rPr lang="en-US" sz="2400">
                            <a:latin typeface="Cambria Math"/>
                            <a:cs typeface="Traditional Arabic" pitchFamily="18" charset="-78"/>
                          </a:rPr>
                          <m:t>3</m:t>
                        </m:r>
                        <m:r>
                          <a:rPr lang="en-US" sz="2400">
                            <a:latin typeface="Cambria Math"/>
                            <a:cs typeface="Traditional Arabic" pitchFamily="18" charset="-78"/>
                          </a:rPr>
                          <m:t>.</m:t>
                        </m:r>
                        <m:r>
                          <a:rPr lang="en-US" sz="2400">
                            <a:latin typeface="Cambria Math"/>
                            <a:cs typeface="Traditional Arabic" pitchFamily="18" charset="-78"/>
                          </a:rPr>
                          <m:t>64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raditional Arabic" pitchFamily="18" charset="-78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raditional Arabic" pitchFamily="18" charset="-78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raditional Arabic" pitchFamily="18" charset="-78"/>
                          </a:rPr>
                          <m:t>𝑅𝐹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raditional Arabic" pitchFamily="18" charset="-78"/>
                      </a:rPr>
                      <m:t>=[</m:t>
                    </m:r>
                    <m:r>
                      <a:rPr lang="en-US" sz="2400" i="1">
                        <a:latin typeface="Cambria Math"/>
                        <a:cs typeface="Traditional Arabic" pitchFamily="18" charset="-78"/>
                      </a:rPr>
                      <m:t>14</m:t>
                    </m:r>
                    <m:r>
                      <a:rPr lang="en-US" sz="2400" i="1">
                        <a:latin typeface="Cambria Math"/>
                        <a:cs typeface="Traditional Arabic" pitchFamily="18" charset="-78"/>
                      </a:rPr>
                      <m:t>,</m:t>
                    </m:r>
                    <m:r>
                      <a:rPr lang="en-US" sz="2400" i="1">
                        <a:latin typeface="Cambria Math"/>
                        <a:cs typeface="Traditional Arabic" pitchFamily="18" charset="-78"/>
                      </a:rPr>
                      <m:t>182</m:t>
                    </m:r>
                    <m:r>
                      <a:rPr lang="en-US" sz="2400" i="1">
                        <a:latin typeface="Cambria Math"/>
                        <a:cs typeface="Traditional Arabic" pitchFamily="18" charset="-78"/>
                      </a:rPr>
                      <m:t>]</m:t>
                    </m:r>
                  </m:oMath>
                </a14:m>
                <a:endParaRPr lang="en-US" sz="2400" dirty="0">
                  <a:latin typeface="Traditional Arabic" pitchFamily="18" charset="-78"/>
                  <a:cs typeface="Traditional Arabic" pitchFamily="18" charset="-78"/>
                </a:endParaRPr>
              </a:p>
              <a:p>
                <a:pPr lvl="1" algn="r" rtl="1"/>
                <a:endParaRPr lang="fa-IR" sz="2400" dirty="0" smtClean="0">
                  <a:latin typeface="Traditional Arabic" pitchFamily="18" charset="-78"/>
                  <a:cs typeface="Traditional Arabic" pitchFamily="18" charset="-78"/>
                </a:endParaRPr>
              </a:p>
              <a:p>
                <a:pPr lvl="1" algn="r" rtl="1"/>
                <a:endParaRPr lang="fa-IR" sz="2400" dirty="0">
                  <a:latin typeface="Traditional Arabic" pitchFamily="18" charset="-78"/>
                  <a:cs typeface="Traditional Arabic" pitchFamily="18" charset="-78"/>
                </a:endParaRPr>
              </a:p>
              <a:p>
                <a:pPr lvl="1" algn="r" rtl="1"/>
                <a:endParaRPr lang="fa-IR" sz="3200" dirty="0" smtClean="0">
                  <a:latin typeface="Traditional Arabic" pitchFamily="18" charset="-78"/>
                  <a:cs typeface="Traditional Arabic" pitchFamily="18" charset="-78"/>
                </a:endParaRPr>
              </a:p>
              <a:p>
                <a:pPr lvl="1" algn="r" rtl="1"/>
                <a:endParaRPr lang="fa-IR" sz="2400" dirty="0">
                  <a:latin typeface="Traditional Arabic" pitchFamily="18" charset="-78"/>
                  <a:cs typeface="Traditional Arabic" pitchFamily="18" charset="-78"/>
                </a:endParaRPr>
              </a:p>
              <a:p>
                <a:pPr lvl="1" algn="r" rtl="1"/>
                <a:endParaRPr lang="fa-IR" sz="2400" dirty="0" smtClean="0">
                  <a:latin typeface="Traditional Arabic" pitchFamily="18" charset="-78"/>
                  <a:cs typeface="Traditional Arabic" pitchFamily="18" charset="-78"/>
                </a:endParaRPr>
              </a:p>
              <a:p>
                <a:pPr lvl="1" algn="r" rtl="1"/>
                <a:endParaRPr lang="fa-IR" sz="2400" dirty="0">
                  <a:latin typeface="Traditional Arabic" pitchFamily="18" charset="-78"/>
                  <a:cs typeface="Traditional Arabic" pitchFamily="18" charset="-78"/>
                </a:endParaRPr>
              </a:p>
              <a:p>
                <a:pPr lvl="1" algn="r" rtl="1"/>
                <a:endParaRPr lang="fa-IR" sz="2400" dirty="0" smtClean="0">
                  <a:latin typeface="Traditional Arabic" pitchFamily="18" charset="-78"/>
                  <a:cs typeface="Traditional Arabic" pitchFamily="18" charset="-78"/>
                </a:endParaRPr>
              </a:p>
              <a:p>
                <a:pPr lvl="1" algn="r" rtl="1"/>
                <a:endParaRPr lang="fa-IR" sz="2400" dirty="0">
                  <a:latin typeface="Traditional Arabic" pitchFamily="18" charset="-78"/>
                  <a:cs typeface="Traditional Arabic" pitchFamily="18" charset="-78"/>
                </a:endParaRPr>
              </a:p>
              <a:p>
                <a:pPr lvl="1" algn="r" rtl="1"/>
                <a:endParaRPr lang="fa-IR" sz="2400" dirty="0" smtClean="0">
                  <a:latin typeface="Traditional Arabic" pitchFamily="18" charset="-78"/>
                  <a:cs typeface="Traditional Arabic" pitchFamily="18" charset="-78"/>
                </a:endParaRPr>
              </a:p>
              <a:p>
                <a:pPr lvl="1" algn="r" rtl="1"/>
                <a:endParaRPr lang="fa-IR" dirty="0">
                  <a:latin typeface="Traditional Arabic" pitchFamily="18" charset="-78"/>
                  <a:cs typeface="Traditional Arabic" pitchFamily="18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686800" cy="5466112"/>
              </a:xfrm>
              <a:blipFill>
                <a:blip r:embed="rId2"/>
                <a:stretch>
                  <a:fillRect l="-70" t="-2787" r="-842" b="-3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5341" r="8073" b="1483"/>
          <a:stretch/>
        </p:blipFill>
        <p:spPr bwMode="auto">
          <a:xfrm>
            <a:off x="762000" y="2667000"/>
            <a:ext cx="7467600" cy="3962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35649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Simulation Results: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46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059847"/>
          </a:xfrm>
        </p:spPr>
        <p:txBody>
          <a:bodyPr/>
          <a:lstStyle/>
          <a:p>
            <a:pPr lvl="0" algn="l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Behavior of algorithm by increase of fluctuations:</a:t>
            </a:r>
            <a:endParaRPr lang="fa-IR" sz="28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sz="2800" dirty="0"/>
          </a:p>
          <a:p>
            <a:pPr marL="0" indent="0">
              <a:buNone/>
            </a:pPr>
            <a:endParaRPr lang="fa-IR" sz="2800" dirty="0" smtClean="0"/>
          </a:p>
          <a:p>
            <a:pPr marL="0" indent="0">
              <a:buNone/>
            </a:pPr>
            <a:endParaRPr lang="fa-IR" sz="2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5341" r="7927" b="1483"/>
          <a:stretch/>
        </p:blipFill>
        <p:spPr bwMode="auto">
          <a:xfrm>
            <a:off x="838200" y="2057400"/>
            <a:ext cx="7543800" cy="4573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587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Simulation Results: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47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371600"/>
                <a:ext cx="8382000" cy="5669244"/>
              </a:xfrm>
            </p:spPr>
            <p:txBody>
              <a:bodyPr/>
              <a:lstStyle/>
              <a:p>
                <a:pPr algn="l"/>
                <a:r>
                  <a:rPr lang="en-US" sz="2800" dirty="0" smtClean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Behavior of algorithm by increasing minor scale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Flucs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.</a:t>
                </a:r>
                <a:endParaRPr lang="fa-IR" sz="2800" dirty="0" smtClean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 lvl="1" algn="l"/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aditional Arabic" pitchFamily="18" charset="-78"/>
                      </a:rPr>
                      <m:t>ax</m:t>
                    </m:r>
                    <m:r>
                      <a:rPr lang="en-US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aditional Arabic" pitchFamily="18" charset="-78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aditional Arabic" pitchFamily="18" charset="-78"/>
                      </a:rPr>
                      <m:t>Power</m:t>
                    </m:r>
                    <m:r>
                      <a:rPr lang="en-US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aditional Arabic" pitchFamily="18" charset="-78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aditional Arabic" pitchFamily="18" charset="-78"/>
                      </a:rPr>
                      <m:t>Fluc</m:t>
                    </m:r>
                    <m:r>
                      <a:rPr lang="en-US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aditional Arabic" pitchFamily="18" charset="-78"/>
                      </a:rPr>
                      <m:t>;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raditional Arabic" pitchFamily="18" charset="-78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𝐹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𝑃</m:t>
                        </m:r>
                      </m:sub>
                    </m:sSub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  <a:cs typeface="Traditional Arabic" pitchFamily="18" charset="-78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raditional Arabic" pitchFamily="18" charset="-78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−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11</m:t>
                        </m:r>
                        <m:r>
                          <a:rPr lang="fa-IR" sz="24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.</m:t>
                        </m:r>
                        <m:r>
                          <a:rPr lang="fa-IR" sz="24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16</m:t>
                        </m:r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11</m:t>
                        </m:r>
                      </m:e>
                    </m:d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  <a:cs typeface="Traditional Arabic" pitchFamily="18" charset="-78"/>
                      </a:rPr>
                      <m:t>𝑑𝐵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/>
                        <a:cs typeface="Traditional Arabic" pitchFamily="18" charset="-78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raditional Arabic" pitchFamily="18" charset="-78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0</m:t>
                        </m:r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.</m:t>
                        </m:r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076</m:t>
                        </m:r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12</m:t>
                        </m:r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.</m:t>
                        </m:r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54</m:t>
                        </m:r>
                      </m:e>
                    </m:d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raditional Arabic" pitchFamily="18" charset="-78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𝑃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𝐸</m:t>
                        </m:r>
                      </m:sub>
                    </m:sSub>
                  </m:oMath>
                </a14:m>
                <a:endParaRPr lang="fa-IR" sz="2400" dirty="0">
                  <a:solidFill>
                    <a:srgbClr val="000000"/>
                  </a:solidFill>
                  <a:latin typeface="Traditional Arabic" pitchFamily="18" charset="-78"/>
                  <a:cs typeface="Traditional Arabic" pitchFamily="18" charset="-78"/>
                </a:endParaRPr>
              </a:p>
              <a:p>
                <a:pPr lvl="1" algn="l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 Distance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fa-IR" sz="2400" dirty="0" smtClean="0">
                    <a:solidFill>
                      <a:srgbClr val="000000"/>
                    </a:solidFill>
                    <a:latin typeface="Traditional Arabic" pitchFamily="18" charset="-78"/>
                    <a:cs typeface="Traditional Arabic" pitchFamily="18" charset="-7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raditional Arabic" pitchFamily="18" charset="-78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𝑑</m:t>
                        </m:r>
                      </m:sub>
                    </m:sSub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  <a:cs typeface="Traditional Arabic" pitchFamily="18" charset="-78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raditional Arabic" pitchFamily="18" charset="-78"/>
                          </a:rPr>
                        </m:ctrlPr>
                      </m:dPr>
                      <m:e>
                        <m:r>
                          <a:rPr lang="fa-IR" sz="240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0</m:t>
                        </m:r>
                        <m:r>
                          <a:rPr lang="fa-IR" sz="240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.</m:t>
                        </m:r>
                        <m:r>
                          <a:rPr lang="fa-IR" sz="240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43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,</m:t>
                        </m:r>
                        <m:r>
                          <a:rPr lang="fa-IR" sz="240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2</m:t>
                        </m:r>
                        <m:r>
                          <a:rPr lang="fa-IR" sz="240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.</m:t>
                        </m:r>
                        <m:r>
                          <a:rPr lang="fa-IR" sz="2400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35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raditional Arabic" pitchFamily="18" charset="-78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cs typeface="Traditional Arabic" pitchFamily="18" charset="-78"/>
                          </a:rPr>
                          <m:t>𝑅𝐹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cs typeface="Traditional Arabic" pitchFamily="18" charset="-78"/>
                      </a:rPr>
                      <m:t>=[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cs typeface="Traditional Arabic" pitchFamily="18" charset="-78"/>
                      </a:rPr>
                      <m:t>21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cs typeface="Traditional Arabic" pitchFamily="18" charset="-78"/>
                      </a:rPr>
                      <m:t>.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cs typeface="Traditional Arabic" pitchFamily="18" charset="-78"/>
                      </a:rPr>
                      <m:t>5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cs typeface="Traditional Arabic" pitchFamily="18" charset="-78"/>
                      </a:rPr>
                      <m:t>,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cs typeface="Traditional Arabic" pitchFamily="18" charset="-78"/>
                      </a:rPr>
                      <m:t>117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cs typeface="Traditional Arabic" pitchFamily="18" charset="-78"/>
                      </a:rPr>
                      <m:t>.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cs typeface="Traditional Arabic" pitchFamily="18" charset="-78"/>
                      </a:rPr>
                      <m:t>5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cs typeface="Traditional Arabic" pitchFamily="18" charset="-78"/>
                      </a:rPr>
                      <m:t>]</m:t>
                    </m:r>
                  </m:oMath>
                </a14:m>
                <a:endParaRPr lang="fa-IR" sz="2400" dirty="0" smtClean="0">
                  <a:solidFill>
                    <a:srgbClr val="000000"/>
                  </a:solidFill>
                  <a:latin typeface="Traditional Arabic" pitchFamily="18" charset="-78"/>
                  <a:cs typeface="Traditional Arabic" pitchFamily="18" charset="-78"/>
                </a:endParaRPr>
              </a:p>
              <a:p>
                <a:pPr lvl="1" algn="r" rtl="1"/>
                <a:endParaRPr lang="fa-IR" sz="2400" dirty="0">
                  <a:solidFill>
                    <a:srgbClr val="000000"/>
                  </a:solidFill>
                  <a:latin typeface="Traditional Arabic" pitchFamily="18" charset="-78"/>
                  <a:cs typeface="Traditional Arabic" pitchFamily="18" charset="-78"/>
                </a:endParaRPr>
              </a:p>
              <a:p>
                <a:pPr lvl="1" algn="r" rtl="1"/>
                <a:endParaRPr lang="fa-IR" sz="2400" dirty="0" smtClean="0">
                  <a:solidFill>
                    <a:srgbClr val="000000"/>
                  </a:solidFill>
                  <a:latin typeface="Traditional Arabic" pitchFamily="18" charset="-78"/>
                  <a:cs typeface="Traditional Arabic" pitchFamily="18" charset="-78"/>
                </a:endParaRPr>
              </a:p>
              <a:p>
                <a:pPr lvl="1" algn="r" rtl="1"/>
                <a:endParaRPr lang="fa-IR" sz="2400" dirty="0">
                  <a:solidFill>
                    <a:srgbClr val="000000"/>
                  </a:solidFill>
                  <a:latin typeface="Traditional Arabic" pitchFamily="18" charset="-78"/>
                  <a:cs typeface="Traditional Arabic" pitchFamily="18" charset="-78"/>
                </a:endParaRPr>
              </a:p>
              <a:p>
                <a:pPr lvl="1" algn="r" rtl="1"/>
                <a:endParaRPr lang="fa-IR" sz="2400" dirty="0" smtClean="0">
                  <a:solidFill>
                    <a:srgbClr val="000000"/>
                  </a:solidFill>
                  <a:latin typeface="Traditional Arabic" pitchFamily="18" charset="-78"/>
                  <a:cs typeface="Traditional Arabic" pitchFamily="18" charset="-78"/>
                </a:endParaRPr>
              </a:p>
              <a:p>
                <a:pPr lvl="1" algn="r" rtl="1"/>
                <a:endParaRPr lang="fa-IR" sz="2400" dirty="0">
                  <a:solidFill>
                    <a:srgbClr val="000000"/>
                  </a:solidFill>
                  <a:latin typeface="Traditional Arabic" pitchFamily="18" charset="-78"/>
                  <a:cs typeface="Traditional Arabic" pitchFamily="18" charset="-78"/>
                </a:endParaRPr>
              </a:p>
              <a:p>
                <a:pPr lvl="1" algn="r" rtl="1"/>
                <a:endParaRPr lang="fa-IR" sz="2400" dirty="0" smtClean="0">
                  <a:solidFill>
                    <a:srgbClr val="000000"/>
                  </a:solidFill>
                  <a:latin typeface="Traditional Arabic" pitchFamily="18" charset="-78"/>
                  <a:cs typeface="Traditional Arabic" pitchFamily="18" charset="-78"/>
                </a:endParaRPr>
              </a:p>
              <a:p>
                <a:pPr lvl="1" algn="r" rtl="1"/>
                <a:endParaRPr lang="fa-IR" sz="2400" dirty="0">
                  <a:solidFill>
                    <a:srgbClr val="000000"/>
                  </a:solidFill>
                  <a:latin typeface="Traditional Arabic" pitchFamily="18" charset="-78"/>
                  <a:cs typeface="Traditional Arabic" pitchFamily="18" charset="-78"/>
                </a:endParaRPr>
              </a:p>
              <a:p>
                <a:pPr lvl="1" algn="r" rtl="1"/>
                <a:endParaRPr lang="fa-IR" sz="2400" dirty="0" smtClean="0">
                  <a:solidFill>
                    <a:srgbClr val="000000"/>
                  </a:solidFill>
                  <a:latin typeface="Traditional Arabic" pitchFamily="18" charset="-78"/>
                  <a:cs typeface="Traditional Arabic" pitchFamily="18" charset="-78"/>
                </a:endParaRPr>
              </a:p>
              <a:p>
                <a:pPr marL="517525" lvl="1" indent="0" algn="r" rtl="1">
                  <a:buNone/>
                </a:pPr>
                <a:endParaRPr lang="fa-IR" sz="2400" dirty="0" smtClean="0">
                  <a:solidFill>
                    <a:srgbClr val="000000"/>
                  </a:solidFill>
                  <a:latin typeface="Traditional Arabic" pitchFamily="18" charset="-78"/>
                  <a:cs typeface="Traditional Arabic" pitchFamily="18" charset="-78"/>
                </a:endParaRPr>
              </a:p>
              <a:p>
                <a:pPr marL="517525" lvl="1" indent="0" algn="r" rtl="1">
                  <a:buNone/>
                </a:pPr>
                <a:endParaRPr lang="fa-IR" sz="2400" dirty="0">
                  <a:solidFill>
                    <a:srgbClr val="000000"/>
                  </a:solidFill>
                  <a:latin typeface="Traditional Arabic" pitchFamily="18" charset="-78"/>
                  <a:cs typeface="Traditional Arabic" pitchFamily="18" charset="-78"/>
                </a:endParaRPr>
              </a:p>
              <a:p>
                <a:pPr marL="517525" lvl="1" indent="0" algn="r" rtl="1">
                  <a:buNone/>
                </a:pPr>
                <a:endParaRPr lang="fa-IR" sz="2400" dirty="0" smtClean="0">
                  <a:solidFill>
                    <a:srgbClr val="000000"/>
                  </a:solidFill>
                  <a:latin typeface="Traditional Arabic" pitchFamily="18" charset="-78"/>
                  <a:cs typeface="Traditional Arabic" pitchFamily="18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371600"/>
                <a:ext cx="8382000" cy="5669244"/>
              </a:xfrm>
              <a:blipFill>
                <a:blip r:embed="rId2"/>
                <a:stretch>
                  <a:fillRect l="-73" t="-2688" r="-2545" b="-2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5045" r="8799" b="1483"/>
          <a:stretch/>
        </p:blipFill>
        <p:spPr bwMode="auto">
          <a:xfrm>
            <a:off x="762000" y="2667000"/>
            <a:ext cx="7543800" cy="4038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3180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Simulation Results: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059847"/>
          </a:xfrm>
        </p:spPr>
        <p:txBody>
          <a:bodyPr/>
          <a:lstStyle/>
          <a:p>
            <a:pPr lvl="0" algn="l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Behavior of algorithm by increasing minor scale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Flucs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fa-IR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r" rtl="1">
              <a:buNone/>
            </a:pPr>
            <a:endParaRPr lang="fa-IR" sz="2800" dirty="0" smtClean="0">
              <a:solidFill>
                <a:srgbClr val="000000"/>
              </a:solidFill>
              <a:ea typeface="Calibri"/>
              <a:cs typeface="Traditional Arabic"/>
            </a:endParaRPr>
          </a:p>
          <a:p>
            <a:pPr lvl="0" algn="r" rtl="1"/>
            <a:endParaRPr lang="fa-IR" sz="2800" dirty="0">
              <a:solidFill>
                <a:srgbClr val="000000"/>
              </a:solidFill>
              <a:ea typeface="Calibri"/>
              <a:cs typeface="Traditional Arabic"/>
            </a:endParaRPr>
          </a:p>
          <a:p>
            <a:pPr lvl="0" algn="r" rtl="1"/>
            <a:endParaRPr lang="fa-IR" sz="2800" dirty="0" smtClean="0">
              <a:solidFill>
                <a:srgbClr val="000000"/>
              </a:solidFill>
              <a:ea typeface="Calibri"/>
              <a:cs typeface="Traditional Arabic"/>
            </a:endParaRPr>
          </a:p>
          <a:p>
            <a:pPr lvl="0" algn="r" rtl="1"/>
            <a:endParaRPr lang="fa-IR" sz="2800" dirty="0">
              <a:solidFill>
                <a:srgbClr val="000000"/>
              </a:solidFill>
              <a:ea typeface="Calibri"/>
              <a:cs typeface="Traditional Arabic"/>
            </a:endParaRPr>
          </a:p>
          <a:p>
            <a:pPr lvl="0" algn="r" rtl="1"/>
            <a:endParaRPr lang="fa-IR" sz="2800" dirty="0" smtClean="0">
              <a:solidFill>
                <a:srgbClr val="000000"/>
              </a:solidFill>
              <a:ea typeface="Calibri"/>
              <a:cs typeface="Traditional Arabic"/>
            </a:endParaRPr>
          </a:p>
          <a:p>
            <a:pPr lvl="0" algn="r" rtl="1"/>
            <a:endParaRPr lang="fa-IR" sz="2800" dirty="0">
              <a:solidFill>
                <a:srgbClr val="000000"/>
              </a:solidFill>
              <a:ea typeface="Calibri"/>
              <a:cs typeface="Traditional Arabic"/>
            </a:endParaRPr>
          </a:p>
          <a:p>
            <a:pPr lvl="0" algn="r" rtl="1"/>
            <a:endParaRPr lang="fa-IR" sz="2800" dirty="0" smtClean="0">
              <a:solidFill>
                <a:srgbClr val="000000"/>
              </a:solidFill>
              <a:ea typeface="Calibri"/>
              <a:cs typeface="Traditional Arabic"/>
            </a:endParaRPr>
          </a:p>
          <a:p>
            <a:pPr lvl="0" algn="r" rtl="1"/>
            <a:endParaRPr lang="fa-IR" sz="2800" dirty="0">
              <a:solidFill>
                <a:srgbClr val="000000"/>
              </a:solidFill>
              <a:ea typeface="Calibri"/>
              <a:cs typeface="Traditional Arabic"/>
            </a:endParaRPr>
          </a:p>
          <a:p>
            <a:pPr marL="0" lvl="0" indent="0" algn="r" rtl="1">
              <a:buNone/>
            </a:pPr>
            <a:endParaRPr lang="fa-IR" sz="2800" dirty="0" smtClean="0">
              <a:solidFill>
                <a:srgbClr val="000000"/>
              </a:solidFill>
              <a:ea typeface="Calibri"/>
              <a:cs typeface="Traditional Arabic"/>
            </a:endParaRPr>
          </a:p>
          <a:p>
            <a:pPr marL="0" lvl="0" indent="0" algn="r" rtl="1">
              <a:buNone/>
            </a:pPr>
            <a:endParaRPr lang="fa-IR" sz="2400" dirty="0">
              <a:solidFill>
                <a:srgbClr val="000000"/>
              </a:solidFill>
              <a:ea typeface="Calibri"/>
              <a:cs typeface="Traditional Arabic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6" t="5341" r="8509" b="1780"/>
          <a:stretch/>
        </p:blipFill>
        <p:spPr bwMode="auto">
          <a:xfrm>
            <a:off x="762000" y="2140996"/>
            <a:ext cx="7543800" cy="41074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029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>
            <a:noAutofit/>
          </a:bodyPr>
          <a:lstStyle/>
          <a:p>
            <a:pPr algn="r" rtl="1"/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Introduction:             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4</a:t>
            </a:r>
            <a:endParaRPr lang="en-US" sz="4000" dirty="0">
              <a:solidFill>
                <a:srgbClr val="00FF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686800" cy="5059847"/>
          </a:xfrm>
        </p:spPr>
        <p:txBody>
          <a:bodyPr/>
          <a:lstStyle/>
          <a:p>
            <a:pPr marL="396875" lvl="1">
              <a:buBlip>
                <a:blip r:embed="rId3"/>
              </a:buBlip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of many programs and applications for location info</a:t>
            </a:r>
            <a:endParaRPr lang="fa-IR" dirty="0">
              <a:latin typeface="Traditional Arabic" pitchFamily="18" charset="-78"/>
              <a:cs typeface="+mj-cs"/>
            </a:endParaRPr>
          </a:p>
          <a:p>
            <a:pPr marL="396875" lvl="1">
              <a:buBlip>
                <a:blip r:embed="rId3"/>
              </a:buBlip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of Tracking algorithms to localization info</a:t>
            </a:r>
          </a:p>
          <a:p>
            <a:pPr marL="396875" lvl="1">
              <a:buBlip>
                <a:blip r:embed="rId3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data without correlated location info is not useful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75" lvl="1">
              <a:buBlip>
                <a:blip r:embed="rId3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Localization using anchor nodes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75" lvl="1">
              <a:buBlip>
                <a:blip r:embed="rId4"/>
              </a:buBlip>
            </a:pPr>
            <a:endParaRPr lang="fa-IR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396875" lvl="1" algn="r" rtl="1">
              <a:buBlip>
                <a:blip r:embed="rId4"/>
              </a:buBlip>
            </a:pPr>
            <a:endParaRPr lang="fa-IR" sz="2000" dirty="0">
              <a:latin typeface="Traditional Arabic" pitchFamily="18" charset="-78"/>
              <a:cs typeface="Traditional Arabic" pitchFamily="18" charset="-78"/>
            </a:endParaRPr>
          </a:p>
          <a:p>
            <a:pPr marL="396875" lvl="1" algn="r" rtl="1">
              <a:buBlip>
                <a:blip r:embed="rId4"/>
              </a:buBlip>
            </a:pPr>
            <a:endParaRPr lang="fa-IR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396875" lvl="1" algn="r" rtl="1">
              <a:buBlip>
                <a:blip r:embed="rId4"/>
              </a:buBlip>
            </a:pPr>
            <a:endParaRPr lang="fa-IR" sz="2000" dirty="0">
              <a:latin typeface="Traditional Arabic" pitchFamily="18" charset="-78"/>
              <a:cs typeface="Traditional Arabic" pitchFamily="18" charset="-78"/>
            </a:endParaRPr>
          </a:p>
          <a:p>
            <a:pPr marL="396875" lvl="1" algn="r" rtl="1">
              <a:buBlip>
                <a:blip r:embed="rId4"/>
              </a:buBlip>
            </a:pPr>
            <a:endParaRPr lang="fa-IR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396875" lvl="1" algn="r" rtl="1">
              <a:buBlip>
                <a:blip r:embed="rId4"/>
              </a:buBlip>
            </a:pPr>
            <a:endParaRPr lang="fa-IR" sz="3200" dirty="0">
              <a:latin typeface="Traditional Arabic" pitchFamily="18" charset="-78"/>
              <a:cs typeface="Traditional Arabic" pitchFamily="18" charset="-78"/>
            </a:endParaRPr>
          </a:p>
          <a:p>
            <a:pPr marL="396875" lvl="1" algn="r" rtl="1">
              <a:buBlip>
                <a:blip r:embed="rId4"/>
              </a:buBlip>
            </a:pPr>
            <a:endParaRPr lang="fa-IR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396875" lvl="1" algn="r" rtl="1">
              <a:buBlip>
                <a:blip r:embed="rId4"/>
              </a:buBlip>
            </a:pPr>
            <a:endParaRPr lang="fa-IR" sz="2000" dirty="0">
              <a:latin typeface="Traditional Arabic" pitchFamily="18" charset="-78"/>
              <a:cs typeface="Traditional Arabic" pitchFamily="18" charset="-78"/>
            </a:endParaRPr>
          </a:p>
          <a:p>
            <a:pPr marL="0" lvl="1" indent="0" algn="r" rtl="1">
              <a:buNone/>
            </a:pPr>
            <a:endParaRPr lang="fa-IR" sz="2000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882900" y="3352800"/>
            <a:ext cx="3505200" cy="1219200"/>
          </a:xfrm>
          <a:prstGeom prst="ellipse">
            <a:avLst/>
          </a:prstGeom>
          <a:gradFill>
            <a:gsLst>
              <a:gs pos="0">
                <a:srgbClr val="1FB878"/>
              </a:gs>
              <a:gs pos="80000">
                <a:srgbClr val="2BF19F"/>
              </a:gs>
              <a:gs pos="100000">
                <a:srgbClr val="28F6A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Localization</a:t>
            </a:r>
          </a:p>
        </p:txBody>
      </p:sp>
      <p:sp>
        <p:nvSpPr>
          <p:cNvPr id="5" name="Up Arrow 4"/>
          <p:cNvSpPr/>
          <p:nvPr/>
        </p:nvSpPr>
        <p:spPr bwMode="auto">
          <a:xfrm rot="12458671">
            <a:off x="2609667" y="4280231"/>
            <a:ext cx="609600" cy="914400"/>
          </a:xfrm>
          <a:prstGeom prst="upArrow">
            <a:avLst/>
          </a:prstGeom>
          <a:gradFill>
            <a:gsLst>
              <a:gs pos="0">
                <a:srgbClr val="D57103"/>
              </a:gs>
              <a:gs pos="80000">
                <a:srgbClr val="FF9508"/>
              </a:gs>
              <a:gs pos="100000">
                <a:srgbClr val="FF960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7" name="Up Arrow 6"/>
          <p:cNvSpPr/>
          <p:nvPr/>
        </p:nvSpPr>
        <p:spPr bwMode="auto">
          <a:xfrm rot="9071603">
            <a:off x="6126186" y="4253108"/>
            <a:ext cx="609600" cy="914400"/>
          </a:xfrm>
          <a:prstGeom prst="upArrow">
            <a:avLst/>
          </a:prstGeom>
          <a:gradFill>
            <a:gsLst>
              <a:gs pos="0">
                <a:srgbClr val="793B9B"/>
              </a:gs>
              <a:gs pos="80000">
                <a:srgbClr val="9F4FCB"/>
              </a:gs>
              <a:gs pos="100000">
                <a:srgbClr val="A04DCE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410200" y="5181600"/>
            <a:ext cx="2895600" cy="990600"/>
          </a:xfrm>
          <a:prstGeom prst="ellipse">
            <a:avLst/>
          </a:prstGeom>
          <a:gradFill>
            <a:gsLst>
              <a:gs pos="0">
                <a:srgbClr val="793B9B"/>
              </a:gs>
              <a:gs pos="80000">
                <a:srgbClr val="9F4FCB"/>
              </a:gs>
              <a:gs pos="100000">
                <a:srgbClr val="A04DCE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Range Free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066800" y="5181600"/>
            <a:ext cx="2895600" cy="990600"/>
          </a:xfrm>
          <a:prstGeom prst="ellipse">
            <a:avLst/>
          </a:prstGeom>
          <a:gradFill>
            <a:gsLst>
              <a:gs pos="0">
                <a:srgbClr val="D57103"/>
              </a:gs>
              <a:gs pos="80000">
                <a:srgbClr val="FF9508"/>
              </a:gs>
              <a:gs pos="100000">
                <a:srgbClr val="FF960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Range Based</a:t>
            </a:r>
          </a:p>
        </p:txBody>
      </p:sp>
    </p:spTree>
    <p:extLst>
      <p:ext uri="{BB962C8B-B14F-4D97-AF65-F5344CB8AC3E}">
        <p14:creationId xmlns:p14="http://schemas.microsoft.com/office/powerpoint/2010/main" val="2692645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Simulation Results: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49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059847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Algorithm behavior by Angle Interval Number increase</a:t>
            </a:r>
            <a:endParaRPr lang="fa-IR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endParaRPr lang="fa-IR" sz="2400" dirty="0" smtClean="0">
              <a:ea typeface="Calibri"/>
              <a:cs typeface="Traditional Arabic"/>
            </a:endParaRPr>
          </a:p>
          <a:p>
            <a:pPr algn="r" rtl="1"/>
            <a:endParaRPr lang="fa-IR" sz="2800" dirty="0">
              <a:cs typeface="Traditional Arabic"/>
            </a:endParaRPr>
          </a:p>
          <a:p>
            <a:pPr algn="r" rtl="1"/>
            <a:endParaRPr lang="fa-IR" sz="2800" dirty="0" smtClean="0">
              <a:cs typeface="Traditional Arabic"/>
            </a:endParaRPr>
          </a:p>
          <a:p>
            <a:pPr algn="r" rtl="1"/>
            <a:endParaRPr lang="fa-IR" sz="2800" dirty="0">
              <a:cs typeface="Traditional Arabic"/>
            </a:endParaRPr>
          </a:p>
          <a:p>
            <a:pPr algn="r" rtl="1"/>
            <a:endParaRPr lang="fa-IR" sz="2800" dirty="0" smtClean="0">
              <a:cs typeface="Traditional Arabic"/>
            </a:endParaRPr>
          </a:p>
          <a:p>
            <a:pPr algn="r" rtl="1"/>
            <a:endParaRPr lang="fa-IR" sz="2800" dirty="0">
              <a:cs typeface="Traditional Arabic"/>
            </a:endParaRPr>
          </a:p>
          <a:p>
            <a:pPr algn="r" rtl="1"/>
            <a:endParaRPr lang="fa-IR" sz="2800" dirty="0" smtClean="0">
              <a:cs typeface="Traditional Arabic"/>
            </a:endParaRPr>
          </a:p>
          <a:p>
            <a:pPr algn="r" rtl="1"/>
            <a:endParaRPr lang="fa-IR" sz="2800" dirty="0">
              <a:cs typeface="Traditional Arabic"/>
            </a:endParaRPr>
          </a:p>
          <a:p>
            <a:pPr algn="r" rtl="1"/>
            <a:endParaRPr lang="fa-IR" sz="2800" dirty="0" smtClean="0">
              <a:cs typeface="Traditional Arabic"/>
            </a:endParaRPr>
          </a:p>
          <a:p>
            <a:pPr algn="r" rtl="1"/>
            <a:endParaRPr lang="fa-IR" sz="2800" dirty="0">
              <a:cs typeface="Traditional Arabic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5341" r="8218"/>
          <a:stretch/>
        </p:blipFill>
        <p:spPr bwMode="auto">
          <a:xfrm>
            <a:off x="762000" y="2163445"/>
            <a:ext cx="7620000" cy="4237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818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Simulation Results: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059847"/>
          </a:xfrm>
        </p:spPr>
        <p:txBody>
          <a:bodyPr/>
          <a:lstStyle/>
          <a:p>
            <a:pPr lvl="0" algn="l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Algorithm behavior by Angle Interval Number increase</a:t>
            </a:r>
            <a:endParaRPr lang="fa-IR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r" rtl="1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5341" r="8363"/>
          <a:stretch/>
        </p:blipFill>
        <p:spPr bwMode="auto">
          <a:xfrm>
            <a:off x="838200" y="2100261"/>
            <a:ext cx="7543800" cy="4300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99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Simulation Results: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51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059847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Algorithm behavior by sub-areas number increase</a:t>
            </a:r>
            <a:endParaRPr lang="fa-IR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endParaRPr lang="fa-IR" sz="2400" dirty="0" smtClean="0">
              <a:ea typeface="Calibri"/>
              <a:cs typeface="Traditional Arabic"/>
            </a:endParaRPr>
          </a:p>
          <a:p>
            <a:pPr algn="r" rtl="1"/>
            <a:endParaRPr lang="fa-IR" sz="2800" dirty="0">
              <a:cs typeface="Traditional Arabic"/>
            </a:endParaRPr>
          </a:p>
          <a:p>
            <a:pPr algn="r" rtl="1"/>
            <a:endParaRPr lang="fa-IR" sz="2800" dirty="0" smtClean="0">
              <a:cs typeface="Traditional Arabic"/>
            </a:endParaRPr>
          </a:p>
          <a:p>
            <a:pPr algn="r" rtl="1"/>
            <a:endParaRPr lang="fa-IR" sz="2800" dirty="0">
              <a:cs typeface="Traditional Arabic"/>
            </a:endParaRPr>
          </a:p>
          <a:p>
            <a:pPr algn="r" rtl="1"/>
            <a:endParaRPr lang="fa-IR" sz="2800" dirty="0" smtClean="0">
              <a:cs typeface="Traditional Arabic"/>
            </a:endParaRPr>
          </a:p>
          <a:p>
            <a:pPr algn="r" rtl="1"/>
            <a:endParaRPr lang="fa-IR" sz="2800" dirty="0">
              <a:cs typeface="Traditional Arabic"/>
            </a:endParaRPr>
          </a:p>
          <a:p>
            <a:pPr algn="r" rtl="1"/>
            <a:endParaRPr lang="fa-IR" sz="2800" dirty="0" smtClean="0">
              <a:cs typeface="Traditional Arabic"/>
            </a:endParaRPr>
          </a:p>
          <a:p>
            <a:pPr algn="r" rtl="1"/>
            <a:endParaRPr lang="fa-IR" sz="2800" dirty="0">
              <a:cs typeface="Traditional Arabic"/>
            </a:endParaRPr>
          </a:p>
          <a:p>
            <a:pPr algn="r" rtl="1"/>
            <a:endParaRPr lang="fa-IR" sz="2800" dirty="0" smtClean="0">
              <a:cs typeface="Traditional Arabic"/>
            </a:endParaRPr>
          </a:p>
          <a:p>
            <a:pPr algn="r" rtl="1"/>
            <a:endParaRPr lang="fa-IR" sz="2800" dirty="0">
              <a:cs typeface="Traditional Arabic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5341" r="8363"/>
          <a:stretch/>
        </p:blipFill>
        <p:spPr bwMode="auto">
          <a:xfrm>
            <a:off x="762000" y="2172016"/>
            <a:ext cx="7620000" cy="42287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039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Simulation Results: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52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059847"/>
          </a:xfrm>
        </p:spPr>
        <p:txBody>
          <a:bodyPr/>
          <a:lstStyle/>
          <a:p>
            <a:pPr lvl="0" algn="l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Algorithm behavior by sub-areas number increase</a:t>
            </a:r>
            <a:endParaRPr lang="fa-IR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r" rtl="1"/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a-IR" sz="2800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5044" r="8073"/>
          <a:stretch/>
        </p:blipFill>
        <p:spPr bwMode="auto">
          <a:xfrm>
            <a:off x="685800" y="22860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78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Simulation Results: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069080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Algorithm behavior by increase of anchor nodes</a:t>
            </a:r>
            <a:endParaRPr lang="fa-IR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endParaRPr lang="fa-IR" sz="2800" dirty="0" smtClean="0">
              <a:ea typeface="Calibri"/>
              <a:cs typeface="Traditional Arabic"/>
            </a:endParaRPr>
          </a:p>
          <a:p>
            <a:pPr algn="r" rtl="1"/>
            <a:endParaRPr lang="fa-IR" sz="2800" dirty="0">
              <a:cs typeface="Traditional Arabic"/>
            </a:endParaRPr>
          </a:p>
          <a:p>
            <a:pPr algn="r" rtl="1"/>
            <a:endParaRPr lang="fa-IR" sz="2800" dirty="0" smtClean="0">
              <a:cs typeface="Traditional Arabic"/>
            </a:endParaRPr>
          </a:p>
          <a:p>
            <a:pPr algn="r" rtl="1"/>
            <a:endParaRPr lang="fa-IR" sz="2800" dirty="0">
              <a:cs typeface="Traditional Arabic"/>
            </a:endParaRPr>
          </a:p>
          <a:p>
            <a:pPr algn="r" rtl="1"/>
            <a:endParaRPr lang="fa-IR" sz="2800" dirty="0" smtClean="0">
              <a:cs typeface="Traditional Arabic"/>
            </a:endParaRPr>
          </a:p>
          <a:p>
            <a:pPr algn="r" rtl="1"/>
            <a:endParaRPr lang="fa-IR" sz="2800" dirty="0">
              <a:cs typeface="Traditional Arabic"/>
            </a:endParaRPr>
          </a:p>
          <a:p>
            <a:pPr algn="r" rtl="1"/>
            <a:endParaRPr lang="fa-IR" sz="2800" dirty="0" smtClean="0">
              <a:cs typeface="Traditional Arabic"/>
            </a:endParaRPr>
          </a:p>
          <a:p>
            <a:pPr algn="r" rtl="1"/>
            <a:endParaRPr lang="fa-IR" sz="2800" dirty="0">
              <a:cs typeface="Traditional Arabic"/>
            </a:endParaRPr>
          </a:p>
          <a:p>
            <a:pPr algn="r" rtl="1"/>
            <a:endParaRPr lang="fa-IR" sz="2800" dirty="0" smtClean="0">
              <a:cs typeface="Traditional Arabic"/>
            </a:endParaRPr>
          </a:p>
          <a:p>
            <a:pPr algn="r" rtl="1"/>
            <a:endParaRPr lang="fa-IR" sz="2400" dirty="0">
              <a:cs typeface="Traditional Arabic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5341" r="8799"/>
          <a:stretch/>
        </p:blipFill>
        <p:spPr bwMode="auto">
          <a:xfrm>
            <a:off x="762000" y="2133600"/>
            <a:ext cx="7543800" cy="44497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915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Simulation Results: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54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059847"/>
          </a:xfrm>
        </p:spPr>
        <p:txBody>
          <a:bodyPr/>
          <a:lstStyle/>
          <a:p>
            <a:pPr lvl="0" algn="l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Algorithm behavior by increase of anchor nodes</a:t>
            </a:r>
            <a:endParaRPr lang="fa-IR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r" rtl="1"/>
            <a:endParaRPr lang="en-US" sz="2800" dirty="0">
              <a:solidFill>
                <a:srgbClr val="000000"/>
              </a:solidFill>
            </a:endParaRPr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sz="24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t="5341" r="8654"/>
          <a:stretch/>
        </p:blipFill>
        <p:spPr bwMode="auto">
          <a:xfrm>
            <a:off x="838200" y="2260282"/>
            <a:ext cx="7467600" cy="43691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1915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Simulation Results: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55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533823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Algorithm behavior by increasing the node density</a:t>
            </a:r>
            <a:endParaRPr lang="fa-IR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endParaRPr lang="fa-IR" sz="2800" dirty="0">
              <a:cs typeface="Traditional Arabic"/>
            </a:endParaRPr>
          </a:p>
          <a:p>
            <a:pPr algn="r" rtl="1"/>
            <a:endParaRPr lang="fa-IR" sz="2800" dirty="0" smtClean="0">
              <a:cs typeface="Traditional Arabic"/>
            </a:endParaRPr>
          </a:p>
          <a:p>
            <a:pPr algn="r" rtl="1"/>
            <a:endParaRPr lang="fa-IR" sz="2800" dirty="0">
              <a:cs typeface="Traditional Arabic"/>
            </a:endParaRPr>
          </a:p>
          <a:p>
            <a:pPr algn="r" rtl="1"/>
            <a:endParaRPr lang="fa-IR" sz="2800" dirty="0" smtClean="0">
              <a:cs typeface="Traditional Arabic"/>
            </a:endParaRPr>
          </a:p>
          <a:p>
            <a:pPr algn="r" rtl="1"/>
            <a:endParaRPr lang="fa-IR" sz="2800" dirty="0">
              <a:cs typeface="Traditional Arabic"/>
            </a:endParaRPr>
          </a:p>
          <a:p>
            <a:pPr algn="r" rtl="1"/>
            <a:endParaRPr lang="fa-IR" sz="2800" dirty="0" smtClean="0">
              <a:cs typeface="Traditional Arabic"/>
            </a:endParaRPr>
          </a:p>
          <a:p>
            <a:pPr algn="r" rtl="1"/>
            <a:endParaRPr lang="fa-IR" sz="2800" dirty="0">
              <a:cs typeface="Traditional Arabic"/>
            </a:endParaRPr>
          </a:p>
          <a:p>
            <a:pPr algn="r" rtl="1"/>
            <a:endParaRPr lang="fa-IR" sz="2800" dirty="0" smtClean="0">
              <a:cs typeface="Traditional Arabic"/>
            </a:endParaRPr>
          </a:p>
          <a:p>
            <a:pPr algn="r" rtl="1"/>
            <a:endParaRPr lang="fa-IR" sz="2800" dirty="0">
              <a:cs typeface="Traditional Arabic"/>
            </a:endParaRPr>
          </a:p>
          <a:p>
            <a:pPr marL="0" indent="0" algn="r" rtl="1">
              <a:buNone/>
            </a:pPr>
            <a:endParaRPr lang="fa-IR" sz="2400" dirty="0" smtClean="0">
              <a:cs typeface="Traditional Arabic"/>
            </a:endParaRPr>
          </a:p>
          <a:p>
            <a:pPr marL="0" indent="0" algn="r" rtl="1">
              <a:buNone/>
            </a:pPr>
            <a:endParaRPr lang="en-US" sz="28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5341" r="8799"/>
          <a:stretch/>
        </p:blipFill>
        <p:spPr bwMode="auto">
          <a:xfrm>
            <a:off x="838200" y="2158285"/>
            <a:ext cx="7467600" cy="4394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448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Simulation Results: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56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059847"/>
          </a:xfrm>
        </p:spPr>
        <p:txBody>
          <a:bodyPr/>
          <a:lstStyle/>
          <a:p>
            <a:pPr lvl="0" algn="l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Algorithm behavior by increasing the node density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sz="2800" dirty="0" smtClean="0"/>
          </a:p>
          <a:p>
            <a:pPr marL="0" indent="0">
              <a:buNone/>
            </a:pPr>
            <a:endParaRPr lang="fa-IR" sz="2800" dirty="0" smtClean="0"/>
          </a:p>
          <a:p>
            <a:pPr marL="0" indent="0">
              <a:buNone/>
            </a:pPr>
            <a:endParaRPr lang="fa-IR" sz="28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5341" r="8799"/>
          <a:stretch/>
        </p:blipFill>
        <p:spPr bwMode="auto">
          <a:xfrm>
            <a:off x="762000" y="2209800"/>
            <a:ext cx="7543800" cy="4343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254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Simulation Results: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57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1"/>
            <a:ext cx="8382000" cy="5575892"/>
          </a:xfrm>
        </p:spPr>
        <p:txBody>
          <a:bodyPr/>
          <a:lstStyle/>
          <a:p>
            <a:pPr lvl="0" algn="l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Algorithm behavior by changing the range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coeff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for high error points elimination</a:t>
            </a:r>
            <a:endParaRPr lang="fa-IR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r" rtl="1">
              <a:buNone/>
            </a:pPr>
            <a:endParaRPr lang="fa-IR" sz="2400" dirty="0" smtClean="0">
              <a:solidFill>
                <a:srgbClr val="000000"/>
              </a:solidFill>
              <a:ea typeface="Calibri"/>
              <a:cs typeface="Traditional Arabic"/>
            </a:endParaRPr>
          </a:p>
          <a:p>
            <a:pPr lvl="0" algn="r" rtl="1"/>
            <a:endParaRPr lang="fa-IR" sz="2800" dirty="0">
              <a:solidFill>
                <a:srgbClr val="000000"/>
              </a:solidFill>
              <a:cs typeface="Traditional Arabic"/>
            </a:endParaRPr>
          </a:p>
          <a:p>
            <a:pPr lvl="0" algn="r" rtl="1"/>
            <a:endParaRPr lang="fa-IR" sz="2800" dirty="0" smtClean="0">
              <a:solidFill>
                <a:srgbClr val="000000"/>
              </a:solidFill>
              <a:cs typeface="Traditional Arabic"/>
            </a:endParaRPr>
          </a:p>
          <a:p>
            <a:pPr lvl="0" algn="r" rtl="1"/>
            <a:endParaRPr lang="fa-IR" sz="2800" dirty="0">
              <a:solidFill>
                <a:srgbClr val="000000"/>
              </a:solidFill>
              <a:cs typeface="Traditional Arabic"/>
            </a:endParaRPr>
          </a:p>
          <a:p>
            <a:pPr lvl="0" algn="r" rtl="1"/>
            <a:endParaRPr lang="fa-IR" sz="2800" dirty="0" smtClean="0">
              <a:solidFill>
                <a:srgbClr val="000000"/>
              </a:solidFill>
              <a:cs typeface="Traditional Arabic"/>
            </a:endParaRPr>
          </a:p>
          <a:p>
            <a:pPr lvl="0" algn="r" rtl="1"/>
            <a:endParaRPr lang="fa-IR" sz="2800" dirty="0">
              <a:solidFill>
                <a:srgbClr val="000000"/>
              </a:solidFill>
              <a:cs typeface="Traditional Arabic"/>
            </a:endParaRPr>
          </a:p>
          <a:p>
            <a:pPr lvl="0" algn="r" rtl="1"/>
            <a:endParaRPr lang="fa-IR" sz="2800" dirty="0" smtClean="0">
              <a:solidFill>
                <a:srgbClr val="000000"/>
              </a:solidFill>
              <a:cs typeface="Traditional Arabic"/>
            </a:endParaRPr>
          </a:p>
          <a:p>
            <a:pPr lvl="0" algn="r" rtl="1"/>
            <a:endParaRPr lang="fa-IR" sz="2800" dirty="0">
              <a:solidFill>
                <a:srgbClr val="000000"/>
              </a:solidFill>
              <a:cs typeface="Traditional Arabic"/>
            </a:endParaRPr>
          </a:p>
          <a:p>
            <a:pPr lvl="0" algn="r" rtl="1"/>
            <a:endParaRPr lang="fa-IR" sz="2800" dirty="0" smtClean="0">
              <a:solidFill>
                <a:srgbClr val="000000"/>
              </a:solidFill>
              <a:cs typeface="Traditional Arabic"/>
            </a:endParaRPr>
          </a:p>
          <a:p>
            <a:pPr lvl="0" algn="r" rtl="1"/>
            <a:endParaRPr lang="fa-IR" sz="2800" dirty="0">
              <a:solidFill>
                <a:srgbClr val="000000"/>
              </a:solidFill>
              <a:cs typeface="Traditional Arabic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5341" r="8654" b="1483"/>
          <a:stretch/>
        </p:blipFill>
        <p:spPr bwMode="auto">
          <a:xfrm>
            <a:off x="838200" y="2133600"/>
            <a:ext cx="7543800" cy="441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223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Simulation Results: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447645"/>
          </a:xfrm>
        </p:spPr>
        <p:txBody>
          <a:bodyPr/>
          <a:lstStyle/>
          <a:p>
            <a:pPr lvl="0" algn="l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Algorithm behavior by changing the range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coeff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for high error points elimination</a:t>
            </a:r>
            <a:r>
              <a:rPr lang="en-US" sz="2800" dirty="0" smtClean="0">
                <a:solidFill>
                  <a:srgbClr val="000000"/>
                </a:solidFill>
                <a:ea typeface="Calibri"/>
                <a:cs typeface="Traditional Arabic"/>
              </a:rPr>
              <a:t> </a:t>
            </a:r>
            <a:endParaRPr lang="fa-IR" sz="2800" dirty="0" smtClean="0">
              <a:solidFill>
                <a:srgbClr val="000000"/>
              </a:solidFill>
              <a:ea typeface="Calibri"/>
              <a:cs typeface="Traditional Arabic"/>
            </a:endParaRPr>
          </a:p>
          <a:p>
            <a:pPr marL="0" lvl="0" indent="0" algn="r" rtl="1">
              <a:buNone/>
            </a:pPr>
            <a:endParaRPr lang="fa-IR" sz="2400" dirty="0" smtClean="0">
              <a:solidFill>
                <a:srgbClr val="000000"/>
              </a:solidFill>
              <a:ea typeface="Calibri"/>
              <a:cs typeface="Traditional Arabic"/>
            </a:endParaRPr>
          </a:p>
          <a:p>
            <a:pPr lvl="0" algn="r" rtl="1"/>
            <a:endParaRPr lang="fa-IR" sz="2400" dirty="0">
              <a:solidFill>
                <a:srgbClr val="000000"/>
              </a:solidFill>
              <a:cs typeface="Traditional Arabic"/>
            </a:endParaRPr>
          </a:p>
          <a:p>
            <a:pPr lvl="0" algn="r" rtl="1"/>
            <a:endParaRPr lang="fa-IR" sz="2400" dirty="0" smtClean="0">
              <a:solidFill>
                <a:srgbClr val="000000"/>
              </a:solidFill>
              <a:cs typeface="Traditional Arabic"/>
            </a:endParaRPr>
          </a:p>
          <a:p>
            <a:pPr lvl="0" algn="r" rtl="1"/>
            <a:endParaRPr lang="fa-IR" sz="2400" dirty="0">
              <a:solidFill>
                <a:srgbClr val="000000"/>
              </a:solidFill>
              <a:cs typeface="Traditional Arabic"/>
            </a:endParaRPr>
          </a:p>
          <a:p>
            <a:pPr lvl="0" algn="r" rtl="1"/>
            <a:endParaRPr lang="fa-IR" sz="2800" dirty="0" smtClean="0">
              <a:solidFill>
                <a:srgbClr val="000000"/>
              </a:solidFill>
              <a:cs typeface="Traditional Arabic"/>
            </a:endParaRPr>
          </a:p>
          <a:p>
            <a:pPr lvl="0" algn="r" rtl="1"/>
            <a:endParaRPr lang="fa-IR" sz="2800" dirty="0">
              <a:solidFill>
                <a:srgbClr val="000000"/>
              </a:solidFill>
              <a:cs typeface="Traditional Arabic"/>
            </a:endParaRPr>
          </a:p>
          <a:p>
            <a:pPr lvl="0" algn="r" rtl="1"/>
            <a:endParaRPr lang="fa-IR" sz="2800" dirty="0" smtClean="0">
              <a:solidFill>
                <a:srgbClr val="000000"/>
              </a:solidFill>
              <a:cs typeface="Traditional Arabic"/>
            </a:endParaRPr>
          </a:p>
          <a:p>
            <a:pPr lvl="0" algn="r" rtl="1"/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5341" r="8799" b="1483"/>
          <a:stretch/>
        </p:blipFill>
        <p:spPr bwMode="auto">
          <a:xfrm>
            <a:off x="762000" y="2286000"/>
            <a:ext cx="7620000" cy="419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418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>
            <a:noAutofit/>
          </a:bodyPr>
          <a:lstStyle/>
          <a:p>
            <a:pPr algn="r" rtl="1"/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Reference Review:                                           5</a:t>
            </a:r>
            <a:endParaRPr lang="en-US" sz="4000" dirty="0">
              <a:solidFill>
                <a:srgbClr val="4BF3F7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930581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Free Methods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7525" lvl="1" indent="0" algn="l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type of methods use the connectivity and signal quality information for localization.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7525" lvl="1" indent="0">
              <a:buNone/>
            </a:pPr>
            <a:endParaRPr lang="en-US" sz="16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517525" lvl="1" indent="0">
              <a:buNone/>
            </a:pPr>
            <a:endParaRPr lang="en-US" sz="1600" dirty="0">
              <a:latin typeface="Traditional Arabic" pitchFamily="18" charset="-78"/>
              <a:cs typeface="Traditional Arabic" pitchFamily="18" charset="-78"/>
            </a:endParaRPr>
          </a:p>
          <a:p>
            <a:pPr marL="517525" lvl="1" indent="0">
              <a:buNone/>
            </a:pPr>
            <a:endParaRPr lang="en-US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517525" lvl="1" indent="0">
              <a:buNone/>
            </a:pPr>
            <a:endParaRPr lang="en-US" sz="2000" dirty="0">
              <a:latin typeface="Traditional Arabic" pitchFamily="18" charset="-78"/>
              <a:cs typeface="Traditional Arabic" pitchFamily="18" charset="-78"/>
            </a:endParaRPr>
          </a:p>
          <a:p>
            <a:pPr marL="517525" lvl="1" indent="0">
              <a:buNone/>
            </a:pPr>
            <a:endParaRPr lang="en-US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517525" lvl="1" indent="0">
              <a:buNone/>
            </a:pPr>
            <a:endParaRPr lang="en-US" sz="2000" dirty="0">
              <a:latin typeface="Traditional Arabic" pitchFamily="18" charset="-78"/>
              <a:cs typeface="Traditional Arabic" pitchFamily="18" charset="-78"/>
            </a:endParaRPr>
          </a:p>
          <a:p>
            <a:pPr marL="517525" lvl="1" indent="0">
              <a:buNone/>
            </a:pPr>
            <a:endParaRPr lang="en-US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517525" lvl="1" indent="0">
              <a:buNone/>
            </a:pPr>
            <a:endParaRPr lang="en-US" sz="2000" dirty="0">
              <a:latin typeface="Traditional Arabic" pitchFamily="18" charset="-78"/>
              <a:cs typeface="Traditional Arabic" pitchFamily="18" charset="-78"/>
            </a:endParaRPr>
          </a:p>
          <a:p>
            <a:pPr marL="517525" lvl="1" indent="0">
              <a:buNone/>
            </a:pPr>
            <a:endParaRPr lang="en-US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517525" lvl="1" indent="0">
              <a:buNone/>
            </a:pPr>
            <a:endParaRPr lang="en-US" sz="2000" dirty="0">
              <a:latin typeface="Traditional Arabic" pitchFamily="18" charset="-78"/>
              <a:cs typeface="Traditional Arabic" pitchFamily="18" charset="-78"/>
            </a:endParaRPr>
          </a:p>
          <a:p>
            <a:pPr marL="517525" lvl="1" indent="0">
              <a:buNone/>
            </a:pPr>
            <a:endParaRPr lang="en-US" sz="3200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086100" y="2819400"/>
            <a:ext cx="2971800" cy="914400"/>
          </a:xfrm>
          <a:prstGeom prst="ellipse">
            <a:avLst/>
          </a:prstGeom>
          <a:gradFill>
            <a:gsLst>
              <a:gs pos="0">
                <a:srgbClr val="27C216"/>
              </a:gs>
              <a:gs pos="80000">
                <a:srgbClr val="37FD20"/>
              </a:gs>
              <a:gs pos="100000">
                <a:srgbClr val="34FF1C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Range Free</a:t>
            </a:r>
          </a:p>
        </p:txBody>
      </p:sp>
      <p:sp>
        <p:nvSpPr>
          <p:cNvPr id="6" name="Up Arrow 5"/>
          <p:cNvSpPr/>
          <p:nvPr/>
        </p:nvSpPr>
        <p:spPr bwMode="auto">
          <a:xfrm rot="13679847">
            <a:off x="2160878" y="3172429"/>
            <a:ext cx="533400" cy="1804714"/>
          </a:xfrm>
          <a:prstGeom prst="upArrow">
            <a:avLst/>
          </a:prstGeom>
          <a:gradFill>
            <a:gsLst>
              <a:gs pos="0">
                <a:srgbClr val="D57103"/>
              </a:gs>
              <a:gs pos="80000">
                <a:srgbClr val="FF9508"/>
              </a:gs>
              <a:gs pos="100000">
                <a:srgbClr val="FF960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81000" y="4800600"/>
            <a:ext cx="2590800" cy="1066800"/>
          </a:xfrm>
          <a:prstGeom prst="roundRect">
            <a:avLst/>
          </a:prstGeom>
          <a:gradFill>
            <a:gsLst>
              <a:gs pos="0">
                <a:srgbClr val="D57103"/>
              </a:gs>
              <a:gs pos="80000">
                <a:srgbClr val="FF9508"/>
              </a:gs>
              <a:gs pos="100000">
                <a:srgbClr val="FF960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Centroid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276600" y="4800600"/>
            <a:ext cx="2590800" cy="1066800"/>
          </a:xfrm>
          <a:prstGeom prst="roundRect">
            <a:avLst/>
          </a:prstGeom>
          <a:gradFill>
            <a:gsLst>
              <a:gs pos="0">
                <a:srgbClr val="288AAF"/>
              </a:gs>
              <a:gs pos="80000">
                <a:srgbClr val="37B6E4"/>
              </a:gs>
              <a:gs pos="100000">
                <a:srgbClr val="34B8E9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err="1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Dv</a:t>
            </a:r>
            <a:r>
              <a:rPr lang="en-US" sz="23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-Hop:</a:t>
            </a:r>
            <a:br>
              <a:rPr lang="en-US" sz="23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Distance Vector Hop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6172200" y="4800600"/>
            <a:ext cx="2590800" cy="1066800"/>
          </a:xfrm>
          <a:prstGeom prst="roundRect">
            <a:avLst/>
          </a:prstGeom>
          <a:gradFill>
            <a:gsLst>
              <a:gs pos="0">
                <a:srgbClr val="793B9B"/>
              </a:gs>
              <a:gs pos="80000">
                <a:srgbClr val="9F4FCB"/>
              </a:gs>
              <a:gs pos="100000">
                <a:srgbClr val="A04DCE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APIT:</a:t>
            </a:r>
            <a:br>
              <a:rPr lang="en-US" sz="23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Approximation Point In triangulation Test</a:t>
            </a:r>
          </a:p>
        </p:txBody>
      </p:sp>
      <p:sp>
        <p:nvSpPr>
          <p:cNvPr id="14" name="Up Arrow 13"/>
          <p:cNvSpPr/>
          <p:nvPr/>
        </p:nvSpPr>
        <p:spPr bwMode="auto">
          <a:xfrm rot="7907353">
            <a:off x="6451226" y="3172430"/>
            <a:ext cx="533400" cy="1804714"/>
          </a:xfrm>
          <a:prstGeom prst="upArrow">
            <a:avLst/>
          </a:prstGeom>
          <a:gradFill>
            <a:gsLst>
              <a:gs pos="0">
                <a:srgbClr val="793B9B"/>
              </a:gs>
              <a:gs pos="80000">
                <a:srgbClr val="9F4FCB"/>
              </a:gs>
              <a:gs pos="100000">
                <a:srgbClr val="A04DCE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4267200" y="3810000"/>
            <a:ext cx="609600" cy="914400"/>
          </a:xfrm>
          <a:prstGeom prst="downArrow">
            <a:avLst/>
          </a:prstGeom>
          <a:gradFill>
            <a:gsLst>
              <a:gs pos="0">
                <a:srgbClr val="288AAF"/>
              </a:gs>
              <a:gs pos="80000">
                <a:srgbClr val="37B6E4"/>
              </a:gs>
              <a:gs pos="100000">
                <a:srgbClr val="34B8E9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5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Simulation Results: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59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330690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Algorithm behavior in non-uniform distributions</a:t>
            </a:r>
            <a:endParaRPr lang="fa-IR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 rtl="1"/>
            <a:endParaRPr lang="fa-IR" sz="2800" dirty="0">
              <a:cs typeface="Traditional Arabic"/>
            </a:endParaRPr>
          </a:p>
          <a:p>
            <a:pPr algn="r" rtl="1"/>
            <a:endParaRPr lang="fa-IR" sz="2800" dirty="0" smtClean="0">
              <a:cs typeface="Traditional Arabic"/>
            </a:endParaRPr>
          </a:p>
          <a:p>
            <a:pPr marL="0" indent="0" algn="r" rtl="1">
              <a:buNone/>
            </a:pPr>
            <a:endParaRPr lang="fa-IR" sz="2400" dirty="0" smtClean="0">
              <a:cs typeface="Traditional Arabic"/>
            </a:endParaRPr>
          </a:p>
          <a:p>
            <a:pPr algn="r" rtl="1"/>
            <a:endParaRPr lang="fa-IR" sz="2000" dirty="0">
              <a:cs typeface="Traditional Arabic"/>
            </a:endParaRPr>
          </a:p>
          <a:p>
            <a:pPr algn="r" rtl="1"/>
            <a:endParaRPr lang="fa-IR" sz="2400" dirty="0" smtClean="0">
              <a:cs typeface="Traditional Arabic"/>
            </a:endParaRPr>
          </a:p>
          <a:p>
            <a:pPr algn="r" rtl="1"/>
            <a:endParaRPr lang="fa-IR" sz="2800" dirty="0">
              <a:cs typeface="Traditional Arabic"/>
            </a:endParaRPr>
          </a:p>
          <a:p>
            <a:pPr algn="r" rtl="1"/>
            <a:endParaRPr lang="fa-IR" sz="2800" dirty="0" smtClean="0">
              <a:cs typeface="Traditional Arabic"/>
            </a:endParaRPr>
          </a:p>
          <a:p>
            <a:pPr algn="r" rtl="1"/>
            <a:endParaRPr lang="fa-IR" sz="2800" dirty="0">
              <a:cs typeface="Traditional Arabic"/>
            </a:endParaRPr>
          </a:p>
          <a:p>
            <a:pPr algn="r" rtl="1"/>
            <a:endParaRPr lang="fa-IR" sz="2800" dirty="0" smtClean="0">
              <a:cs typeface="Traditional Arabic"/>
            </a:endParaRPr>
          </a:p>
          <a:p>
            <a:pPr algn="r" rtl="1"/>
            <a:endParaRPr lang="fa-IR" sz="2800" dirty="0">
              <a:cs typeface="Traditional Arabic"/>
            </a:endParaRPr>
          </a:p>
          <a:p>
            <a:pPr algn="r" rtl="1"/>
            <a:endParaRPr lang="fa-IR" sz="2800" dirty="0" smtClean="0">
              <a:cs typeface="Traditional Arabi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1538540"/>
                <a:ext cx="2848472" cy="518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libri"/>
                            <a:cs typeface="Traditional Arabic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raditional Arabic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raditional Arabic"/>
                          </a:rPr>
                          <m:t>𝑥𝑦</m:t>
                        </m:r>
                      </m:sub>
                    </m:sSub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raditional Arabic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raditional Arabic"/>
                          </a:rPr>
                          <m:t>𝑥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raditional Arabic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raditional Arabic"/>
                          </a:rPr>
                          <m:t>𝑦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Calibri"/>
                        <a:cs typeface="Traditional Arabic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raditional Arabic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raditional Arabic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raditional Arabic"/>
                          </a:rPr>
                          <m:t>320000</m:t>
                        </m:r>
                      </m:den>
                    </m:f>
                    <m:r>
                      <a:rPr lang="en-US" i="1">
                        <a:effectLst/>
                        <a:latin typeface="Cambria Math"/>
                        <a:ea typeface="Calibri"/>
                        <a:cs typeface="Traditional Arabic"/>
                      </a:rPr>
                      <m:t>.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raditional Arabic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raditional Arabic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raditional Arabic"/>
                          </a:rPr>
                          <m:t>320000</m:t>
                        </m:r>
                      </m:den>
                    </m:f>
                    <m:r>
                      <a:rPr lang="fa-IR" i="1">
                        <a:effectLst/>
                        <a:latin typeface="Cambria Math"/>
                        <a:ea typeface="Calibri"/>
                        <a:cs typeface="Cambria Math"/>
                      </a:rPr>
                      <m:t> </m:t>
                    </m:r>
                  </m:oMath>
                </a14:m>
                <a:r>
                  <a:rPr lang="fa-IR" sz="2000" dirty="0">
                    <a:ea typeface="Calibri"/>
                    <a:cs typeface="Traditional Arabic"/>
                  </a:rPr>
                  <a:t> </a:t>
                </a:r>
                <a:endParaRPr lang="en-US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38540"/>
                <a:ext cx="2848472" cy="518860"/>
              </a:xfrm>
              <a:prstGeom prst="rect">
                <a:avLst/>
              </a:prstGeom>
              <a:blipFill rotWithShape="1">
                <a:blip r:embed="rId2"/>
                <a:stretch>
                  <a:fillRect l="-2141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t="5638" r="7637" b="1484"/>
          <a:stretch/>
        </p:blipFill>
        <p:spPr bwMode="auto">
          <a:xfrm>
            <a:off x="609600" y="2443049"/>
            <a:ext cx="7891237" cy="41863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978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Simulation Results: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059847"/>
          </a:xfrm>
        </p:spPr>
        <p:txBody>
          <a:bodyPr/>
          <a:lstStyle/>
          <a:p>
            <a:pPr lvl="0" algn="l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Algorithm behavior by increase of fluctuations</a:t>
            </a:r>
            <a:endParaRPr lang="fa-IR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r" rtl="1"/>
            <a:endParaRPr lang="fa-IR" sz="2400" dirty="0">
              <a:solidFill>
                <a:srgbClr val="000000"/>
              </a:solidFill>
              <a:ea typeface="Calibri"/>
              <a:cs typeface="Traditional Arabic"/>
            </a:endParaRPr>
          </a:p>
          <a:p>
            <a:pPr marL="0" indent="0" algn="r" rtl="1">
              <a:buNone/>
            </a:pPr>
            <a:endParaRPr lang="fa-IR" sz="2800" dirty="0" smtClean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5341" r="7927" b="1483"/>
          <a:stretch/>
        </p:blipFill>
        <p:spPr bwMode="auto">
          <a:xfrm>
            <a:off x="838200" y="2362200"/>
            <a:ext cx="7543800" cy="419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077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Simulation Results: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61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059847"/>
          </a:xfrm>
        </p:spPr>
        <p:txBody>
          <a:bodyPr/>
          <a:lstStyle/>
          <a:p>
            <a:pPr lvl="0" algn="l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Algorithm behavior by increase of fluctuations</a:t>
            </a:r>
            <a:endParaRPr lang="fa-IR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r" rtl="1">
              <a:buNone/>
            </a:pPr>
            <a:endParaRPr lang="fa-IR" sz="2400" dirty="0">
              <a:solidFill>
                <a:srgbClr val="000000"/>
              </a:solidFill>
              <a:ea typeface="Calibri"/>
              <a:cs typeface="Traditional Arabic"/>
            </a:endParaRPr>
          </a:p>
          <a:p>
            <a:pPr marL="0" indent="0">
              <a:buNone/>
            </a:pPr>
            <a:endParaRPr lang="fa-IR" sz="2800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5341" r="7927" b="1483"/>
          <a:stretch/>
        </p:blipFill>
        <p:spPr bwMode="auto">
          <a:xfrm>
            <a:off x="685800" y="2285999"/>
            <a:ext cx="7772400" cy="4191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14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Simulation Results: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62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059847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behavior in special anchor distribution</a:t>
            </a:r>
            <a:endParaRPr lang="fa-I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fa-IR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t="5045" r="7928" b="1483"/>
          <a:stretch/>
        </p:blipFill>
        <p:spPr bwMode="auto">
          <a:xfrm>
            <a:off x="762000" y="2057400"/>
            <a:ext cx="7696200" cy="449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709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Simulation Results: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059847"/>
          </a:xfrm>
        </p:spPr>
        <p:txBody>
          <a:bodyPr/>
          <a:lstStyle/>
          <a:p>
            <a:pPr lvl="0" algn="l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behavior in special anchor distribution</a:t>
            </a:r>
            <a:endParaRPr lang="fa-IR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rtl="1"/>
            <a:endParaRPr lang="fa-IR" sz="2400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>
              <a:buNone/>
            </a:pPr>
            <a:endParaRPr lang="fa-IR" sz="2800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5341" r="7927" b="1483"/>
          <a:stretch/>
        </p:blipFill>
        <p:spPr bwMode="auto">
          <a:xfrm>
            <a:off x="685800" y="22098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41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Simulation Results:                                         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059847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 localization in special anchor distribution</a:t>
            </a:r>
            <a:endParaRPr lang="fa-I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2400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a-IR" sz="2800" dirty="0"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76400" y="4495800"/>
            <a:ext cx="57912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 bwMode="auto">
          <a:xfrm>
            <a:off x="1905000" y="3771900"/>
            <a:ext cx="1524000" cy="14478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3483467"/>
            <a:ext cx="2057400" cy="202466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572000" y="3902298"/>
            <a:ext cx="1219200" cy="118700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181600" y="3581400"/>
            <a:ext cx="1837386" cy="181270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929128" y="2209800"/>
            <a:ext cx="0" cy="388620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66488" y="2133600"/>
            <a:ext cx="0" cy="396240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79720" y="2133600"/>
            <a:ext cx="0" cy="396240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 bwMode="auto">
          <a:xfrm>
            <a:off x="152400" y="4419600"/>
            <a:ext cx="8686800" cy="2057400"/>
          </a:xfrm>
          <a:prstGeom prst="ellipse">
            <a:avLst/>
          </a:prstGeom>
          <a:noFill/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3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-0.011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-2.22222E-6 L 3.33333E-6 -0.0111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Conclusions:                                                    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875"/>
            <a:ext cx="8458200" cy="5521512"/>
          </a:xfrm>
        </p:spPr>
        <p:txBody>
          <a:bodyPr/>
          <a:lstStyle/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sz="2800" dirty="0"/>
          </a:p>
          <a:p>
            <a:pPr marL="0" indent="0">
              <a:buNone/>
            </a:pPr>
            <a:endParaRPr lang="fa-IR" sz="2800" dirty="0" smtClean="0"/>
          </a:p>
          <a:p>
            <a:pPr marL="0" indent="0">
              <a:buNone/>
            </a:pPr>
            <a:endParaRPr lang="fa-IR" sz="2800" dirty="0"/>
          </a:p>
          <a:p>
            <a:pPr marL="0" indent="0">
              <a:buNone/>
            </a:pPr>
            <a:endParaRPr lang="fa-IR" sz="2800" dirty="0"/>
          </a:p>
          <a:p>
            <a:pPr marL="0" indent="0">
              <a:buNone/>
            </a:pPr>
            <a:endParaRPr lang="fa-IR" sz="2800" dirty="0" smtClean="0"/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3810000" y="2846766"/>
            <a:ext cx="1371600" cy="1371600"/>
          </a:xfrm>
          <a:prstGeom prst="ellipse">
            <a:avLst/>
          </a:prstGeom>
          <a:gradFill>
            <a:gsLst>
              <a:gs pos="0">
                <a:srgbClr val="32AB12"/>
              </a:gs>
              <a:gs pos="80000">
                <a:srgbClr val="45E01B"/>
              </a:gs>
              <a:gs pos="100000">
                <a:srgbClr val="43E517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 pitchFamily="34" charset="0"/>
              </a:rPr>
              <a:t>AEM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5274972" y="3265866"/>
            <a:ext cx="685800" cy="533400"/>
          </a:xfrm>
          <a:prstGeom prst="rightArrow">
            <a:avLst/>
          </a:prstGeom>
          <a:gradFill>
            <a:gsLst>
              <a:gs pos="0">
                <a:srgbClr val="A4B118"/>
              </a:gs>
              <a:gs pos="80000">
                <a:srgbClr val="D7E823"/>
              </a:gs>
              <a:gs pos="100000">
                <a:srgbClr val="DBEC1F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096000" y="3075366"/>
            <a:ext cx="1828800" cy="914400"/>
          </a:xfrm>
          <a:prstGeom prst="roundRect">
            <a:avLst/>
          </a:prstGeom>
          <a:gradFill>
            <a:gsLst>
              <a:gs pos="0">
                <a:srgbClr val="A4B118"/>
              </a:gs>
              <a:gs pos="80000">
                <a:srgbClr val="D7E823"/>
              </a:gs>
              <a:gs pos="100000">
                <a:srgbClr val="DBEC1F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chemeClr val="tx1"/>
                </a:solidFill>
                <a:latin typeface="Segoe" pitchFamily="34" charset="0"/>
              </a:rPr>
              <a:t>A</a:t>
            </a:r>
            <a:r>
              <a:rPr lang="en-US" sz="2300" dirty="0" smtClean="0">
                <a:solidFill>
                  <a:schemeClr val="tx1"/>
                </a:solidFill>
                <a:latin typeface="Segoe" pitchFamily="34" charset="0"/>
              </a:rPr>
              <a:t>daptability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336165" y="1295400"/>
            <a:ext cx="2319270" cy="914400"/>
          </a:xfrm>
          <a:prstGeom prst="roundRect">
            <a:avLst/>
          </a:prstGeom>
          <a:gradFill>
            <a:gsLst>
              <a:gs pos="0">
                <a:srgbClr val="C00000"/>
              </a:gs>
              <a:gs pos="80000">
                <a:srgbClr val="FF1515"/>
              </a:gs>
              <a:gs pos="100000">
                <a:srgbClr val="FF3F3F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 pitchFamily="34" charset="0"/>
              </a:rPr>
              <a:t>Non-Circular Model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066800" y="3075366"/>
            <a:ext cx="1828800" cy="914400"/>
          </a:xfrm>
          <a:prstGeom prst="roundRect">
            <a:avLst/>
          </a:prstGeom>
          <a:gradFill>
            <a:gsLst>
              <a:gs pos="0">
                <a:srgbClr val="A4B118"/>
              </a:gs>
              <a:gs pos="80000">
                <a:srgbClr val="D7E823"/>
              </a:gs>
              <a:gs pos="100000">
                <a:srgbClr val="DBEC1F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 pitchFamily="34" charset="0"/>
              </a:rPr>
              <a:t>Few Samples</a:t>
            </a:r>
          </a:p>
        </p:txBody>
      </p:sp>
      <p:sp>
        <p:nvSpPr>
          <p:cNvPr id="10" name="Up Arrow 9"/>
          <p:cNvSpPr/>
          <p:nvPr/>
        </p:nvSpPr>
        <p:spPr bwMode="auto">
          <a:xfrm>
            <a:off x="4267200" y="2246825"/>
            <a:ext cx="457200" cy="533400"/>
          </a:xfrm>
          <a:prstGeom prst="upArrow">
            <a:avLst/>
          </a:prstGeom>
          <a:gradFill>
            <a:gsLst>
              <a:gs pos="0">
                <a:srgbClr val="C00000"/>
              </a:gs>
              <a:gs pos="80000">
                <a:srgbClr val="FF1515"/>
              </a:gs>
              <a:gs pos="100000">
                <a:srgbClr val="FF3F3F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>
            <a:off x="3030828" y="3265866"/>
            <a:ext cx="685800" cy="533400"/>
          </a:xfrm>
          <a:prstGeom prst="leftArrow">
            <a:avLst/>
          </a:prstGeom>
          <a:gradFill>
            <a:gsLst>
              <a:gs pos="0">
                <a:srgbClr val="A4B118"/>
              </a:gs>
              <a:gs pos="80000">
                <a:srgbClr val="D7E823"/>
              </a:gs>
              <a:gs pos="100000">
                <a:srgbClr val="DBEC1F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2" name="Bent Arrow 11"/>
          <p:cNvSpPr/>
          <p:nvPr/>
        </p:nvSpPr>
        <p:spPr bwMode="auto">
          <a:xfrm rot="10800000">
            <a:off x="3180180" y="4267200"/>
            <a:ext cx="1069848" cy="914400"/>
          </a:xfrm>
          <a:prstGeom prst="bentArrow">
            <a:avLst/>
          </a:prstGeom>
          <a:gradFill>
            <a:gsLst>
              <a:gs pos="0">
                <a:srgbClr val="139D57"/>
              </a:gs>
              <a:gs pos="80000">
                <a:srgbClr val="1CCE73"/>
              </a:gs>
              <a:gs pos="100000">
                <a:srgbClr val="19D37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5" name="Bent Arrow 14"/>
          <p:cNvSpPr/>
          <p:nvPr/>
        </p:nvSpPr>
        <p:spPr bwMode="auto">
          <a:xfrm flipV="1">
            <a:off x="4762500" y="4267201"/>
            <a:ext cx="1069848" cy="914400"/>
          </a:xfrm>
          <a:prstGeom prst="bentArrow">
            <a:avLst/>
          </a:prstGeom>
          <a:gradFill>
            <a:gsLst>
              <a:gs pos="0">
                <a:srgbClr val="139D57"/>
              </a:gs>
              <a:gs pos="80000">
                <a:srgbClr val="1CCE73"/>
              </a:gs>
              <a:gs pos="100000">
                <a:srgbClr val="19D37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18564" y="4495800"/>
            <a:ext cx="2612264" cy="914400"/>
          </a:xfrm>
          <a:prstGeom prst="roundRect">
            <a:avLst/>
          </a:prstGeom>
          <a:gradFill>
            <a:gsLst>
              <a:gs pos="0">
                <a:srgbClr val="139D57"/>
              </a:gs>
              <a:gs pos="80000">
                <a:srgbClr val="1CCE73"/>
              </a:gs>
              <a:gs pos="100000">
                <a:srgbClr val="19D37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 pitchFamily="34" charset="0"/>
              </a:rPr>
              <a:t>Lesser Localization Error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998335" y="4495800"/>
            <a:ext cx="2688465" cy="914400"/>
          </a:xfrm>
          <a:prstGeom prst="roundRect">
            <a:avLst/>
          </a:prstGeom>
          <a:gradFill>
            <a:gsLst>
              <a:gs pos="0">
                <a:srgbClr val="139D57"/>
              </a:gs>
              <a:gs pos="80000">
                <a:srgbClr val="1CCE73"/>
              </a:gs>
              <a:gs pos="100000">
                <a:srgbClr val="19D37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 pitchFamily="34" charset="0"/>
              </a:rPr>
              <a:t>More Localized Nodes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1963893" y="5638800"/>
            <a:ext cx="5063813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 pitchFamily="34" charset="0"/>
              </a:rPr>
              <a:t>Better Performance in the Low Node Densities</a:t>
            </a:r>
          </a:p>
        </p:txBody>
      </p:sp>
      <p:sp>
        <p:nvSpPr>
          <p:cNvPr id="19" name="Down Arrow 18"/>
          <p:cNvSpPr/>
          <p:nvPr/>
        </p:nvSpPr>
        <p:spPr bwMode="auto">
          <a:xfrm>
            <a:off x="4229099" y="4267201"/>
            <a:ext cx="533401" cy="129539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7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Conclusions:           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66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511296" y="3416336"/>
            <a:ext cx="2133599" cy="6324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Regional Fluctuations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04800" y="1295400"/>
            <a:ext cx="2895600" cy="914400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1515"/>
              </a:gs>
              <a:gs pos="100000">
                <a:srgbClr val="FF3F3F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 pitchFamily="34" charset="0"/>
              </a:rPr>
              <a:t>Localization Error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943600" y="1295400"/>
            <a:ext cx="2895600" cy="914400"/>
          </a:xfrm>
          <a:prstGeom prst="ellipse">
            <a:avLst/>
          </a:prstGeom>
          <a:gradFill>
            <a:gsLst>
              <a:gs pos="0">
                <a:srgbClr val="149873"/>
              </a:gs>
              <a:gs pos="80000">
                <a:srgbClr val="1EC798"/>
              </a:gs>
              <a:gs pos="100000">
                <a:srgbClr val="1BCC9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 pitchFamily="34" charset="0"/>
              </a:rPr>
              <a:t>Coverage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511296" y="5676900"/>
            <a:ext cx="2133599" cy="419100"/>
          </a:xfrm>
          <a:prstGeom prst="roundRect">
            <a:avLst/>
          </a:prstGeom>
          <a:gradFill>
            <a:gsLst>
              <a:gs pos="0">
                <a:srgbClr val="149A68"/>
              </a:gs>
              <a:gs pos="80000">
                <a:srgbClr val="1DCA8A"/>
              </a:gs>
              <a:gs pos="100000">
                <a:srgbClr val="1ACE8B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Anchor Density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511296" y="6134100"/>
            <a:ext cx="2133599" cy="419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Node Density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511296" y="4549140"/>
            <a:ext cx="2133599" cy="632460"/>
          </a:xfrm>
          <a:prstGeom prst="roundRect">
            <a:avLst/>
          </a:prstGeom>
          <a:gradFill>
            <a:gsLst>
              <a:gs pos="0">
                <a:srgbClr val="60AE14"/>
              </a:gs>
              <a:gs pos="80000">
                <a:srgbClr val="7FE31E"/>
              </a:gs>
              <a:gs pos="100000">
                <a:srgbClr val="80E81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Number of Subareas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511296" y="5219700"/>
            <a:ext cx="2133599" cy="419099"/>
          </a:xfrm>
          <a:prstGeom prst="roundRect">
            <a:avLst/>
          </a:prstGeom>
          <a:gradFill>
            <a:gsLst>
              <a:gs pos="0">
                <a:srgbClr val="11A71B"/>
              </a:gs>
              <a:gs pos="80000">
                <a:srgbClr val="19DB26"/>
              </a:gs>
              <a:gs pos="100000">
                <a:srgbClr val="16DF2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Angle Resolution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11296" y="4088130"/>
            <a:ext cx="2133599" cy="407671"/>
          </a:xfrm>
          <a:prstGeom prst="roundRect">
            <a:avLst/>
          </a:prstGeom>
          <a:gradFill>
            <a:gsLst>
              <a:gs pos="0">
                <a:srgbClr val="B2AA19"/>
              </a:gs>
              <a:gs pos="80000">
                <a:srgbClr val="E9DE25"/>
              </a:gs>
              <a:gs pos="100000">
                <a:srgbClr val="EEE221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Minor Fluctuations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5715000" y="2443230"/>
            <a:ext cx="777240" cy="777240"/>
          </a:xfrm>
          <a:prstGeom prst="roundRect">
            <a:avLst/>
          </a:prstGeom>
          <a:gradFill>
            <a:gsLst>
              <a:gs pos="0">
                <a:srgbClr val="11A71B"/>
              </a:gs>
              <a:gs pos="80000">
                <a:srgbClr val="19DB26"/>
              </a:gs>
              <a:gs pos="100000">
                <a:srgbClr val="16DF2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AEM</a:t>
            </a:r>
            <a:endParaRPr lang="en-US" sz="20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528816" y="2443229"/>
            <a:ext cx="1161288" cy="7772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Adaptive Centroid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7717536" y="2438400"/>
            <a:ext cx="1329744" cy="7772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Traditional RSSI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5715000" y="3416336"/>
            <a:ext cx="777240" cy="632460"/>
          </a:xfrm>
          <a:prstGeom prst="roundRect">
            <a:avLst/>
          </a:prstGeom>
          <a:gradFill>
            <a:gsLst>
              <a:gs pos="0">
                <a:srgbClr val="149873"/>
              </a:gs>
              <a:gs pos="80000">
                <a:srgbClr val="1EC798"/>
              </a:gs>
              <a:gs pos="100000">
                <a:srgbClr val="1BCC9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Segoe" pitchFamily="34" charset="0"/>
              </a:rPr>
              <a:t>+</a:t>
            </a:r>
            <a:endParaRPr lang="en-US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5715000" y="4088130"/>
            <a:ext cx="777240" cy="407670"/>
          </a:xfrm>
          <a:prstGeom prst="roundRect">
            <a:avLst/>
          </a:prstGeom>
          <a:gradFill>
            <a:gsLst>
              <a:gs pos="0">
                <a:srgbClr val="C00000"/>
              </a:gs>
              <a:gs pos="80000">
                <a:srgbClr val="FF1515"/>
              </a:gs>
              <a:gs pos="100000">
                <a:srgbClr val="FF3F3F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-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5715000" y="4549140"/>
            <a:ext cx="777240" cy="632460"/>
          </a:xfrm>
          <a:prstGeom prst="roundRect">
            <a:avLst/>
          </a:prstGeom>
          <a:gradFill>
            <a:gsLst>
              <a:gs pos="0">
                <a:srgbClr val="C00000"/>
              </a:gs>
              <a:gs pos="50000">
                <a:srgbClr val="FFC000"/>
              </a:gs>
              <a:gs pos="100000">
                <a:srgbClr val="14987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+/-</a:t>
            </a:r>
          </a:p>
        </p:txBody>
      </p:sp>
      <p:sp>
        <p:nvSpPr>
          <p:cNvPr id="44" name="Rounded Rectangle 43"/>
          <p:cNvSpPr/>
          <p:nvPr/>
        </p:nvSpPr>
        <p:spPr bwMode="auto">
          <a:xfrm>
            <a:off x="5715000" y="5219700"/>
            <a:ext cx="777240" cy="419100"/>
          </a:xfrm>
          <a:prstGeom prst="roundRect">
            <a:avLst/>
          </a:prstGeom>
          <a:gradFill>
            <a:gsLst>
              <a:gs pos="0">
                <a:srgbClr val="149873"/>
              </a:gs>
              <a:gs pos="80000">
                <a:srgbClr val="1EC798"/>
              </a:gs>
              <a:gs pos="100000">
                <a:srgbClr val="1BCC9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Segoe" pitchFamily="34" charset="0"/>
              </a:rPr>
              <a:t>+</a:t>
            </a:r>
            <a:endParaRPr lang="en-US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5715000" y="5676900"/>
            <a:ext cx="777240" cy="419100"/>
          </a:xfrm>
          <a:prstGeom prst="roundRect">
            <a:avLst/>
          </a:prstGeom>
          <a:gradFill>
            <a:gsLst>
              <a:gs pos="0">
                <a:srgbClr val="149873"/>
              </a:gs>
              <a:gs pos="80000">
                <a:srgbClr val="1EC798"/>
              </a:gs>
              <a:gs pos="100000">
                <a:srgbClr val="1BCC9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Segoe" pitchFamily="34" charset="0"/>
              </a:rPr>
              <a:t>+</a:t>
            </a:r>
            <a:endParaRPr lang="en-US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5715000" y="6134100"/>
            <a:ext cx="777240" cy="419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=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6528816" y="3406140"/>
            <a:ext cx="1161288" cy="632460"/>
          </a:xfrm>
          <a:prstGeom prst="roundRect">
            <a:avLst/>
          </a:prstGeom>
          <a:gradFill>
            <a:gsLst>
              <a:gs pos="0">
                <a:srgbClr val="149873"/>
              </a:gs>
              <a:gs pos="80000">
                <a:srgbClr val="1EC798"/>
              </a:gs>
              <a:gs pos="100000">
                <a:srgbClr val="1BCC9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Segoe" pitchFamily="34" charset="0"/>
              </a:rPr>
              <a:t>+</a:t>
            </a:r>
            <a:endParaRPr lang="en-US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6528816" y="4088130"/>
            <a:ext cx="1161288" cy="407670"/>
          </a:xfrm>
          <a:prstGeom prst="roundRect">
            <a:avLst/>
          </a:prstGeom>
          <a:gradFill>
            <a:gsLst>
              <a:gs pos="0">
                <a:srgbClr val="149873"/>
              </a:gs>
              <a:gs pos="80000">
                <a:srgbClr val="1EC798"/>
              </a:gs>
              <a:gs pos="100000">
                <a:srgbClr val="1BCC9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Segoe" pitchFamily="34" charset="0"/>
              </a:rPr>
              <a:t>+</a:t>
            </a:r>
            <a:endParaRPr lang="en-US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6528816" y="4549140"/>
            <a:ext cx="1161288" cy="632460"/>
          </a:xfrm>
          <a:prstGeom prst="roundRect">
            <a:avLst/>
          </a:prstGeom>
          <a:gradFill>
            <a:gsLst>
              <a:gs pos="0">
                <a:srgbClr val="149873"/>
              </a:gs>
              <a:gs pos="80000">
                <a:srgbClr val="1EC798"/>
              </a:gs>
              <a:gs pos="100000">
                <a:srgbClr val="1BCC9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Segoe" pitchFamily="34" charset="0"/>
              </a:rPr>
              <a:t>+</a:t>
            </a:r>
            <a:endParaRPr lang="en-US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6528816" y="5219700"/>
            <a:ext cx="1161288" cy="419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=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6528816" y="5676900"/>
            <a:ext cx="1161288" cy="419100"/>
          </a:xfrm>
          <a:prstGeom prst="roundRect">
            <a:avLst/>
          </a:prstGeom>
          <a:gradFill>
            <a:gsLst>
              <a:gs pos="0">
                <a:srgbClr val="149873"/>
              </a:gs>
              <a:gs pos="80000">
                <a:srgbClr val="1EC798"/>
              </a:gs>
              <a:gs pos="100000">
                <a:srgbClr val="1BCC9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Segoe" pitchFamily="34" charset="0"/>
              </a:rPr>
              <a:t>+</a:t>
            </a:r>
            <a:endParaRPr lang="en-US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6528816" y="6134100"/>
            <a:ext cx="1161288" cy="419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=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7717536" y="3406140"/>
            <a:ext cx="1329744" cy="632460"/>
          </a:xfrm>
          <a:prstGeom prst="roundRect">
            <a:avLst/>
          </a:prstGeom>
          <a:gradFill>
            <a:gsLst>
              <a:gs pos="0">
                <a:srgbClr val="149873"/>
              </a:gs>
              <a:gs pos="80000">
                <a:srgbClr val="1EC798"/>
              </a:gs>
              <a:gs pos="100000">
                <a:srgbClr val="1BCC9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Segoe" pitchFamily="34" charset="0"/>
              </a:rPr>
              <a:t>+</a:t>
            </a:r>
            <a:endParaRPr lang="en-US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7717536" y="4088130"/>
            <a:ext cx="1329744" cy="407670"/>
          </a:xfrm>
          <a:prstGeom prst="roundRect">
            <a:avLst/>
          </a:prstGeom>
          <a:gradFill>
            <a:gsLst>
              <a:gs pos="0">
                <a:srgbClr val="C00000"/>
              </a:gs>
              <a:gs pos="80000">
                <a:srgbClr val="FF1515"/>
              </a:gs>
              <a:gs pos="100000">
                <a:srgbClr val="FF3F3F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Segoe" pitchFamily="34" charset="0"/>
              </a:rPr>
              <a:t>-</a:t>
            </a:r>
            <a:endParaRPr lang="en-US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7717536" y="4549140"/>
            <a:ext cx="1329744" cy="632460"/>
          </a:xfrm>
          <a:prstGeom prst="roundRect">
            <a:avLst/>
          </a:prstGeom>
          <a:gradFill>
            <a:gsLst>
              <a:gs pos="0">
                <a:srgbClr val="C00000"/>
              </a:gs>
              <a:gs pos="50000">
                <a:srgbClr val="FFC000"/>
              </a:gs>
              <a:gs pos="100000">
                <a:srgbClr val="14987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+/-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7717536" y="5219700"/>
            <a:ext cx="1329744" cy="419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=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7717536" y="5676900"/>
            <a:ext cx="1329744" cy="419100"/>
          </a:xfrm>
          <a:prstGeom prst="roundRect">
            <a:avLst/>
          </a:prstGeom>
          <a:gradFill>
            <a:gsLst>
              <a:gs pos="0">
                <a:srgbClr val="149873"/>
              </a:gs>
              <a:gs pos="80000">
                <a:srgbClr val="1EC798"/>
              </a:gs>
              <a:gs pos="100000">
                <a:srgbClr val="1BCC9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Segoe" pitchFamily="34" charset="0"/>
              </a:rPr>
              <a:t>+</a:t>
            </a:r>
            <a:endParaRPr lang="en-US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7717536" y="6134100"/>
            <a:ext cx="1329744" cy="419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=</a:t>
            </a:r>
          </a:p>
        </p:txBody>
      </p:sp>
      <p:sp>
        <p:nvSpPr>
          <p:cNvPr id="75" name="Rounded Rectangle 74"/>
          <p:cNvSpPr/>
          <p:nvPr/>
        </p:nvSpPr>
        <p:spPr bwMode="auto">
          <a:xfrm>
            <a:off x="2651760" y="2443230"/>
            <a:ext cx="777240" cy="777240"/>
          </a:xfrm>
          <a:prstGeom prst="roundRect">
            <a:avLst/>
          </a:prstGeom>
          <a:gradFill>
            <a:gsLst>
              <a:gs pos="0">
                <a:srgbClr val="11A71B"/>
              </a:gs>
              <a:gs pos="80000">
                <a:srgbClr val="19DB26"/>
              </a:gs>
              <a:gs pos="100000">
                <a:srgbClr val="16DF2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AEM</a:t>
            </a:r>
            <a:endParaRPr lang="en-US" sz="20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1456128" y="2443230"/>
            <a:ext cx="1161288" cy="7772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Adaptive Centroid</a:t>
            </a:r>
          </a:p>
        </p:txBody>
      </p:sp>
      <p:sp>
        <p:nvSpPr>
          <p:cNvPr id="77" name="Rounded Rectangle 76"/>
          <p:cNvSpPr/>
          <p:nvPr/>
        </p:nvSpPr>
        <p:spPr bwMode="auto">
          <a:xfrm>
            <a:off x="97773" y="2438400"/>
            <a:ext cx="1329744" cy="7772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Traditional RSSI</a:t>
            </a:r>
          </a:p>
        </p:txBody>
      </p:sp>
      <p:sp>
        <p:nvSpPr>
          <p:cNvPr id="78" name="Rounded Rectangle 77"/>
          <p:cNvSpPr/>
          <p:nvPr/>
        </p:nvSpPr>
        <p:spPr bwMode="auto">
          <a:xfrm>
            <a:off x="2651760" y="3416336"/>
            <a:ext cx="777240" cy="632460"/>
          </a:xfrm>
          <a:prstGeom prst="roundRect">
            <a:avLst/>
          </a:prstGeom>
          <a:gradFill>
            <a:gsLst>
              <a:gs pos="0">
                <a:srgbClr val="C00000"/>
              </a:gs>
              <a:gs pos="80000">
                <a:srgbClr val="FF1515"/>
              </a:gs>
              <a:gs pos="100000">
                <a:srgbClr val="FF3F3F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Segoe" pitchFamily="34" charset="0"/>
              </a:rPr>
              <a:t>+</a:t>
            </a:r>
            <a:endParaRPr lang="en-US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79" name="Rounded Rectangle 78"/>
          <p:cNvSpPr/>
          <p:nvPr/>
        </p:nvSpPr>
        <p:spPr bwMode="auto">
          <a:xfrm>
            <a:off x="2651760" y="4088130"/>
            <a:ext cx="777240" cy="407670"/>
          </a:xfrm>
          <a:prstGeom prst="roundRect">
            <a:avLst/>
          </a:prstGeom>
          <a:gradFill>
            <a:gsLst>
              <a:gs pos="0">
                <a:srgbClr val="C00000"/>
              </a:gs>
              <a:gs pos="80000">
                <a:srgbClr val="FF1515"/>
              </a:gs>
              <a:gs pos="100000">
                <a:srgbClr val="FF3F3F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Segoe" pitchFamily="34" charset="0"/>
              </a:rPr>
              <a:t>+</a:t>
            </a:r>
            <a:endParaRPr lang="en-US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2651760" y="4549140"/>
            <a:ext cx="777240" cy="632460"/>
          </a:xfrm>
          <a:prstGeom prst="roundRect">
            <a:avLst/>
          </a:prstGeom>
          <a:gradFill>
            <a:gsLst>
              <a:gs pos="0">
                <a:srgbClr val="C00000"/>
              </a:gs>
              <a:gs pos="80000">
                <a:srgbClr val="FF1515"/>
              </a:gs>
              <a:gs pos="100000">
                <a:srgbClr val="FF3F3F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Segoe" pitchFamily="34" charset="0"/>
              </a:rPr>
              <a:t>+</a:t>
            </a:r>
            <a:endParaRPr lang="en-US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81" name="Rounded Rectangle 80"/>
          <p:cNvSpPr/>
          <p:nvPr/>
        </p:nvSpPr>
        <p:spPr bwMode="auto">
          <a:xfrm>
            <a:off x="2651760" y="5219700"/>
            <a:ext cx="777240" cy="419100"/>
          </a:xfrm>
          <a:prstGeom prst="roundRect">
            <a:avLst/>
          </a:prstGeom>
          <a:gradFill>
            <a:gsLst>
              <a:gs pos="0">
                <a:srgbClr val="149873"/>
              </a:gs>
              <a:gs pos="80000">
                <a:srgbClr val="1EC798"/>
              </a:gs>
              <a:gs pos="100000">
                <a:srgbClr val="1BCC9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-</a:t>
            </a:r>
          </a:p>
        </p:txBody>
      </p:sp>
      <p:sp>
        <p:nvSpPr>
          <p:cNvPr id="82" name="Rounded Rectangle 81"/>
          <p:cNvSpPr/>
          <p:nvPr/>
        </p:nvSpPr>
        <p:spPr bwMode="auto">
          <a:xfrm>
            <a:off x="2651760" y="5676900"/>
            <a:ext cx="777240" cy="419100"/>
          </a:xfrm>
          <a:prstGeom prst="roundRect">
            <a:avLst/>
          </a:prstGeom>
          <a:gradFill>
            <a:gsLst>
              <a:gs pos="0">
                <a:srgbClr val="149873"/>
              </a:gs>
              <a:gs pos="80000">
                <a:srgbClr val="1EC798"/>
              </a:gs>
              <a:gs pos="100000">
                <a:srgbClr val="1BCC9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-</a:t>
            </a:r>
          </a:p>
        </p:txBody>
      </p:sp>
      <p:sp>
        <p:nvSpPr>
          <p:cNvPr id="83" name="Rounded Rectangle 82"/>
          <p:cNvSpPr/>
          <p:nvPr/>
        </p:nvSpPr>
        <p:spPr bwMode="auto">
          <a:xfrm>
            <a:off x="2651760" y="6134100"/>
            <a:ext cx="777240" cy="419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=</a:t>
            </a:r>
          </a:p>
        </p:txBody>
      </p:sp>
      <p:sp>
        <p:nvSpPr>
          <p:cNvPr id="84" name="Rounded Rectangle 83"/>
          <p:cNvSpPr/>
          <p:nvPr/>
        </p:nvSpPr>
        <p:spPr bwMode="auto">
          <a:xfrm>
            <a:off x="1456128" y="3406141"/>
            <a:ext cx="1161288" cy="632460"/>
          </a:xfrm>
          <a:prstGeom prst="roundRect">
            <a:avLst/>
          </a:prstGeom>
          <a:gradFill>
            <a:gsLst>
              <a:gs pos="0">
                <a:srgbClr val="C00000"/>
              </a:gs>
              <a:gs pos="80000">
                <a:srgbClr val="FF1515"/>
              </a:gs>
              <a:gs pos="100000">
                <a:srgbClr val="FF3F3F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Segoe" pitchFamily="34" charset="0"/>
              </a:rPr>
              <a:t>+</a:t>
            </a:r>
            <a:endParaRPr lang="en-US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85" name="Rounded Rectangle 84"/>
          <p:cNvSpPr/>
          <p:nvPr/>
        </p:nvSpPr>
        <p:spPr bwMode="auto">
          <a:xfrm>
            <a:off x="1456128" y="4088131"/>
            <a:ext cx="1161288" cy="407670"/>
          </a:xfrm>
          <a:prstGeom prst="roundRect">
            <a:avLst/>
          </a:prstGeom>
          <a:gradFill>
            <a:gsLst>
              <a:gs pos="0">
                <a:srgbClr val="C00000"/>
              </a:gs>
              <a:gs pos="80000">
                <a:srgbClr val="FF1515"/>
              </a:gs>
              <a:gs pos="100000">
                <a:srgbClr val="FF3F3F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Segoe" pitchFamily="34" charset="0"/>
              </a:rPr>
              <a:t>+</a:t>
            </a:r>
            <a:endParaRPr lang="en-US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>
            <a:off x="1456128" y="4549141"/>
            <a:ext cx="1161288" cy="632460"/>
          </a:xfrm>
          <a:prstGeom prst="roundRect">
            <a:avLst/>
          </a:prstGeom>
          <a:gradFill>
            <a:gsLst>
              <a:gs pos="0">
                <a:srgbClr val="C00000"/>
              </a:gs>
              <a:gs pos="80000">
                <a:srgbClr val="FF1515"/>
              </a:gs>
              <a:gs pos="100000">
                <a:srgbClr val="FF3F3F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Segoe" pitchFamily="34" charset="0"/>
              </a:rPr>
              <a:t>+</a:t>
            </a:r>
            <a:endParaRPr lang="en-US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1456128" y="5219701"/>
            <a:ext cx="1161288" cy="419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=</a:t>
            </a:r>
          </a:p>
        </p:txBody>
      </p:sp>
      <p:sp>
        <p:nvSpPr>
          <p:cNvPr id="88" name="Rounded Rectangle 87"/>
          <p:cNvSpPr/>
          <p:nvPr/>
        </p:nvSpPr>
        <p:spPr bwMode="auto">
          <a:xfrm>
            <a:off x="1456128" y="5676901"/>
            <a:ext cx="1161288" cy="419100"/>
          </a:xfrm>
          <a:prstGeom prst="roundRect">
            <a:avLst/>
          </a:prstGeom>
          <a:gradFill>
            <a:gsLst>
              <a:gs pos="0">
                <a:srgbClr val="149873"/>
              </a:gs>
              <a:gs pos="80000">
                <a:srgbClr val="1EC798"/>
              </a:gs>
              <a:gs pos="100000">
                <a:srgbClr val="1BCC9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-</a:t>
            </a:r>
          </a:p>
        </p:txBody>
      </p:sp>
      <p:sp>
        <p:nvSpPr>
          <p:cNvPr id="89" name="Rounded Rectangle 88"/>
          <p:cNvSpPr/>
          <p:nvPr/>
        </p:nvSpPr>
        <p:spPr bwMode="auto">
          <a:xfrm>
            <a:off x="1456128" y="6134101"/>
            <a:ext cx="1161288" cy="419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=</a:t>
            </a:r>
          </a:p>
        </p:txBody>
      </p:sp>
      <p:sp>
        <p:nvSpPr>
          <p:cNvPr id="90" name="Rounded Rectangle 89"/>
          <p:cNvSpPr/>
          <p:nvPr/>
        </p:nvSpPr>
        <p:spPr bwMode="auto">
          <a:xfrm>
            <a:off x="97773" y="3406140"/>
            <a:ext cx="1329744" cy="632460"/>
          </a:xfrm>
          <a:prstGeom prst="roundRect">
            <a:avLst/>
          </a:prstGeom>
          <a:gradFill>
            <a:gsLst>
              <a:gs pos="0">
                <a:srgbClr val="C00000"/>
              </a:gs>
              <a:gs pos="80000">
                <a:srgbClr val="FF1515"/>
              </a:gs>
              <a:gs pos="100000">
                <a:srgbClr val="FF3F3F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Segoe" pitchFamily="34" charset="0"/>
              </a:rPr>
              <a:t>+</a:t>
            </a:r>
            <a:endParaRPr lang="en-US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97773" y="4088130"/>
            <a:ext cx="1329744" cy="407670"/>
          </a:xfrm>
          <a:prstGeom prst="roundRect">
            <a:avLst/>
          </a:prstGeom>
          <a:gradFill>
            <a:gsLst>
              <a:gs pos="0">
                <a:srgbClr val="C00000"/>
              </a:gs>
              <a:gs pos="80000">
                <a:srgbClr val="FF1515"/>
              </a:gs>
              <a:gs pos="100000">
                <a:srgbClr val="FF3F3F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Segoe" pitchFamily="34" charset="0"/>
              </a:rPr>
              <a:t>+</a:t>
            </a:r>
            <a:endParaRPr lang="en-US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97773" y="4549140"/>
            <a:ext cx="1329744" cy="632460"/>
          </a:xfrm>
          <a:prstGeom prst="roundRect">
            <a:avLst/>
          </a:prstGeom>
          <a:gradFill>
            <a:gsLst>
              <a:gs pos="0">
                <a:srgbClr val="C00000"/>
              </a:gs>
              <a:gs pos="80000">
                <a:srgbClr val="FF1515"/>
              </a:gs>
              <a:gs pos="100000">
                <a:srgbClr val="FF3F3F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Segoe" pitchFamily="34" charset="0"/>
              </a:rPr>
              <a:t>+</a:t>
            </a:r>
            <a:endParaRPr lang="en-US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97773" y="5219700"/>
            <a:ext cx="1329744" cy="419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=</a:t>
            </a:r>
          </a:p>
        </p:txBody>
      </p:sp>
      <p:sp>
        <p:nvSpPr>
          <p:cNvPr id="94" name="Rounded Rectangle 93"/>
          <p:cNvSpPr/>
          <p:nvPr/>
        </p:nvSpPr>
        <p:spPr bwMode="auto">
          <a:xfrm>
            <a:off x="97773" y="5676900"/>
            <a:ext cx="1329744" cy="419100"/>
          </a:xfrm>
          <a:prstGeom prst="roundRect">
            <a:avLst/>
          </a:prstGeom>
          <a:gradFill>
            <a:gsLst>
              <a:gs pos="0">
                <a:srgbClr val="149873"/>
              </a:gs>
              <a:gs pos="80000">
                <a:srgbClr val="1EC798"/>
              </a:gs>
              <a:gs pos="100000">
                <a:srgbClr val="1BCC9A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-</a:t>
            </a:r>
          </a:p>
        </p:txBody>
      </p:sp>
      <p:sp>
        <p:nvSpPr>
          <p:cNvPr id="95" name="Rounded Rectangle 94"/>
          <p:cNvSpPr/>
          <p:nvPr/>
        </p:nvSpPr>
        <p:spPr bwMode="auto">
          <a:xfrm>
            <a:off x="97773" y="6134100"/>
            <a:ext cx="1329744" cy="419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8935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pPr algn="r" rtl="1"/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Conclusions:           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67</a:t>
            </a:r>
            <a:endParaRPr lang="en-US" sz="4000" dirty="0">
              <a:solidFill>
                <a:srgbClr val="4BF3F7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000274" y="1369491"/>
            <a:ext cx="3048000" cy="990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val="000000"/>
                </a:solidFill>
                <a:latin typeface="Segoe"/>
                <a:cs typeface="Traditional Arabic" pitchFamily="18" charset="-78"/>
              </a:rPr>
              <a:t>Future Works</a:t>
            </a:r>
          </a:p>
        </p:txBody>
      </p:sp>
      <p:sp>
        <p:nvSpPr>
          <p:cNvPr id="6" name="Up Arrow 5"/>
          <p:cNvSpPr/>
          <p:nvPr/>
        </p:nvSpPr>
        <p:spPr bwMode="auto">
          <a:xfrm rot="10800000">
            <a:off x="4257574" y="2398191"/>
            <a:ext cx="533400" cy="670148"/>
          </a:xfrm>
          <a:prstGeom prst="upArrow">
            <a:avLst/>
          </a:prstGeom>
          <a:gradFill>
            <a:gsLst>
              <a:gs pos="0">
                <a:srgbClr val="1FB878"/>
              </a:gs>
              <a:gs pos="80000">
                <a:srgbClr val="2BF19F"/>
              </a:gs>
              <a:gs pos="100000">
                <a:srgbClr val="28F6A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000000"/>
              </a:solidFill>
              <a:latin typeface="Segoe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12878" y="3103761"/>
            <a:ext cx="1546378" cy="881087"/>
          </a:xfrm>
          <a:prstGeom prst="roundRect">
            <a:avLst/>
          </a:prstGeom>
          <a:gradFill>
            <a:gsLst>
              <a:gs pos="0">
                <a:srgbClr val="D57103"/>
              </a:gs>
              <a:gs pos="80000">
                <a:srgbClr val="FF9508"/>
              </a:gs>
              <a:gs pos="100000">
                <a:srgbClr val="FF960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Segoe"/>
                <a:cs typeface="Traditional Arabic" pitchFamily="18" charset="-78"/>
              </a:rPr>
              <a:t>Interpolation Methods</a:t>
            </a:r>
            <a:endParaRPr lang="en-US" sz="1200" dirty="0" smtClean="0">
              <a:solidFill>
                <a:srgbClr val="000000"/>
              </a:solidFill>
              <a:latin typeface="Segoe"/>
              <a:cs typeface="Traditional Arabic" pitchFamily="18" charset="-7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933504" y="3103762"/>
            <a:ext cx="1557993" cy="881087"/>
          </a:xfrm>
          <a:prstGeom prst="roundRect">
            <a:avLst/>
          </a:prstGeom>
          <a:gradFill>
            <a:gsLst>
              <a:gs pos="0">
                <a:srgbClr val="62C711"/>
              </a:gs>
              <a:gs pos="80000">
                <a:srgbClr val="82FF1A"/>
              </a:gs>
              <a:gs pos="100000">
                <a:srgbClr val="82FF15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Segoe"/>
                <a:cs typeface="Traditional Arabic" pitchFamily="18" charset="-78"/>
              </a:rPr>
              <a:t>2D Models</a:t>
            </a:r>
            <a:endParaRPr lang="en-US" sz="1400" dirty="0" smtClean="0">
              <a:solidFill>
                <a:srgbClr val="000000"/>
              </a:solidFill>
              <a:latin typeface="Segoe"/>
              <a:cs typeface="Traditional Arabic" pitchFamily="18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7108978" y="3103762"/>
            <a:ext cx="1882622" cy="1099935"/>
          </a:xfrm>
          <a:prstGeom prst="roundRect">
            <a:avLst/>
          </a:prstGeom>
          <a:gradFill>
            <a:gsLst>
              <a:gs pos="0">
                <a:srgbClr val="793B9B"/>
              </a:gs>
              <a:gs pos="80000">
                <a:srgbClr val="9F4FCB"/>
              </a:gs>
              <a:gs pos="100000">
                <a:srgbClr val="A04DCE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Segoe"/>
                <a:cs typeface="Sakkal Majalla" panose="02000000000000000000" pitchFamily="2" charset="-78"/>
              </a:rPr>
              <a:t>Enhancing the coverage for low densities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584978" y="3103761"/>
            <a:ext cx="1415907" cy="2260208"/>
          </a:xfrm>
          <a:prstGeom prst="roundRect">
            <a:avLst/>
          </a:prstGeom>
          <a:gradFill>
            <a:gsLst>
              <a:gs pos="0">
                <a:srgbClr val="2D5DAA"/>
              </a:gs>
              <a:gs pos="80000">
                <a:srgbClr val="3D7CDE"/>
              </a:gs>
              <a:gs pos="100000">
                <a:srgbClr val="3B7BE2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Segoe"/>
                <a:cs typeface="Traditional Arabic" pitchFamily="18" charset="-78"/>
              </a:rPr>
              <a:t>Using TOA or TDOA with non-circular models</a:t>
            </a:r>
            <a:endParaRPr lang="en-US" sz="1050" dirty="0" smtClean="0">
              <a:solidFill>
                <a:srgbClr val="000000"/>
              </a:solidFill>
              <a:latin typeface="Segoe"/>
              <a:cs typeface="Traditional Arabic" pitchFamily="18" charset="-78"/>
            </a:endParaRPr>
          </a:p>
        </p:txBody>
      </p:sp>
      <p:sp>
        <p:nvSpPr>
          <p:cNvPr id="13" name="Up Arrow 12"/>
          <p:cNvSpPr/>
          <p:nvPr/>
        </p:nvSpPr>
        <p:spPr bwMode="auto">
          <a:xfrm rot="12749634">
            <a:off x="2802754" y="2137068"/>
            <a:ext cx="457200" cy="995254"/>
          </a:xfrm>
          <a:prstGeom prst="upArrow">
            <a:avLst/>
          </a:prstGeom>
          <a:gradFill>
            <a:gsLst>
              <a:gs pos="0">
                <a:srgbClr val="62C711"/>
              </a:gs>
              <a:gs pos="80000">
                <a:srgbClr val="82FF1A"/>
              </a:gs>
              <a:gs pos="100000">
                <a:srgbClr val="82FF15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000000"/>
              </a:solidFill>
              <a:latin typeface="Segoe" pitchFamily="34" charset="0"/>
            </a:endParaRPr>
          </a:p>
        </p:txBody>
      </p:sp>
      <p:sp>
        <p:nvSpPr>
          <p:cNvPr id="14" name="Up Arrow 13"/>
          <p:cNvSpPr/>
          <p:nvPr/>
        </p:nvSpPr>
        <p:spPr bwMode="auto">
          <a:xfrm rot="8910867">
            <a:off x="5809487" y="2123458"/>
            <a:ext cx="457200" cy="1019932"/>
          </a:xfrm>
          <a:prstGeom prst="upArrow">
            <a:avLst/>
          </a:prstGeom>
          <a:gradFill>
            <a:gsLst>
              <a:gs pos="0">
                <a:srgbClr val="2D5DAA"/>
              </a:gs>
              <a:gs pos="80000">
                <a:srgbClr val="3D7CDE"/>
              </a:gs>
              <a:gs pos="100000">
                <a:srgbClr val="3B7BE2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000000"/>
              </a:solidFill>
              <a:latin typeface="Segoe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608582" y="3103762"/>
            <a:ext cx="1831383" cy="881087"/>
          </a:xfrm>
          <a:prstGeom prst="roundRect">
            <a:avLst/>
          </a:prstGeom>
          <a:gradFill>
            <a:gsLst>
              <a:gs pos="0">
                <a:srgbClr val="1FB878"/>
              </a:gs>
              <a:gs pos="80000">
                <a:srgbClr val="2BF19F"/>
              </a:gs>
              <a:gs pos="100000">
                <a:srgbClr val="28F6A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Expanding to 3D Localization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608583" y="4203697"/>
            <a:ext cx="1831384" cy="533399"/>
          </a:xfrm>
          <a:prstGeom prst="roundRect">
            <a:avLst/>
          </a:prstGeom>
          <a:gradFill>
            <a:gsLst>
              <a:gs pos="0">
                <a:srgbClr val="2D5DAA"/>
              </a:gs>
              <a:gs pos="80000">
                <a:srgbClr val="3D7CDE"/>
              </a:gs>
              <a:gs pos="100000">
                <a:srgbClr val="3B7BE2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Using 2D Models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608584" y="4830572"/>
            <a:ext cx="1831382" cy="533399"/>
          </a:xfrm>
          <a:prstGeom prst="roundRect">
            <a:avLst/>
          </a:prstGeom>
          <a:gradFill>
            <a:gsLst>
              <a:gs pos="0">
                <a:srgbClr val="793B9B"/>
              </a:gs>
              <a:gs pos="80000">
                <a:srgbClr val="9F4FCB"/>
              </a:gs>
              <a:gs pos="100000">
                <a:srgbClr val="A04DCE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Using 3D models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12878" y="5449793"/>
            <a:ext cx="1546378" cy="533399"/>
          </a:xfrm>
          <a:prstGeom prst="roundRect">
            <a:avLst/>
          </a:prstGeom>
          <a:gradFill>
            <a:gsLst>
              <a:gs pos="0">
                <a:srgbClr val="2D5DAA"/>
              </a:gs>
              <a:gs pos="80000">
                <a:srgbClr val="3D7CDE"/>
              </a:gs>
              <a:gs pos="100000">
                <a:srgbClr val="3B7BE2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LPF-Interpolation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12878" y="4203697"/>
            <a:ext cx="1546378" cy="533399"/>
          </a:xfrm>
          <a:prstGeom prst="roundRect">
            <a:avLst/>
          </a:prstGeom>
          <a:gradFill>
            <a:gsLst>
              <a:gs pos="0">
                <a:srgbClr val="62C711"/>
              </a:gs>
              <a:gs pos="80000">
                <a:srgbClr val="82FF1A"/>
              </a:gs>
              <a:gs pos="100000">
                <a:srgbClr val="82FF15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Polynomial interpolation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212878" y="4830570"/>
            <a:ext cx="1546378" cy="533399"/>
          </a:xfrm>
          <a:prstGeom prst="roundRect">
            <a:avLst/>
          </a:prstGeom>
          <a:gradFill>
            <a:gsLst>
              <a:gs pos="0">
                <a:srgbClr val="1FB878"/>
              </a:gs>
              <a:gs pos="80000">
                <a:srgbClr val="2BF19F"/>
              </a:gs>
              <a:gs pos="100000">
                <a:srgbClr val="28F6A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Exponential interpolation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212878" y="6069015"/>
            <a:ext cx="1546379" cy="533399"/>
          </a:xfrm>
          <a:prstGeom prst="roundRect">
            <a:avLst/>
          </a:prstGeom>
          <a:gradFill>
            <a:gsLst>
              <a:gs pos="0">
                <a:srgbClr val="793B9B"/>
              </a:gs>
              <a:gs pos="80000">
                <a:srgbClr val="9F4FCB"/>
              </a:gs>
              <a:gs pos="100000">
                <a:srgbClr val="A04DCE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Other interpolations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1933504" y="4830572"/>
            <a:ext cx="1557993" cy="533399"/>
          </a:xfrm>
          <a:prstGeom prst="roundRect">
            <a:avLst/>
          </a:prstGeom>
          <a:gradFill>
            <a:gsLst>
              <a:gs pos="0">
                <a:srgbClr val="2D5DAA"/>
              </a:gs>
              <a:gs pos="80000">
                <a:srgbClr val="3D7CDE"/>
              </a:gs>
              <a:gs pos="100000">
                <a:srgbClr val="3B7BE2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Fuzzy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1933504" y="4203698"/>
            <a:ext cx="1557993" cy="533399"/>
          </a:xfrm>
          <a:prstGeom prst="roundRect">
            <a:avLst/>
          </a:prstGeom>
          <a:gradFill>
            <a:gsLst>
              <a:gs pos="0">
                <a:srgbClr val="1FB878"/>
              </a:gs>
              <a:gs pos="80000">
                <a:srgbClr val="2BF19F"/>
              </a:gs>
              <a:gs pos="100000">
                <a:srgbClr val="28F6A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ANN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1933504" y="5449795"/>
            <a:ext cx="1557994" cy="533399"/>
          </a:xfrm>
          <a:prstGeom prst="roundRect">
            <a:avLst/>
          </a:prstGeom>
          <a:gradFill>
            <a:gsLst>
              <a:gs pos="0">
                <a:srgbClr val="793B9B"/>
              </a:gs>
              <a:gs pos="80000">
                <a:srgbClr val="9F4FCB"/>
              </a:gs>
              <a:gs pos="100000">
                <a:srgbClr val="A04DCE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Segoe"/>
                <a:cs typeface="Traditional Arabic" pitchFamily="18" charset="-78"/>
              </a:rPr>
              <a:t>Traditional models</a:t>
            </a:r>
          </a:p>
        </p:txBody>
      </p:sp>
      <p:sp>
        <p:nvSpPr>
          <p:cNvPr id="26" name="Bent Arrow 25"/>
          <p:cNvSpPr/>
          <p:nvPr/>
        </p:nvSpPr>
        <p:spPr bwMode="auto">
          <a:xfrm rot="5400000" flipV="1">
            <a:off x="1172334" y="1297825"/>
            <a:ext cx="1336291" cy="2204736"/>
          </a:xfrm>
          <a:prstGeom prst="bentArrow">
            <a:avLst>
              <a:gd name="adj1" fmla="val 21476"/>
              <a:gd name="adj2" fmla="val 17766"/>
              <a:gd name="adj3" fmla="val 19575"/>
              <a:gd name="adj4" fmla="val 43750"/>
            </a:avLst>
          </a:prstGeom>
          <a:gradFill>
            <a:gsLst>
              <a:gs pos="0">
                <a:srgbClr val="D57103"/>
              </a:gs>
              <a:gs pos="80000">
                <a:srgbClr val="FF9508"/>
              </a:gs>
              <a:gs pos="100000">
                <a:srgbClr val="FF960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chemeClr val="tx1"/>
              </a:solidFill>
              <a:latin typeface="Segoe"/>
              <a:cs typeface="Traditional Arabic" pitchFamily="18" charset="-78"/>
            </a:endParaRPr>
          </a:p>
        </p:txBody>
      </p:sp>
      <p:sp>
        <p:nvSpPr>
          <p:cNvPr id="27" name="Bent Arrow 26"/>
          <p:cNvSpPr/>
          <p:nvPr/>
        </p:nvSpPr>
        <p:spPr bwMode="auto">
          <a:xfrm rot="5400000">
            <a:off x="6529858" y="1298343"/>
            <a:ext cx="1336291" cy="2203704"/>
          </a:xfrm>
          <a:prstGeom prst="bentArrow">
            <a:avLst>
              <a:gd name="adj1" fmla="val 21476"/>
              <a:gd name="adj2" fmla="val 17766"/>
              <a:gd name="adj3" fmla="val 19575"/>
              <a:gd name="adj4" fmla="val 43750"/>
            </a:avLst>
          </a:prstGeom>
          <a:gradFill>
            <a:gsLst>
              <a:gs pos="0">
                <a:srgbClr val="793B9B"/>
              </a:gs>
              <a:gs pos="80000">
                <a:srgbClr val="9F4FCB"/>
              </a:gs>
              <a:gs pos="100000">
                <a:srgbClr val="A04DCE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chemeClr val="tx1"/>
              </a:solidFill>
              <a:latin typeface="Segoe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853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4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6" grpId="0" animBg="1"/>
      <p:bldP spid="2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231106"/>
          </a:xfrm>
        </p:spPr>
        <p:txBody>
          <a:bodyPr/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279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572" y="4310743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Thanks for your attention.</a:t>
            </a:r>
            <a:r>
              <a:rPr lang="en-US" sz="1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1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			   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2543" y="5283200"/>
            <a:ext cx="4347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Any question?</a:t>
            </a:r>
          </a:p>
        </p:txBody>
      </p:sp>
    </p:spTree>
    <p:extLst>
      <p:ext uri="{BB962C8B-B14F-4D97-AF65-F5344CB8AC3E}">
        <p14:creationId xmlns:p14="http://schemas.microsoft.com/office/powerpoint/2010/main" val="109259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pPr algn="r" rtl="1"/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Reference Review:  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6</a:t>
            </a:r>
            <a:endParaRPr lang="en-US" sz="4000" dirty="0">
              <a:solidFill>
                <a:srgbClr val="4BF3F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6380208"/>
          </a:xfrm>
        </p:spPr>
        <p:txBody>
          <a:bodyPr/>
          <a:lstStyle/>
          <a:p>
            <a:pPr lvl="0" algn="l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Adaptive Weighted Centroid Method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Log-Normal Shadow model parameters estimation</a:t>
            </a:r>
            <a:endParaRPr lang="fa-IR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estimation from anchor nodes</a:t>
            </a:r>
            <a:endParaRPr lang="fa-IR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Coefficient matrix construction</a:t>
            </a:r>
          </a:p>
          <a:p>
            <a:pPr lvl="1" algn="l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 estimation by weighted centroid</a:t>
            </a:r>
          </a:p>
          <a:p>
            <a:pPr marL="0" indent="0">
              <a:buNone/>
            </a:pPr>
            <a:r>
              <a:rPr lang="fa-IR" sz="2800" dirty="0" smtClean="0"/>
              <a:t> </a:t>
            </a:r>
            <a:r>
              <a:rPr lang="en-US" sz="2800" dirty="0" smtClean="0"/>
              <a:t>     </a:t>
            </a:r>
            <a:endParaRPr lang="fa-IR" dirty="0" smtClean="0"/>
          </a:p>
          <a:p>
            <a:pPr marL="0" indent="0">
              <a:buNone/>
            </a:pPr>
            <a:r>
              <a:rPr lang="en-US" sz="2800" dirty="0" smtClean="0"/>
              <a:t>    </a:t>
            </a:r>
            <a:r>
              <a:rPr lang="fa-IR" sz="2800" dirty="0" smtClean="0"/>
              <a:t>           </a:t>
            </a:r>
            <a:r>
              <a:rPr lang="en-US" sz="2800" dirty="0" smtClean="0"/>
              <a:t>               </a:t>
            </a:r>
            <a:r>
              <a:rPr lang="fa-IR" sz="2800" dirty="0" smtClean="0"/>
              <a:t> </a:t>
            </a:r>
            <a:r>
              <a:rPr lang="en-US" sz="2800" dirty="0" smtClean="0"/>
              <a:t>          </a:t>
            </a:r>
            <a:r>
              <a:rPr lang="fa-IR" sz="2800" dirty="0" smtClean="0"/>
              <a:t>   </a:t>
            </a:r>
            <a:r>
              <a:rPr lang="en-US" sz="2800" dirty="0" smtClean="0"/>
              <a:t>    </a:t>
            </a:r>
            <a:r>
              <a:rPr lang="fa-IR" sz="2800" dirty="0" smtClean="0"/>
              <a:t>       </a:t>
            </a:r>
            <a:r>
              <a:rPr lang="en-US" sz="2800" dirty="0" smtClean="0"/>
              <a:t>   </a:t>
            </a:r>
            <a:r>
              <a:rPr lang="fa-IR" sz="2800" dirty="0" smtClean="0"/>
              <a:t>  </a:t>
            </a:r>
          </a:p>
          <a:p>
            <a:pPr marL="0" indent="0">
              <a:buNone/>
            </a:pPr>
            <a:r>
              <a:rPr lang="fa-IR" sz="3600" dirty="0" smtClean="0"/>
              <a:t>     </a:t>
            </a:r>
            <a:r>
              <a:rPr lang="en-US" sz="3600" dirty="0" smtClean="0"/>
              <a:t>     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</a:t>
            </a:r>
            <a:r>
              <a:rPr lang="fa-IR" dirty="0" smtClean="0"/>
              <a:t>          </a:t>
            </a:r>
            <a:r>
              <a:rPr lang="en-US" dirty="0" smtClean="0"/>
              <a:t> </a:t>
            </a:r>
            <a:endParaRPr lang="en-US" sz="2400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>
              <a:buNone/>
            </a:pPr>
            <a:r>
              <a:rPr lang="en-US" sz="2400" dirty="0" smtClean="0"/>
              <a:t>                                </a:t>
            </a:r>
            <a:r>
              <a:rPr lang="fa-IR" sz="2400" dirty="0" smtClean="0"/>
              <a:t>            </a:t>
            </a:r>
            <a:endParaRPr lang="en-US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>
              <a:buNone/>
            </a:pPr>
            <a:r>
              <a:rPr lang="en-US" sz="2400" dirty="0" smtClean="0"/>
              <a:t>                                             </a:t>
            </a:r>
            <a:r>
              <a:rPr lang="fa-IR" sz="2400" dirty="0" smtClean="0"/>
              <a:t>    </a:t>
            </a:r>
            <a:r>
              <a:rPr lang="en-US" sz="2400" dirty="0" smtClean="0"/>
              <a:t>  </a:t>
            </a:r>
            <a:r>
              <a:rPr lang="en-US" sz="1800" dirty="0" smtClean="0"/>
              <a:t>                                        </a:t>
            </a:r>
          </a:p>
          <a:p>
            <a:pPr marL="0" indent="0">
              <a:buNone/>
            </a:pPr>
            <a:r>
              <a:rPr lang="en-US" sz="1400" dirty="0" smtClean="0"/>
              <a:t>             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                                         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                                          </a:t>
            </a:r>
            <a:r>
              <a:rPr lang="en-US" sz="2400" dirty="0" smtClean="0"/>
              <a:t>    </a:t>
            </a:r>
          </a:p>
          <a:p>
            <a:pPr marL="0" indent="0">
              <a:buNone/>
            </a:pPr>
            <a:r>
              <a:rPr lang="en-US" sz="1800" dirty="0" smtClean="0"/>
              <a:t>                                             </a:t>
            </a:r>
            <a:endParaRPr lang="en-US" sz="2200" dirty="0" smtClean="0"/>
          </a:p>
        </p:txBody>
      </p:sp>
      <p:cxnSp>
        <p:nvCxnSpPr>
          <p:cNvPr id="22" name="Straight Arrow Connector 21"/>
          <p:cNvCxnSpPr>
            <a:stCxn id="5" idx="7"/>
            <a:endCxn id="6" idx="2"/>
          </p:cNvCxnSpPr>
          <p:nvPr/>
        </p:nvCxnSpPr>
        <p:spPr>
          <a:xfrm flipV="1">
            <a:off x="2469645" y="3840480"/>
            <a:ext cx="3578182" cy="1260872"/>
          </a:xfrm>
          <a:prstGeom prst="straightConnector1">
            <a:avLst/>
          </a:prstGeom>
          <a:ln w="38100">
            <a:solidFill>
              <a:srgbClr val="5FFBE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 bwMode="auto">
          <a:xfrm>
            <a:off x="2157449" y="5047788"/>
            <a:ext cx="365760" cy="365760"/>
          </a:xfrm>
          <a:prstGeom prst="ellipse">
            <a:avLst/>
          </a:prstGeom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C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6047827" y="3657600"/>
            <a:ext cx="365760" cy="365760"/>
          </a:xfrm>
          <a:prstGeom prst="ellipse">
            <a:avLst/>
          </a:prstGeom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458859" y="5596428"/>
            <a:ext cx="365760" cy="365760"/>
          </a:xfrm>
          <a:prstGeom prst="ellipse">
            <a:avLst/>
          </a:prstGeom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B</a:t>
            </a: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4913513" y="4543624"/>
            <a:ext cx="365760" cy="365760"/>
          </a:xfrm>
          <a:prstGeom prst="triangle">
            <a:avLst/>
          </a:prstGeom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U</a:t>
            </a: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24" name="Straight Arrow Connector 23"/>
          <p:cNvCxnSpPr>
            <a:stCxn id="6" idx="5"/>
            <a:endCxn id="7" idx="0"/>
          </p:cNvCxnSpPr>
          <p:nvPr/>
        </p:nvCxnSpPr>
        <p:spPr>
          <a:xfrm>
            <a:off x="6360023" y="3969796"/>
            <a:ext cx="281716" cy="1626632"/>
          </a:xfrm>
          <a:prstGeom prst="straightConnector1">
            <a:avLst/>
          </a:prstGeom>
          <a:ln w="38100">
            <a:solidFill>
              <a:srgbClr val="5FFBE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6"/>
            <a:endCxn id="7" idx="2"/>
          </p:cNvCxnSpPr>
          <p:nvPr/>
        </p:nvCxnSpPr>
        <p:spPr>
          <a:xfrm>
            <a:off x="2523209" y="5230668"/>
            <a:ext cx="3935650" cy="548640"/>
          </a:xfrm>
          <a:prstGeom prst="straightConnector1">
            <a:avLst/>
          </a:prstGeom>
          <a:ln w="38100">
            <a:solidFill>
              <a:srgbClr val="5FFBE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0"/>
            <a:endCxn id="6" idx="3"/>
          </p:cNvCxnSpPr>
          <p:nvPr/>
        </p:nvCxnSpPr>
        <p:spPr>
          <a:xfrm flipV="1">
            <a:off x="5096393" y="3969796"/>
            <a:ext cx="1004998" cy="573828"/>
          </a:xfrm>
          <a:prstGeom prst="straightConnector1">
            <a:avLst/>
          </a:prstGeom>
          <a:ln w="38100">
            <a:solidFill>
              <a:srgbClr val="3BFF9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4"/>
            <a:endCxn id="7" idx="1"/>
          </p:cNvCxnSpPr>
          <p:nvPr/>
        </p:nvCxnSpPr>
        <p:spPr>
          <a:xfrm>
            <a:off x="5279273" y="4909384"/>
            <a:ext cx="1233150" cy="740608"/>
          </a:xfrm>
          <a:prstGeom prst="straightConnector1">
            <a:avLst/>
          </a:prstGeom>
          <a:ln w="38100">
            <a:solidFill>
              <a:srgbClr val="3BFF9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6"/>
            <a:endCxn id="9" idx="2"/>
          </p:cNvCxnSpPr>
          <p:nvPr/>
        </p:nvCxnSpPr>
        <p:spPr>
          <a:xfrm flipV="1">
            <a:off x="2523209" y="4909384"/>
            <a:ext cx="2390304" cy="321284"/>
          </a:xfrm>
          <a:prstGeom prst="straightConnector1">
            <a:avLst/>
          </a:prstGeom>
          <a:ln w="38100">
            <a:solidFill>
              <a:srgbClr val="3BFF9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xplosion 2 110"/>
          <p:cNvSpPr/>
          <p:nvPr/>
        </p:nvSpPr>
        <p:spPr bwMode="auto">
          <a:xfrm>
            <a:off x="4319546" y="5152998"/>
            <a:ext cx="1187934" cy="809190"/>
          </a:xfrm>
          <a:prstGeom prst="irregularSeal2">
            <a:avLst/>
          </a:prstGeom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560843" y="4256710"/>
            <a:ext cx="365760" cy="3657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D</a:t>
            </a: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427119" y="4371880"/>
            <a:ext cx="365760" cy="3657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E</a:t>
            </a: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936859" y="3970400"/>
            <a:ext cx="365760" cy="3657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66299" y="41015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7480" y="420331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0881" y="4598446"/>
            <a:ext cx="54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442" y="4674586"/>
            <a:ext cx="45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5372054"/>
            <a:ext cx="53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2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pPr algn="r" rtl="1"/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Reference Review:  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7</a:t>
            </a:r>
            <a:endParaRPr lang="en-US" sz="4000" dirty="0">
              <a:solidFill>
                <a:srgbClr val="4BF3F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195268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based methods</a:t>
            </a:r>
          </a:p>
          <a:p>
            <a:pPr marL="517525" lvl="1" indent="0" algn="l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methods uses the range or angle information between the nodes.</a:t>
            </a:r>
          </a:p>
          <a:p>
            <a:pPr lvl="1" algn="r" rtl="1"/>
            <a:endParaRPr lang="en-US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914400" lvl="2" indent="0" algn="r" rtl="1">
              <a:buNone/>
            </a:pPr>
            <a:endParaRPr lang="en-US" sz="16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914400" lvl="2" indent="0" algn="r" rtl="1">
              <a:buNone/>
            </a:pPr>
            <a:endParaRPr lang="en-US" sz="16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914400" lvl="2" indent="0" algn="r" rtl="1">
              <a:buNone/>
            </a:pPr>
            <a:endParaRPr lang="en-US" sz="1600" dirty="0">
              <a:latin typeface="Traditional Arabic" pitchFamily="18" charset="-78"/>
              <a:cs typeface="Traditional Arabic" pitchFamily="18" charset="-78"/>
            </a:endParaRPr>
          </a:p>
          <a:p>
            <a:pPr marL="914400" lvl="2" indent="0" algn="r" rtl="1">
              <a:buNone/>
            </a:pPr>
            <a:endParaRPr lang="en-US" sz="16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914400" lvl="2" indent="0" algn="r" rtl="1">
              <a:buNone/>
            </a:pPr>
            <a:endParaRPr lang="en-US" sz="1600" dirty="0">
              <a:latin typeface="Traditional Arabic" pitchFamily="18" charset="-78"/>
              <a:cs typeface="Traditional Arabic" pitchFamily="18" charset="-78"/>
            </a:endParaRPr>
          </a:p>
          <a:p>
            <a:pPr marL="914400" lvl="2" indent="0" algn="r" rtl="1">
              <a:buNone/>
            </a:pPr>
            <a:endParaRPr lang="en-US" sz="14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914400" lvl="2" indent="0" algn="r" rtl="1">
              <a:buNone/>
            </a:pPr>
            <a:endParaRPr lang="en-US" sz="1600" dirty="0">
              <a:latin typeface="Traditional Arabic" pitchFamily="18" charset="-78"/>
              <a:cs typeface="Traditional Arabic" pitchFamily="18" charset="-78"/>
            </a:endParaRPr>
          </a:p>
          <a:p>
            <a:pPr marL="914400" lvl="2" indent="0" algn="r" rtl="1">
              <a:buNone/>
            </a:pPr>
            <a:endParaRPr lang="en-US" sz="14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914400" lvl="2" indent="0" algn="r" rtl="1">
              <a:buNone/>
            </a:pPr>
            <a:endParaRPr lang="en-US" sz="1600" dirty="0">
              <a:latin typeface="Traditional Arabic" pitchFamily="18" charset="-78"/>
              <a:cs typeface="Traditional Arabic" pitchFamily="18" charset="-78"/>
            </a:endParaRPr>
          </a:p>
          <a:p>
            <a:pPr marL="914400" lvl="2" indent="0" algn="r" rtl="1">
              <a:buNone/>
            </a:pPr>
            <a:endParaRPr lang="en-US" sz="16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914400" lvl="2" indent="0" algn="r" rtl="1">
              <a:buNone/>
            </a:pPr>
            <a:endParaRPr lang="en-US" sz="1600" dirty="0">
              <a:latin typeface="Traditional Arabic" pitchFamily="18" charset="-78"/>
              <a:cs typeface="Traditional Arabic" pitchFamily="18" charset="-78"/>
            </a:endParaRPr>
          </a:p>
          <a:p>
            <a:pPr marL="914400" lvl="2" indent="0" algn="r" rtl="1">
              <a:buNone/>
            </a:pPr>
            <a:endParaRPr lang="en-US" sz="16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914400" lvl="2" indent="0" algn="r" rtl="1">
              <a:buNone/>
            </a:pPr>
            <a:endParaRPr lang="en-US" sz="1600" dirty="0">
              <a:latin typeface="Traditional Arabic" pitchFamily="18" charset="-78"/>
              <a:cs typeface="Traditional Arabic" pitchFamily="18" charset="-78"/>
            </a:endParaRPr>
          </a:p>
          <a:p>
            <a:pPr marL="914400" lvl="2" indent="0" algn="r" rtl="1">
              <a:buNone/>
            </a:pPr>
            <a:r>
              <a:rPr lang="en-US" sz="16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1600" dirty="0" smtClean="0">
                <a:latin typeface="Traditional Arabic" pitchFamily="18" charset="-78"/>
                <a:cs typeface="Traditional Arabic" pitchFamily="18" charset="-78"/>
              </a:rPr>
              <a:t>                                     </a:t>
            </a:r>
            <a:endParaRPr lang="fa-IR" sz="16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074852" y="3200400"/>
            <a:ext cx="3048000" cy="990600"/>
          </a:xfrm>
          <a:prstGeom prst="ellipse">
            <a:avLst/>
          </a:prstGeom>
          <a:gradFill>
            <a:gsLst>
              <a:gs pos="0">
                <a:srgbClr val="1FB878"/>
              </a:gs>
              <a:gs pos="80000">
                <a:srgbClr val="2BF19F"/>
              </a:gs>
              <a:gs pos="100000">
                <a:srgbClr val="28F6A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Range Based</a:t>
            </a:r>
          </a:p>
        </p:txBody>
      </p:sp>
      <p:sp>
        <p:nvSpPr>
          <p:cNvPr id="6" name="Up Arrow 5"/>
          <p:cNvSpPr/>
          <p:nvPr/>
        </p:nvSpPr>
        <p:spPr bwMode="auto">
          <a:xfrm rot="14160952">
            <a:off x="1949016" y="3428003"/>
            <a:ext cx="533400" cy="2044013"/>
          </a:xfrm>
          <a:prstGeom prst="upArrow">
            <a:avLst/>
          </a:prstGeom>
          <a:gradFill>
            <a:gsLst>
              <a:gs pos="0">
                <a:srgbClr val="D57103"/>
              </a:gs>
              <a:gs pos="80000">
                <a:srgbClr val="FF9508"/>
              </a:gs>
              <a:gs pos="100000">
                <a:srgbClr val="FF960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74320" y="5134580"/>
            <a:ext cx="2011680" cy="1037620"/>
          </a:xfrm>
          <a:prstGeom prst="roundRect">
            <a:avLst/>
          </a:prstGeom>
          <a:gradFill>
            <a:gsLst>
              <a:gs pos="0">
                <a:srgbClr val="D57103"/>
              </a:gs>
              <a:gs pos="80000">
                <a:srgbClr val="FF9508"/>
              </a:gs>
              <a:gs pos="100000">
                <a:srgbClr val="FF960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TOA:</a:t>
            </a:r>
            <a:br>
              <a:rPr lang="en-US" sz="23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Time Of Arrival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436897" y="5126500"/>
            <a:ext cx="2011680" cy="1037620"/>
          </a:xfrm>
          <a:prstGeom prst="roundRect">
            <a:avLst/>
          </a:prstGeom>
          <a:gradFill>
            <a:gsLst>
              <a:gs pos="0">
                <a:srgbClr val="62C711"/>
              </a:gs>
              <a:gs pos="80000">
                <a:srgbClr val="82FF1A"/>
              </a:gs>
              <a:gs pos="100000">
                <a:srgbClr val="82FF15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TDOA:</a:t>
            </a:r>
            <a:br>
              <a:rPr lang="en-US" sz="23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Time Difference Of Arrival</a:t>
            </a:r>
            <a:endParaRPr lang="en-US" dirty="0" smtClean="0">
              <a:solidFill>
                <a:schemeClr val="tx1"/>
              </a:solidFill>
              <a:latin typeface="Segoe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670738" y="5134580"/>
            <a:ext cx="2011680" cy="1037620"/>
          </a:xfrm>
          <a:prstGeom prst="roundRect">
            <a:avLst/>
          </a:prstGeom>
          <a:gradFill>
            <a:gsLst>
              <a:gs pos="0">
                <a:srgbClr val="2D5DAA"/>
              </a:gs>
              <a:gs pos="80000">
                <a:srgbClr val="3D7CDE"/>
              </a:gs>
              <a:gs pos="100000">
                <a:srgbClr val="3B7BE2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AOA:</a:t>
            </a:r>
            <a:br>
              <a:rPr lang="en-US" sz="23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Angle Of Arrival</a:t>
            </a:r>
            <a:endParaRPr lang="en-US" dirty="0" smtClean="0">
              <a:solidFill>
                <a:schemeClr val="tx1"/>
              </a:solidFill>
              <a:latin typeface="Segoe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27520" y="5134222"/>
            <a:ext cx="2011680" cy="1037620"/>
          </a:xfrm>
          <a:prstGeom prst="roundRect">
            <a:avLst/>
          </a:prstGeom>
          <a:gradFill>
            <a:gsLst>
              <a:gs pos="0">
                <a:srgbClr val="793B9B"/>
              </a:gs>
              <a:gs pos="80000">
                <a:srgbClr val="9F4FCB"/>
              </a:gs>
              <a:gs pos="100000">
                <a:srgbClr val="A04DCE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RSSI:</a:t>
            </a:r>
            <a:br>
              <a:rPr lang="en-US" sz="23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Segoe"/>
                <a:cs typeface="Times New Roman" panose="02020603050405020304" pitchFamily="18" charset="0"/>
              </a:rPr>
              <a:t>Received Signal Strength</a:t>
            </a:r>
            <a:endParaRPr lang="en-US" sz="1200" dirty="0" smtClean="0">
              <a:solidFill>
                <a:schemeClr val="tx1"/>
              </a:solidFill>
              <a:latin typeface="Segoe"/>
              <a:cs typeface="Times New Roman" panose="02020603050405020304" pitchFamily="18" charset="0"/>
            </a:endParaRPr>
          </a:p>
        </p:txBody>
      </p:sp>
      <p:sp>
        <p:nvSpPr>
          <p:cNvPr id="12" name="Up Arrow 11"/>
          <p:cNvSpPr/>
          <p:nvPr/>
        </p:nvSpPr>
        <p:spPr bwMode="auto">
          <a:xfrm rot="7541969">
            <a:off x="6699363" y="3428002"/>
            <a:ext cx="533400" cy="2044013"/>
          </a:xfrm>
          <a:prstGeom prst="upArrow">
            <a:avLst/>
          </a:prstGeom>
          <a:gradFill>
            <a:gsLst>
              <a:gs pos="0">
                <a:srgbClr val="793B9B"/>
              </a:gs>
              <a:gs pos="80000">
                <a:srgbClr val="9F4FCB"/>
              </a:gs>
              <a:gs pos="100000">
                <a:srgbClr val="A04DCE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 rot="12170521">
            <a:off x="3367994" y="4171477"/>
            <a:ext cx="457200" cy="955819"/>
          </a:xfrm>
          <a:prstGeom prst="upArrow">
            <a:avLst/>
          </a:prstGeom>
          <a:gradFill>
            <a:gsLst>
              <a:gs pos="0">
                <a:srgbClr val="62C711"/>
              </a:gs>
              <a:gs pos="80000">
                <a:srgbClr val="82FF1A"/>
              </a:gs>
              <a:gs pos="100000">
                <a:srgbClr val="82FF15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4" name="Up Arrow 13"/>
          <p:cNvSpPr/>
          <p:nvPr/>
        </p:nvSpPr>
        <p:spPr bwMode="auto">
          <a:xfrm rot="9421600">
            <a:off x="5196794" y="4171477"/>
            <a:ext cx="457200" cy="955819"/>
          </a:xfrm>
          <a:prstGeom prst="upArrow">
            <a:avLst/>
          </a:prstGeom>
          <a:gradFill>
            <a:gsLst>
              <a:gs pos="0">
                <a:srgbClr val="2D5DAA"/>
              </a:gs>
              <a:gs pos="80000">
                <a:srgbClr val="3D7CDE"/>
              </a:gs>
              <a:gs pos="100000">
                <a:srgbClr val="3B7BE2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8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69387"/>
          </a:xfrm>
        </p:spPr>
        <p:txBody>
          <a:bodyPr/>
          <a:lstStyle/>
          <a:p>
            <a:pPr algn="r" rtl="1"/>
            <a:r>
              <a:rPr lang="en-US" sz="4000" dirty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Reference Review:                                           </a:t>
            </a:r>
            <a:r>
              <a:rPr lang="en-US" sz="4000" dirty="0" smtClean="0">
                <a:solidFill>
                  <a:srgbClr val="00FFFF"/>
                </a:solidFill>
                <a:latin typeface="Traditional Arabic" pitchFamily="18" charset="-78"/>
                <a:cs typeface="Traditional Arabic" pitchFamily="18" charset="-78"/>
              </a:rPr>
              <a:t>8</a:t>
            </a:r>
            <a:endParaRPr lang="en-US" sz="4000" dirty="0">
              <a:solidFill>
                <a:srgbClr val="4BF3F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066800"/>
                <a:ext cx="8382000" cy="5694379"/>
              </a:xfrm>
            </p:spPr>
            <p:txBody>
              <a:bodyPr/>
              <a:lstStyle/>
              <a:p>
                <a:pPr lvl="0" algn="l"/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RSSI (Received Signal Strength Indicator)</a:t>
                </a:r>
                <a:r>
                  <a:rPr lang="fa-IR" sz="2800" dirty="0" smtClean="0">
                    <a:solidFill>
                      <a:srgbClr val="000000"/>
                    </a:solidFill>
                    <a:latin typeface="Traditional Arabic" pitchFamily="18" charset="-78"/>
                    <a:cs typeface="+mj-cs"/>
                  </a:rPr>
                  <a:t>:</a:t>
                </a:r>
                <a:endParaRPr lang="en-US" sz="2800" dirty="0" smtClean="0">
                  <a:solidFill>
                    <a:srgbClr val="000000"/>
                  </a:solidFill>
                  <a:latin typeface="Traditional Arabic" pitchFamily="18" charset="-78"/>
                  <a:cs typeface="+mj-cs"/>
                </a:endParaRPr>
              </a:p>
              <a:p>
                <a:pPr lvl="1" algn="l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 space model</a:t>
                </a:r>
                <a:r>
                  <a:rPr lang="en-US" sz="2400" dirty="0" smtClean="0">
                    <a:latin typeface="Traditional Arabic" pitchFamily="18" charset="-78"/>
                    <a:cs typeface="+mj-cs"/>
                  </a:rPr>
                  <a:t>:</a:t>
                </a:r>
              </a:p>
              <a:p>
                <a:pPr marL="517525" lvl="1" indent="0" rtl="1">
                  <a:buNone/>
                </a:pPr>
                <a:r>
                  <a:rPr lang="en-US" sz="2000" dirty="0" smtClean="0">
                    <a:latin typeface="Traditional Arabic" pitchFamily="18" charset="-78"/>
                    <a:cs typeface="Traditional Arabic" pitchFamily="18" charset="-78"/>
                  </a:rPr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𝐿</m:t>
                        </m:r>
                      </m:den>
                    </m:f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7525" lvl="1" indent="0" algn="l" rtl="1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Path Loss Exponent=2;</a:t>
                </a:r>
              </a:p>
              <a:p>
                <a:pPr marL="517525" lvl="1" indent="0" algn="l" rtl="1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Systematic Loss=L;</a:t>
                </a:r>
              </a:p>
              <a:p>
                <a:pPr marL="517525" lvl="1" indent="0" algn="r" rtl="1">
                  <a:buNone/>
                </a:pPr>
                <a:endParaRPr lang="fa-IR" sz="1050" dirty="0" smtClean="0">
                  <a:latin typeface="Traditional Arabic" pitchFamily="18" charset="-78"/>
                  <a:cs typeface="Traditional Arabic" pitchFamily="18" charset="-78"/>
                </a:endParaRPr>
              </a:p>
              <a:p>
                <a:pPr lvl="1" algn="l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Two-Ray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Ground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Reflection</a:t>
                </a:r>
                <a:r>
                  <a:rPr lang="fa-IR" sz="2400" dirty="0" smtClean="0">
                    <a:latin typeface="Traditional Arabic" pitchFamily="18" charset="-78"/>
                    <a:cs typeface="Traditional Arabic" pitchFamily="18" charset="-78"/>
                  </a:rPr>
                  <a:t>:</a:t>
                </a:r>
                <a:endParaRPr lang="en-US" sz="2400" dirty="0" smtClean="0">
                  <a:latin typeface="Traditional Arabic" pitchFamily="18" charset="-78"/>
                  <a:cs typeface="Traditional Arabic" pitchFamily="18" charset="-78"/>
                </a:endParaRPr>
              </a:p>
              <a:p>
                <a:pPr marL="517525" lvl="1" indent="0" rtl="1">
                  <a:buNone/>
                </a:pPr>
                <a:r>
                  <a:rPr lang="en-US" sz="2000" dirty="0" smtClean="0">
                    <a:latin typeface="Traditional Arabic" pitchFamily="18" charset="-78"/>
                    <a:cs typeface="Traditional Arabic" pitchFamily="18" charset="-78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den>
                    </m:f>
                  </m:oMath>
                </a14:m>
                <a:endParaRPr lang="en-US" sz="2000" dirty="0" smtClean="0">
                  <a:latin typeface="Traditional Arabic" pitchFamily="18" charset="-78"/>
                  <a:cs typeface="Traditional Arabic" pitchFamily="18" charset="-78"/>
                </a:endParaRPr>
              </a:p>
              <a:p>
                <a:pPr marL="517525" lvl="1" indent="0" rtl="1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Path Loss Exponent=4;</a:t>
                </a:r>
              </a:p>
              <a:p>
                <a:pPr marL="517525" lvl="1" indent="0" rtl="1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Systematic Loss=L;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r" rtl="1"/>
                <a:endParaRPr lang="fa-IR" sz="1400" dirty="0" smtClean="0">
                  <a:solidFill>
                    <a:srgbClr val="000000"/>
                  </a:solidFill>
                  <a:latin typeface="Traditional Arabic" pitchFamily="18" charset="-78"/>
                  <a:cs typeface="Traditional Arabic" pitchFamily="18" charset="-78"/>
                </a:endParaRPr>
              </a:p>
              <a:p>
                <a:pPr lvl="1" algn="l"/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Log-Normal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Shadowing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</a:t>
                </a:r>
                <a:r>
                  <a:rPr lang="fa-IR" sz="2400" dirty="0" smtClean="0">
                    <a:solidFill>
                      <a:srgbClr val="000000"/>
                    </a:solidFill>
                    <a:latin typeface="Traditional Arabic" pitchFamily="18" charset="-78"/>
                    <a:cs typeface="+mj-cs"/>
                  </a:rPr>
                  <a:t>:</a:t>
                </a:r>
              </a:p>
              <a:p>
                <a:pPr marL="517525" lvl="1" indent="0" rtl="1">
                  <a:buNone/>
                </a:pPr>
                <a:r>
                  <a:rPr lang="fa-IR" sz="2000" dirty="0" smtClean="0">
                    <a:solidFill>
                      <a:srgbClr val="000000"/>
                    </a:solidFill>
                    <a:latin typeface="Traditional Arabic" pitchFamily="18" charset="-78"/>
                    <a:cs typeface="Traditional Arabic" pitchFamily="18" charset="-7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10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sub>
                    </m:sSub>
                  </m:oMath>
                </a14:m>
                <a:endParaRPr lang="fa-IR" sz="2400" dirty="0">
                  <a:solidFill>
                    <a:srgbClr val="000000"/>
                  </a:solidFill>
                  <a:latin typeface="Traditional Arabic" pitchFamily="18" charset="-78"/>
                  <a:cs typeface="Traditional Arabic" pitchFamily="18" charset="-78"/>
                </a:endParaRPr>
              </a:p>
              <a:p>
                <a:pPr marL="517525" lvl="1" indent="0" rtl="1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Path Loss=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7525" lvl="1" indent="0" rtl="1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Reference Distance=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raditional Arabic" pitchFamily="18" charset="-78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raditional Arabic" pitchFamily="18" charset="-78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raditional Arabic" pitchFamily="18" charset="-78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066800"/>
                <a:ext cx="8382000" cy="5694379"/>
              </a:xfrm>
              <a:blipFill>
                <a:blip r:embed="rId2"/>
                <a:stretch>
                  <a:fillRect l="-2618" t="-3212" b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9" b="2429"/>
          <a:stretch/>
        </p:blipFill>
        <p:spPr bwMode="auto">
          <a:xfrm>
            <a:off x="3048000" y="3657600"/>
            <a:ext cx="5181600" cy="144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7" name="Group 96"/>
          <p:cNvGrpSpPr/>
          <p:nvPr/>
        </p:nvGrpSpPr>
        <p:grpSpPr>
          <a:xfrm>
            <a:off x="3429000" y="1752600"/>
            <a:ext cx="4419600" cy="1633209"/>
            <a:chOff x="3429000" y="1600201"/>
            <a:chExt cx="4419600" cy="1633209"/>
          </a:xfrm>
        </p:grpSpPr>
        <p:grpSp>
          <p:nvGrpSpPr>
            <p:cNvPr id="96" name="Group 95"/>
            <p:cNvGrpSpPr/>
            <p:nvPr/>
          </p:nvGrpSpPr>
          <p:grpSpPr>
            <a:xfrm>
              <a:off x="3429000" y="1600201"/>
              <a:ext cx="4419600" cy="1447799"/>
              <a:chOff x="3429000" y="1600200"/>
              <a:chExt cx="4419600" cy="1447799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5410200" y="2286000"/>
                <a:ext cx="114300" cy="152400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" name="Group 94"/>
              <p:cNvGrpSpPr/>
              <p:nvPr/>
            </p:nvGrpSpPr>
            <p:grpSpPr>
              <a:xfrm>
                <a:off x="3429000" y="1600200"/>
                <a:ext cx="4419600" cy="1447799"/>
                <a:chOff x="3429000" y="1752600"/>
                <a:chExt cx="4419600" cy="1447799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7310437" y="2590800"/>
                  <a:ext cx="152400" cy="457200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" name="Group 93"/>
                <p:cNvGrpSpPr/>
                <p:nvPr/>
              </p:nvGrpSpPr>
              <p:grpSpPr>
                <a:xfrm>
                  <a:off x="3429000" y="1752600"/>
                  <a:ext cx="4419600" cy="1447799"/>
                  <a:chOff x="3429000" y="1752600"/>
                  <a:chExt cx="4419600" cy="1447799"/>
                </a:xfrm>
              </p:grpSpPr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7462837" y="2590800"/>
                    <a:ext cx="152400" cy="457200"/>
                  </a:xfrm>
                  <a:prstGeom prst="line">
                    <a:avLst/>
                  </a:prstGeom>
                  <a:ln w="2222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3429000" y="1752600"/>
                    <a:ext cx="4419600" cy="1447799"/>
                    <a:chOff x="3429000" y="1752600"/>
                    <a:chExt cx="4419600" cy="1447799"/>
                  </a:xfrm>
                </p:grpSpPr>
                <p:cxnSp>
                  <p:nvCxnSpPr>
                    <p:cNvPr id="44" name="Straight Connector 43"/>
                    <p:cNvCxnSpPr/>
                    <p:nvPr/>
                  </p:nvCxnSpPr>
                  <p:spPr>
                    <a:xfrm flipH="1" flipV="1">
                      <a:off x="5448300" y="2438400"/>
                      <a:ext cx="114300" cy="152400"/>
                    </a:xfrm>
                    <a:prstGeom prst="line">
                      <a:avLst/>
                    </a:prstGeom>
                    <a:ln w="15875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 flipV="1">
                      <a:off x="7315200" y="2895600"/>
                      <a:ext cx="254000" cy="152400"/>
                    </a:xfrm>
                    <a:prstGeom prst="line">
                      <a:avLst/>
                    </a:prstGeom>
                    <a:ln w="12700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 flipH="1" flipV="1">
                      <a:off x="7353300" y="2895600"/>
                      <a:ext cx="266700" cy="152400"/>
                    </a:xfrm>
                    <a:prstGeom prst="line">
                      <a:avLst/>
                    </a:prstGeom>
                    <a:ln w="12700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0" name="Group 89"/>
                    <p:cNvGrpSpPr/>
                    <p:nvPr/>
                  </p:nvGrpSpPr>
                  <p:grpSpPr>
                    <a:xfrm>
                      <a:off x="3429000" y="1752600"/>
                      <a:ext cx="4419600" cy="1447799"/>
                      <a:chOff x="3429000" y="1752600"/>
                      <a:chExt cx="4419600" cy="1447799"/>
                    </a:xfrm>
                  </p:grpSpPr>
                  <p:cxnSp>
                    <p:nvCxnSpPr>
                      <p:cNvPr id="28" name="Straight Connector 27"/>
                      <p:cNvCxnSpPr/>
                      <p:nvPr/>
                    </p:nvCxnSpPr>
                    <p:spPr>
                      <a:xfrm>
                        <a:off x="3429000" y="3048000"/>
                        <a:ext cx="4419600" cy="0"/>
                      </a:xfrm>
                      <a:prstGeom prst="line">
                        <a:avLst/>
                      </a:prstGeom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Straight Connector 29"/>
                      <p:cNvCxnSpPr/>
                      <p:nvPr/>
                    </p:nvCxnSpPr>
                    <p:spPr>
                      <a:xfrm flipH="1">
                        <a:off x="5257800" y="2286000"/>
                        <a:ext cx="228600" cy="762000"/>
                      </a:xfrm>
                      <a:prstGeom prst="line">
                        <a:avLst/>
                      </a:prstGeom>
                      <a:ln w="28575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Connector 31"/>
                      <p:cNvCxnSpPr/>
                      <p:nvPr/>
                    </p:nvCxnSpPr>
                    <p:spPr>
                      <a:xfrm>
                        <a:off x="5486400" y="2286000"/>
                        <a:ext cx="228600" cy="762000"/>
                      </a:xfrm>
                      <a:prstGeom prst="line">
                        <a:avLst/>
                      </a:prstGeom>
                      <a:ln w="28575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Straight Connector 33"/>
                      <p:cNvCxnSpPr/>
                      <p:nvPr/>
                    </p:nvCxnSpPr>
                    <p:spPr>
                      <a:xfrm flipV="1">
                        <a:off x="5295900" y="2819400"/>
                        <a:ext cx="342900" cy="152400"/>
                      </a:xfrm>
                      <a:prstGeom prst="line">
                        <a:avLst/>
                      </a:prstGeom>
                      <a:ln w="15875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Straight Connector 35"/>
                      <p:cNvCxnSpPr/>
                      <p:nvPr/>
                    </p:nvCxnSpPr>
                    <p:spPr>
                      <a:xfrm flipH="1" flipV="1">
                        <a:off x="5334000" y="2819400"/>
                        <a:ext cx="342900" cy="152400"/>
                      </a:xfrm>
                      <a:prstGeom prst="line">
                        <a:avLst/>
                      </a:prstGeom>
                      <a:ln w="15875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 flipV="1">
                        <a:off x="5334000" y="2590800"/>
                        <a:ext cx="228600" cy="228600"/>
                      </a:xfrm>
                      <a:prstGeom prst="line">
                        <a:avLst/>
                      </a:prstGeom>
                      <a:ln w="15875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Connector 39"/>
                      <p:cNvCxnSpPr/>
                      <p:nvPr/>
                    </p:nvCxnSpPr>
                    <p:spPr>
                      <a:xfrm flipH="1" flipV="1">
                        <a:off x="5410200" y="2590800"/>
                        <a:ext cx="228600" cy="228600"/>
                      </a:xfrm>
                      <a:prstGeom prst="line">
                        <a:avLst/>
                      </a:prstGeom>
                      <a:ln w="15875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" name="Straight Connector 45"/>
                      <p:cNvCxnSpPr/>
                      <p:nvPr/>
                    </p:nvCxnSpPr>
                    <p:spPr>
                      <a:xfrm flipV="1">
                        <a:off x="5486400" y="2133600"/>
                        <a:ext cx="0" cy="152400"/>
                      </a:xfrm>
                      <a:prstGeom prst="line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7" name="Arc 46"/>
                      <p:cNvSpPr/>
                      <p:nvPr/>
                    </p:nvSpPr>
                    <p:spPr>
                      <a:xfrm>
                        <a:off x="5181600" y="1752600"/>
                        <a:ext cx="685800" cy="1066800"/>
                      </a:xfrm>
                      <a:prstGeom prst="arc">
                        <a:avLst>
                          <a:gd name="adj1" fmla="val 18386587"/>
                          <a:gd name="adj2" fmla="val 3100722"/>
                        </a:avLst>
                      </a:prstGeom>
                      <a:ln w="158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" name="Arc 47"/>
                      <p:cNvSpPr/>
                      <p:nvPr/>
                    </p:nvSpPr>
                    <p:spPr>
                      <a:xfrm>
                        <a:off x="5105400" y="1752600"/>
                        <a:ext cx="685800" cy="1066800"/>
                      </a:xfrm>
                      <a:prstGeom prst="arc">
                        <a:avLst>
                          <a:gd name="adj1" fmla="val 7624825"/>
                          <a:gd name="adj2" fmla="val 13897279"/>
                        </a:avLst>
                      </a:prstGeom>
                      <a:ln w="158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" name="Arc 48"/>
                      <p:cNvSpPr/>
                      <p:nvPr/>
                    </p:nvSpPr>
                    <p:spPr>
                      <a:xfrm>
                        <a:off x="5334000" y="1752600"/>
                        <a:ext cx="685800" cy="1066800"/>
                      </a:xfrm>
                      <a:prstGeom prst="arc">
                        <a:avLst>
                          <a:gd name="adj1" fmla="val 19040316"/>
                          <a:gd name="adj2" fmla="val 2351466"/>
                        </a:avLst>
                      </a:prstGeom>
                      <a:ln w="158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" name="Arc 49"/>
                      <p:cNvSpPr/>
                      <p:nvPr/>
                    </p:nvSpPr>
                    <p:spPr>
                      <a:xfrm>
                        <a:off x="5486400" y="1752600"/>
                        <a:ext cx="685800" cy="1066800"/>
                      </a:xfrm>
                      <a:prstGeom prst="arc">
                        <a:avLst>
                          <a:gd name="adj1" fmla="val 19974677"/>
                          <a:gd name="adj2" fmla="val 1415103"/>
                        </a:avLst>
                      </a:prstGeom>
                      <a:ln w="158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Arc 50"/>
                      <p:cNvSpPr/>
                      <p:nvPr/>
                    </p:nvSpPr>
                    <p:spPr>
                      <a:xfrm>
                        <a:off x="4953000" y="1752600"/>
                        <a:ext cx="685800" cy="1066800"/>
                      </a:xfrm>
                      <a:prstGeom prst="arc">
                        <a:avLst>
                          <a:gd name="adj1" fmla="val 8450658"/>
                          <a:gd name="adj2" fmla="val 13196376"/>
                        </a:avLst>
                      </a:prstGeom>
                      <a:ln w="158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Arc 51"/>
                      <p:cNvSpPr/>
                      <p:nvPr/>
                    </p:nvSpPr>
                    <p:spPr>
                      <a:xfrm>
                        <a:off x="4800600" y="1752600"/>
                        <a:ext cx="685800" cy="1066800"/>
                      </a:xfrm>
                      <a:prstGeom prst="arc">
                        <a:avLst>
                          <a:gd name="adj1" fmla="val 9322552"/>
                          <a:gd name="adj2" fmla="val 12307041"/>
                        </a:avLst>
                      </a:prstGeom>
                      <a:ln w="158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6" name="Straight Connector 65"/>
                      <p:cNvCxnSpPr/>
                      <p:nvPr/>
                    </p:nvCxnSpPr>
                    <p:spPr>
                      <a:xfrm flipH="1">
                        <a:off x="7353300" y="2705100"/>
                        <a:ext cx="149225" cy="190500"/>
                      </a:xfrm>
                      <a:prstGeom prst="line">
                        <a:avLst/>
                      </a:prstGeom>
                      <a:ln w="12700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Straight Connector 72"/>
                      <p:cNvCxnSpPr/>
                      <p:nvPr/>
                    </p:nvCxnSpPr>
                    <p:spPr>
                      <a:xfrm flipH="1" flipV="1">
                        <a:off x="7427912" y="2705100"/>
                        <a:ext cx="141288" cy="190500"/>
                      </a:xfrm>
                      <a:prstGeom prst="line">
                        <a:avLst/>
                      </a:prstGeom>
                      <a:ln w="12700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Straight Connector 86"/>
                      <p:cNvCxnSpPr/>
                      <p:nvPr/>
                    </p:nvCxnSpPr>
                    <p:spPr>
                      <a:xfrm flipV="1">
                        <a:off x="7462837" y="2438400"/>
                        <a:ext cx="0" cy="152400"/>
                      </a:xfrm>
                      <a:prstGeom prst="line">
                        <a:avLst/>
                      </a:prstGeom>
                      <a:ln w="158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8" name="Left Brace 87"/>
                      <p:cNvSpPr/>
                      <p:nvPr/>
                    </p:nvSpPr>
                    <p:spPr>
                      <a:xfrm rot="16200000">
                        <a:off x="6400803" y="2133600"/>
                        <a:ext cx="152398" cy="1981200"/>
                      </a:xfrm>
                      <a:prstGeom prst="leftBrace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sp>
          <p:nvSpPr>
            <p:cNvPr id="89" name="TextBox 88"/>
            <p:cNvSpPr txBox="1"/>
            <p:nvPr/>
          </p:nvSpPr>
          <p:spPr>
            <a:xfrm>
              <a:off x="6362700" y="2971800"/>
              <a:ext cx="419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917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62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Theme61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000" dirty="0" smtClean="0">
            <a:solidFill>
              <a:schemeClr val="tx1"/>
            </a:solidFill>
            <a:latin typeface="Segoe"/>
            <a:cs typeface="Traditional Arabic" pitchFamily="18" charset="-78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eme5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Theme37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2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Theme5">
  <a:themeElements>
    <a:clrScheme name="5-00535_Cumbre Ejecutiva OEM Latinoamérica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16B3D5"/>
      </a:accent1>
      <a:accent2>
        <a:srgbClr val="C4652D"/>
      </a:accent2>
      <a:accent3>
        <a:srgbClr val="13D989"/>
      </a:accent3>
      <a:accent4>
        <a:srgbClr val="FFCC00"/>
      </a:accent4>
      <a:accent5>
        <a:srgbClr val="2868F8"/>
      </a:accent5>
      <a:accent6>
        <a:srgbClr val="A04DA3"/>
      </a:accent6>
      <a:hlink>
        <a:srgbClr val="FFFF00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3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4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Theme62</Template>
  <TotalTime>16758</TotalTime>
  <Words>1774</Words>
  <Application>Microsoft Office PowerPoint</Application>
  <PresentationFormat>On-screen Show (4:3)</PresentationFormat>
  <Paragraphs>1066</Paragraphs>
  <Slides>69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69</vt:i4>
      </vt:variant>
    </vt:vector>
  </HeadingPairs>
  <TitlesOfParts>
    <vt:vector size="89" baseType="lpstr">
      <vt:lpstr>Arial</vt:lpstr>
      <vt:lpstr>Calibri</vt:lpstr>
      <vt:lpstr>Cambria Math</vt:lpstr>
      <vt:lpstr>Courier New</vt:lpstr>
      <vt:lpstr>Sakkal Majalla</vt:lpstr>
      <vt:lpstr>Segoe</vt:lpstr>
      <vt:lpstr>Times New Roman</vt:lpstr>
      <vt:lpstr>Traditional Arabic</vt:lpstr>
      <vt:lpstr>Trebuchet MS</vt:lpstr>
      <vt:lpstr>Wingdings</vt:lpstr>
      <vt:lpstr>Theme62</vt:lpstr>
      <vt:lpstr>White with Courier font for code slides</vt:lpstr>
      <vt:lpstr>Theme57</vt:lpstr>
      <vt:lpstr>1_White with Courier font for code slides</vt:lpstr>
      <vt:lpstr>Theme37</vt:lpstr>
      <vt:lpstr>2_White with Courier font for code slides</vt:lpstr>
      <vt:lpstr>Theme5</vt:lpstr>
      <vt:lpstr>3_White with Courier font for code slides</vt:lpstr>
      <vt:lpstr>4_White with Courier font for code slides</vt:lpstr>
      <vt:lpstr>Theme61</vt:lpstr>
      <vt:lpstr>An adaptive environmental modeling localization method in Wireless Sensor Networks </vt:lpstr>
      <vt:lpstr>Index:                                                                  1</vt:lpstr>
      <vt:lpstr>Introduction:                                                      2</vt:lpstr>
      <vt:lpstr>Introduction:                                                      3</vt:lpstr>
      <vt:lpstr>Introduction:                                                      4</vt:lpstr>
      <vt:lpstr>Reference Review:                                           5</vt:lpstr>
      <vt:lpstr>Reference Review:                                           6</vt:lpstr>
      <vt:lpstr>Reference Review:                                           7</vt:lpstr>
      <vt:lpstr>Reference Review:                                           8</vt:lpstr>
      <vt:lpstr>Reference Review:                                           9</vt:lpstr>
      <vt:lpstr>Reference Review:                                        10</vt:lpstr>
      <vt:lpstr>Reference Review:                                        11</vt:lpstr>
      <vt:lpstr>Reference Review:                                        12</vt:lpstr>
      <vt:lpstr>Proposed Algorithm:                                      13</vt:lpstr>
      <vt:lpstr>Proposed Algorithm:                                      14</vt:lpstr>
      <vt:lpstr>Proposed Algorithm:                                      15</vt:lpstr>
      <vt:lpstr>Proposed Algorithm:                                      16</vt:lpstr>
      <vt:lpstr>Proposed Algorithm:                                      17</vt:lpstr>
      <vt:lpstr>Proposed Algorithm:                                      18</vt:lpstr>
      <vt:lpstr>Proposed Algorithm:                                      19</vt:lpstr>
      <vt:lpstr>Proposed Algorithm:                                      20</vt:lpstr>
      <vt:lpstr>Proposed Algorithm:                                      21</vt:lpstr>
      <vt:lpstr>Proposed Algorithm:                                      22</vt:lpstr>
      <vt:lpstr>Proposed Algorithm:                                      23</vt:lpstr>
      <vt:lpstr>Proposed Algorithm:                                      24</vt:lpstr>
      <vt:lpstr>Proposed Algorithm:                                      25</vt:lpstr>
      <vt:lpstr>Proposed Algorithm:                                      26</vt:lpstr>
      <vt:lpstr>Proposed Algorithm:                                      27</vt:lpstr>
      <vt:lpstr>Proposed Algorithm:                                      28</vt:lpstr>
      <vt:lpstr>Proposed Algorithm:                                      29</vt:lpstr>
      <vt:lpstr>Proposed Algorithm:                                      30</vt:lpstr>
      <vt:lpstr>Proposed Algorithm:                                      31</vt:lpstr>
      <vt:lpstr>Proposed Algorithm:                                      32</vt:lpstr>
      <vt:lpstr>Proposed Algorithm:                                      33</vt:lpstr>
      <vt:lpstr>Proposed Algorithm:                                      34</vt:lpstr>
      <vt:lpstr>Proposed Algorithm:                                      35</vt:lpstr>
      <vt:lpstr>Proposed Algorithm:                                      36</vt:lpstr>
      <vt:lpstr>Proposed Algorithm:                                      37</vt:lpstr>
      <vt:lpstr>Proposed Algorithm:                                      38</vt:lpstr>
      <vt:lpstr>Proposed Algorithm:                                      39</vt:lpstr>
      <vt:lpstr>Simulation Results:                                         40</vt:lpstr>
      <vt:lpstr>Simulation Results:                                         41</vt:lpstr>
      <vt:lpstr>Simulation Results:                                         42</vt:lpstr>
      <vt:lpstr>Simulation Results:                                         43</vt:lpstr>
      <vt:lpstr>Simulation Results:                                         44</vt:lpstr>
      <vt:lpstr>Simulation Results:                                         45</vt:lpstr>
      <vt:lpstr>Simulation Results:                                         46</vt:lpstr>
      <vt:lpstr>Simulation Results:                                         47</vt:lpstr>
      <vt:lpstr>Simulation Results:                                         48</vt:lpstr>
      <vt:lpstr>Simulation Results:                                         49</vt:lpstr>
      <vt:lpstr>Simulation Results:                                         50</vt:lpstr>
      <vt:lpstr>Simulation Results:                                         51</vt:lpstr>
      <vt:lpstr>Simulation Results:                                         52</vt:lpstr>
      <vt:lpstr>Simulation Results:                                         53</vt:lpstr>
      <vt:lpstr>Simulation Results:                                         54</vt:lpstr>
      <vt:lpstr>Simulation Results:                                         55</vt:lpstr>
      <vt:lpstr>Simulation Results:                                         56</vt:lpstr>
      <vt:lpstr>Simulation Results:                                         57</vt:lpstr>
      <vt:lpstr>Simulation Results:                                         58</vt:lpstr>
      <vt:lpstr>Simulation Results:                                         59</vt:lpstr>
      <vt:lpstr>Simulation Results:                                         60</vt:lpstr>
      <vt:lpstr>Simulation Results:                                         61</vt:lpstr>
      <vt:lpstr>Simulation Results:                                         62</vt:lpstr>
      <vt:lpstr>Simulation Results:                                         63</vt:lpstr>
      <vt:lpstr>Simulation Results:                                         40</vt:lpstr>
      <vt:lpstr>Conclusions:                                                    65</vt:lpstr>
      <vt:lpstr>Conclusions:                                                    66</vt:lpstr>
      <vt:lpstr>Conclusions:                                                    67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الگوریتم مکان یابی مبتنی بر مدل سازی تطبیقی محیط در شبکه های حسگری بی سیم</dc:title>
  <dc:creator>Babek</dc:creator>
  <cp:lastModifiedBy>Babak Solhjoo</cp:lastModifiedBy>
  <cp:revision>547</cp:revision>
  <dcterms:created xsi:type="dcterms:W3CDTF">2012-01-10T11:05:26Z</dcterms:created>
  <dcterms:modified xsi:type="dcterms:W3CDTF">2018-01-26T13:31:32Z</dcterms:modified>
</cp:coreProperties>
</file>